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7130-5EB1-4EB0-AA9D-5E9846BB3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F5414-BC72-449F-B9EA-966821D8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CAA7-80B9-4B79-B087-24EC0FA3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EF52-17C9-4164-991F-D9084F3D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371F-703E-4EDF-8419-73716555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0998-46E1-4C8A-A331-2B75D4EF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3D53E-4FD7-4D7A-A4E3-120B8C993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06EF-F287-4C97-B70F-9D14A058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661C-5505-401B-AC9B-DB6CFC2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6E73-1F4A-4ABF-B99A-6347533E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F14C5-5ECE-43DB-B119-EA5319D5E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0D0B-5CF9-40C3-BE15-D01E27BD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D82A-3F67-40E0-A18A-64224E80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8EE2-C793-4327-A461-6E09D83E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14C4-A804-48C8-8D5D-0BB7420C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1BED-5164-4693-945F-F38D0FA5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C9CD-9D19-4504-8567-24BD0D20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4810-F404-43CB-9ECE-364C39D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2BE-ACC9-4475-AB2A-CC614091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656C-4A6A-4807-BA03-289FEAE9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8040-F7E4-43F0-AB39-D5A1BE2B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A821C-A911-4CB3-8ED9-467C7B2E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2203-16C2-4A70-8766-3553D157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9E4D-35E0-4D73-AC80-36C39E33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0455F-066C-4494-8E28-E61079B7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2B83-2367-4A07-B0AB-F8E34B0B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2B17-2F4B-4C18-8610-9F3C37E08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B02D9-EF91-43CE-8CC6-822EB591E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0D23-DE2D-4661-963A-19A367ED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65E6-3FF6-4938-BB76-0F852533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F55B-99ED-494D-B474-06B1FFF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74D1-2556-4FAF-A026-D03A2CEA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CEB5F-2745-475E-A098-A2C388CD3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E604-E731-4F55-9F5C-B76AEF8E7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FC192-A136-4B08-BE3B-C6A49E5CA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BE444-AAA8-42DD-AA3E-9CDBBD420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AA78C-B37F-4748-A6B3-0E5008E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F8AF5-03CB-4E7E-9561-3FBC780E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13A68-074D-473D-8892-85079641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9069-E9FD-49B9-935A-CBF8B9F0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239E0-CFCE-41AC-9BA8-8D9B7DDC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77CC3-7C54-41BE-8FAE-88D2D0C9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134CF-E1B8-4E96-99F0-BC231A98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D0657-B895-4855-B272-39D40F0F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34EFB-DE52-480B-B142-6430DAB7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26BDD-9EC3-4C90-82A9-F9B84A0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4276-C9BE-457A-891D-407AC1D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15B-35B8-4178-AA2D-846D5CE2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54CB-05CF-4EA1-9A11-3C6C0CF7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7F165-F315-42D4-B94F-B3F30CD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9E1D-3174-44FB-9A19-8A351D47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F1F38-5F4C-42A9-90CE-731C3D2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7F27-8BB2-4796-8AF2-5D266FA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C3DEF-2DE5-4A8A-B5E0-92DEEB978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E1E81-D2C6-48ED-BD9E-B041D66E7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B531E-A8B5-42DD-96C8-650A10AF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405B-AB76-4AA7-BFC6-CBB9BEFE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23FCF-5D9B-4F2C-884F-0059180E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3B62-4F10-40B7-9EBC-07C91A14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A9C4-51FF-4B24-A339-CE499D06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C7BC-6BED-4509-BDD4-B68405E7C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3E11-AE70-4032-B14E-0F634097D1D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C20D-C758-48B5-89D6-2AEEC9C90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6821-1428-433C-AFA2-31743F33E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7761-35A2-494F-8F32-ED1A3673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2A2567E-B40E-442E-8332-AEE34B25A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3260" y="764288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9B52D-DBE4-4294-AC78-50334C31975F}"/>
              </a:ext>
            </a:extLst>
          </p:cNvPr>
          <p:cNvSpPr/>
          <p:nvPr/>
        </p:nvSpPr>
        <p:spPr>
          <a:xfrm>
            <a:off x="7150359" y="783771"/>
            <a:ext cx="3442996" cy="256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75DDC-6FFC-476F-97FD-EBC46DBB7CE2}"/>
              </a:ext>
            </a:extLst>
          </p:cNvPr>
          <p:cNvSpPr txBox="1"/>
          <p:nvPr/>
        </p:nvSpPr>
        <p:spPr>
          <a:xfrm>
            <a:off x="7313260" y="1585519"/>
            <a:ext cx="130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database</a:t>
            </a:r>
          </a:p>
          <a:p>
            <a:r>
              <a:rPr lang="en-US" dirty="0"/>
              <a:t>(stores data)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A3041-74F5-4159-9272-46660236913E}"/>
              </a:ext>
            </a:extLst>
          </p:cNvPr>
          <p:cNvSpPr/>
          <p:nvPr/>
        </p:nvSpPr>
        <p:spPr>
          <a:xfrm>
            <a:off x="516065" y="1498233"/>
            <a:ext cx="3442996" cy="2565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</p:txBody>
      </p:sp>
      <p:pic>
        <p:nvPicPr>
          <p:cNvPr id="10" name="Graphic 9" descr="Beaver outline">
            <a:extLst>
              <a:ext uri="{FF2B5EF4-FFF2-40B4-BE49-F238E27FC236}">
                <a16:creationId xmlns:a16="http://schemas.microsoft.com/office/drawing/2014/main" id="{B1C6AFC7-55EC-46DC-8AF8-EE4FEF040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408" y="144580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A1B4E-D57F-48F4-858C-1D7328B93340}"/>
              </a:ext>
            </a:extLst>
          </p:cNvPr>
          <p:cNvSpPr txBox="1"/>
          <p:nvPr/>
        </p:nvSpPr>
        <p:spPr>
          <a:xfrm>
            <a:off x="756408" y="2256639"/>
            <a:ext cx="10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76E438F-A63F-439D-96C8-47DA7A234F5B}"/>
              </a:ext>
            </a:extLst>
          </p:cNvPr>
          <p:cNvSpPr/>
          <p:nvPr/>
        </p:nvSpPr>
        <p:spPr>
          <a:xfrm rot="21260242">
            <a:off x="1769594" y="1515247"/>
            <a:ext cx="5713904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6A279-27EB-45C4-BEDF-866E5D255493}"/>
              </a:ext>
            </a:extLst>
          </p:cNvPr>
          <p:cNvSpPr txBox="1"/>
          <p:nvPr/>
        </p:nvSpPr>
        <p:spPr>
          <a:xfrm>
            <a:off x="4016387" y="113238"/>
            <a:ext cx="1862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DBeaver</a:t>
            </a:r>
            <a:r>
              <a:rPr lang="en-US" sz="1200" dirty="0"/>
              <a:t> will</a:t>
            </a:r>
          </a:p>
          <a:p>
            <a:r>
              <a:rPr lang="en-US" sz="1200" dirty="0"/>
              <a:t>1. Query for data from the database</a:t>
            </a:r>
          </a:p>
          <a:p>
            <a:r>
              <a:rPr lang="en-US" sz="1200" dirty="0"/>
              <a:t>2. Add data to the database</a:t>
            </a:r>
          </a:p>
          <a:p>
            <a:r>
              <a:rPr lang="en-US" sz="1200" dirty="0"/>
              <a:t>3. Modify data</a:t>
            </a:r>
          </a:p>
          <a:p>
            <a:r>
              <a:rPr lang="en-US" sz="1200" dirty="0"/>
              <a:t>4. Delete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82C1B-4BE8-4071-A83E-68F996701473}"/>
              </a:ext>
            </a:extLst>
          </p:cNvPr>
          <p:cNvSpPr txBox="1"/>
          <p:nvPr/>
        </p:nvSpPr>
        <p:spPr>
          <a:xfrm>
            <a:off x="4947564" y="2180190"/>
            <a:ext cx="16423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you do that with </a:t>
            </a:r>
            <a:r>
              <a:rPr lang="en-US" dirty="0" err="1"/>
              <a:t>Dbeaver</a:t>
            </a:r>
            <a:r>
              <a:rPr lang="en-US" dirty="0"/>
              <a:t>? You execute SQL statements through </a:t>
            </a:r>
            <a:r>
              <a:rPr lang="en-US" dirty="0" err="1"/>
              <a:t>Dbeaver</a:t>
            </a:r>
            <a:r>
              <a:rPr lang="en-US" dirty="0"/>
              <a:t>. </a:t>
            </a:r>
            <a:r>
              <a:rPr lang="en-US" dirty="0" err="1"/>
              <a:t>Dbeaver</a:t>
            </a:r>
            <a:r>
              <a:rPr lang="en-US" dirty="0"/>
              <a:t> will send these instructions to the 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6C7D5-4299-4320-9504-EA46715949D8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176007" y="989901"/>
            <a:ext cx="592708" cy="119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Coffee outline">
            <a:extLst>
              <a:ext uri="{FF2B5EF4-FFF2-40B4-BE49-F238E27FC236}">
                <a16:creationId xmlns:a16="http://schemas.microsoft.com/office/drawing/2014/main" id="{13482148-BFE9-43AB-8038-290034231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5314" y="2971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D08DF9-D733-4F7D-BD16-31403184B26E}"/>
              </a:ext>
            </a:extLst>
          </p:cNvPr>
          <p:cNvSpPr txBox="1"/>
          <p:nvPr/>
        </p:nvSpPr>
        <p:spPr>
          <a:xfrm>
            <a:off x="1765314" y="3751947"/>
            <a:ext cx="155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Application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B676F4C-C6ED-449D-8A61-CD23111D6257}"/>
              </a:ext>
            </a:extLst>
          </p:cNvPr>
          <p:cNvSpPr/>
          <p:nvPr/>
        </p:nvSpPr>
        <p:spPr>
          <a:xfrm rot="20273481">
            <a:off x="2389276" y="2497027"/>
            <a:ext cx="512795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91418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1</cp:revision>
  <dcterms:created xsi:type="dcterms:W3CDTF">2021-11-01T20:36:29Z</dcterms:created>
  <dcterms:modified xsi:type="dcterms:W3CDTF">2021-11-02T04:19:06Z</dcterms:modified>
</cp:coreProperties>
</file>