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0DC4-7B2C-4B3D-BC1E-8E43D839A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78E39-6EA2-40C8-A1EF-F469BFD5E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0F47-A6F5-4E49-AF1F-03292B3E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170E-337A-420A-A005-69154128E6D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D316-0B19-48AF-8133-2BF80DFE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D95B-57DE-401D-A470-EC49941F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CB8-C7F9-4A17-898E-37B28A05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B7A0-43F0-45A1-B64F-8E985E12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EB65B-C8E8-4FE8-9495-46F3FF758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8491-2605-4A93-9FA9-D15C1520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170E-337A-420A-A005-69154128E6D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9D08-3345-4C85-BC6D-00EC9883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1A61-6E6B-4C46-AFD3-D99B7D58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CB8-C7F9-4A17-898E-37B28A05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51B81-AE59-4E4F-AF52-E007AF4B6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07E0D-DA7E-4D6C-B8D2-E2A28F659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88F0-3394-4AC5-B363-C72B3C93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170E-337A-420A-A005-69154128E6D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0854-A0EE-4E4C-8822-A4875E8A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71C87-4E8D-48D7-8ECD-D8D40649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CB8-C7F9-4A17-898E-37B28A05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B608-ECF0-4344-9E84-4BD89E68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3D7F-CCB4-452D-8DBF-1C3E1014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9005-7A74-47D2-946A-286BC86B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170E-337A-420A-A005-69154128E6D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568D-CF8F-472D-9FC3-6CC64741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027C-B4BB-4E5C-BB40-72B3FA11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CB8-C7F9-4A17-898E-37B28A05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2DAA-0347-4F6E-A044-B1C410D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66A27-E93F-4FF7-B66A-B16AF2EC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FFAB-001D-40D0-AEB3-3979E38C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170E-337A-420A-A005-69154128E6D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6A34F-11D8-492E-A8AE-34C4E047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959C-CAFB-4F04-A91A-324016AE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CB8-C7F9-4A17-898E-37B28A05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4AA6-C922-4D2A-B828-DA4A996B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3EC5-6408-47B0-8318-92876D06D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D96ED-DAFD-40AE-A85C-B919D6545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A18CC-C914-41D2-9D52-A288A53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170E-337A-420A-A005-69154128E6D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70A78-8440-4313-83DF-80E69268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5F88E-6CC8-44C4-B24E-81DB74E6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CB8-C7F9-4A17-898E-37B28A05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B90B-1F30-430C-8E07-31B79052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9441F-C89C-4439-897C-966B3E775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59118-B258-46A0-B54A-22FA70887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6A5B9-7A7E-4CAC-8113-FA29EB0BC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C4082-BF6C-48F7-95EE-C933C674B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68D4D-A56B-497A-A8F8-F71AD441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170E-337A-420A-A005-69154128E6D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6BE55-737B-4264-8552-FCD6CCE7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D2569-803E-4288-BD73-8B6BC869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CB8-C7F9-4A17-898E-37B28A05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6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F589-2ACA-4F7A-8137-8F4DE8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A1EC0-27AF-4CF9-B623-47495FCE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170E-337A-420A-A005-69154128E6D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CCC09-7820-4309-8079-CBC5564F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665A8-20ED-41C8-B0D6-32297FE0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CB8-C7F9-4A17-898E-37B28A05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9AF1E-7AD1-4C70-921D-59346EBF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170E-337A-420A-A005-69154128E6D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1FE2F-CC0D-4DC0-832E-848DF55C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11DB2-4B79-467B-9214-2B390168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CB8-C7F9-4A17-898E-37B28A05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D8A8-CFF7-41DB-A338-EF8DFD18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E6B0-CF49-40DD-9679-44EDD65E5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9443D-5C10-464C-870E-AE4E14D3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D5D11-3028-4136-BEF6-E8638B4E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170E-337A-420A-A005-69154128E6D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84EA-F84E-457A-94C4-58F55955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542BE-C4BE-429D-A99D-07518B14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CB8-C7F9-4A17-898E-37B28A05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F7C5-E029-47FD-992A-1D389BB5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78BA6-F2EF-4EE0-81B7-50F3B106D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BFFDA-3215-4462-A30B-0907704A6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C20CB-5803-4143-8BBF-66979027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170E-337A-420A-A005-69154128E6D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F577-5C70-48B8-AAE8-D651C833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F6A61-8E1E-400B-B4B6-5B877E77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1CB8-C7F9-4A17-898E-37B28A05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092FD-69D2-42E8-98B4-A3D74110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0353-E818-41C0-93D3-A96281AA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1D0D-8BEA-4E48-9524-9715E543B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7170E-337A-420A-A005-69154128E6D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DAD5C-247D-49E7-9196-9474B23FF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A5B8-9F26-4CF7-B9CA-6189099C6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1CB8-C7F9-4A17-898E-37B28A05D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2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B66AD-B34A-4B87-8C4E-B817A9005CB3}"/>
              </a:ext>
            </a:extLst>
          </p:cNvPr>
          <p:cNvSpPr/>
          <p:nvPr/>
        </p:nvSpPr>
        <p:spPr>
          <a:xfrm>
            <a:off x="3626139" y="893427"/>
            <a:ext cx="7891944" cy="559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7998C-3E61-4119-8F41-1E9156407D48}"/>
              </a:ext>
            </a:extLst>
          </p:cNvPr>
          <p:cNvSpPr txBox="1"/>
          <p:nvPr/>
        </p:nvSpPr>
        <p:spPr>
          <a:xfrm>
            <a:off x="3942826" y="1073791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2877C-CFAD-4771-9FAD-5DD5EE0152E5}"/>
              </a:ext>
            </a:extLst>
          </p:cNvPr>
          <p:cNvSpPr/>
          <p:nvPr/>
        </p:nvSpPr>
        <p:spPr>
          <a:xfrm>
            <a:off x="4077049" y="1652630"/>
            <a:ext cx="6157520" cy="29864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Javalin</a:t>
            </a:r>
            <a:r>
              <a:rPr lang="en-US" dirty="0"/>
              <a:t> Web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A772B-4575-4B00-9D8C-ABC1F941C599}"/>
              </a:ext>
            </a:extLst>
          </p:cNvPr>
          <p:cNvSpPr/>
          <p:nvPr/>
        </p:nvSpPr>
        <p:spPr>
          <a:xfrm>
            <a:off x="4286774" y="1719743"/>
            <a:ext cx="2592198" cy="127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Jetty</a:t>
            </a:r>
          </a:p>
          <a:p>
            <a:pPr algn="ctr"/>
            <a:r>
              <a:rPr lang="en-US" dirty="0"/>
              <a:t>(Web server)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7D330750-5B9D-4828-B589-A561DE6B7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391" y="1822508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5ECF97-3BF1-4915-9970-5C25D46A7D2A}"/>
              </a:ext>
            </a:extLst>
          </p:cNvPr>
          <p:cNvCxnSpPr/>
          <p:nvPr/>
        </p:nvCxnSpPr>
        <p:spPr>
          <a:xfrm flipV="1">
            <a:off x="1140903" y="1979802"/>
            <a:ext cx="3087148" cy="15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42C5DB-2205-4FBE-B020-909F835C4E2E}"/>
              </a:ext>
            </a:extLst>
          </p:cNvPr>
          <p:cNvSpPr txBox="1"/>
          <p:nvPr/>
        </p:nvSpPr>
        <p:spPr>
          <a:xfrm>
            <a:off x="958442" y="1366729"/>
            <a:ext cx="265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 sends an HTTP Request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1E8ADE-E7FD-44C2-B41C-77B1E0366232}"/>
              </a:ext>
            </a:extLst>
          </p:cNvPr>
          <p:cNvCxnSpPr/>
          <p:nvPr/>
        </p:nvCxnSpPr>
        <p:spPr>
          <a:xfrm>
            <a:off x="5083728" y="2835479"/>
            <a:ext cx="142613" cy="9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A0192-5809-4DD7-8FE3-3BCBC03DBE19}"/>
              </a:ext>
            </a:extLst>
          </p:cNvPr>
          <p:cNvSpPr txBox="1"/>
          <p:nvPr/>
        </p:nvSpPr>
        <p:spPr>
          <a:xfrm>
            <a:off x="4286774" y="3598212"/>
            <a:ext cx="2936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Delegate the request to be handled by the controller layer</a:t>
            </a:r>
            <a:endParaRPr lang="en-US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2A0FD6-A246-4AC5-9643-681AF2F2A359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5461234" y="2893728"/>
            <a:ext cx="293614" cy="70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4211F5-63A8-451A-BFC5-52397B4470A0}"/>
              </a:ext>
            </a:extLst>
          </p:cNvPr>
          <p:cNvSpPr txBox="1"/>
          <p:nvPr/>
        </p:nvSpPr>
        <p:spPr>
          <a:xfrm>
            <a:off x="5442356" y="2664133"/>
            <a:ext cx="37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Give some information back to Jetty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67A4AA-CB05-42A1-9B46-065D36626CB2}"/>
              </a:ext>
            </a:extLst>
          </p:cNvPr>
          <p:cNvCxnSpPr/>
          <p:nvPr/>
        </p:nvCxnSpPr>
        <p:spPr>
          <a:xfrm flipH="1">
            <a:off x="1140903" y="2483141"/>
            <a:ext cx="308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34738E-76E6-42B8-9E56-7F634D0C5BD0}"/>
              </a:ext>
            </a:extLst>
          </p:cNvPr>
          <p:cNvSpPr txBox="1"/>
          <p:nvPr/>
        </p:nvSpPr>
        <p:spPr>
          <a:xfrm>
            <a:off x="1082179" y="2517163"/>
            <a:ext cx="2487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The Jetty Server sends an HTTP Response to the client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F2FB35-9E2A-420C-AD67-00AC69987E17}"/>
              </a:ext>
            </a:extLst>
          </p:cNvPr>
          <p:cNvCxnSpPr/>
          <p:nvPr/>
        </p:nvCxnSpPr>
        <p:spPr>
          <a:xfrm>
            <a:off x="5083728" y="4468831"/>
            <a:ext cx="71306" cy="7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1C0237-D261-4336-A3AE-BD33B3777B63}"/>
              </a:ext>
            </a:extLst>
          </p:cNvPr>
          <p:cNvSpPr/>
          <p:nvPr/>
        </p:nvSpPr>
        <p:spPr>
          <a:xfrm>
            <a:off x="4249272" y="5307803"/>
            <a:ext cx="1817933" cy="10360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Layer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C9797-6991-4830-ADC1-CB6A42DAF0BD}"/>
              </a:ext>
            </a:extLst>
          </p:cNvPr>
          <p:cNvCxnSpPr>
            <a:cxnSpLocks/>
          </p:cNvCxnSpPr>
          <p:nvPr/>
        </p:nvCxnSpPr>
        <p:spPr>
          <a:xfrm>
            <a:off x="6241409" y="5964572"/>
            <a:ext cx="52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4ECBB72-C21D-4F1A-AACC-F55C119245DE}"/>
              </a:ext>
            </a:extLst>
          </p:cNvPr>
          <p:cNvSpPr/>
          <p:nvPr/>
        </p:nvSpPr>
        <p:spPr>
          <a:xfrm>
            <a:off x="6866390" y="5323922"/>
            <a:ext cx="1817933" cy="10360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0EAB47-3CA2-4CE7-B2E1-16CCE0D9D693}"/>
              </a:ext>
            </a:extLst>
          </p:cNvPr>
          <p:cNvCxnSpPr>
            <a:cxnSpLocks/>
          </p:cNvCxnSpPr>
          <p:nvPr/>
        </p:nvCxnSpPr>
        <p:spPr>
          <a:xfrm>
            <a:off x="8768213" y="5964572"/>
            <a:ext cx="63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5387C6-C08A-4DE4-BC19-C7B7038151EC}"/>
              </a:ext>
            </a:extLst>
          </p:cNvPr>
          <p:cNvSpPr/>
          <p:nvPr/>
        </p:nvSpPr>
        <p:spPr>
          <a:xfrm>
            <a:off x="9526144" y="5319114"/>
            <a:ext cx="1817933" cy="10360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8EF43E-007E-4D61-906B-FEE3B4A98FE5}"/>
              </a:ext>
            </a:extLst>
          </p:cNvPr>
          <p:cNvSpPr txBox="1"/>
          <p:nvPr/>
        </p:nvSpPr>
        <p:spPr>
          <a:xfrm>
            <a:off x="3942826" y="4639111"/>
            <a:ext cx="196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Delegate to the controller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4105B0-A9D4-4A5C-B20C-B4A9317A6C33}"/>
              </a:ext>
            </a:extLst>
          </p:cNvPr>
          <p:cNvSpPr txBox="1"/>
          <p:nvPr/>
        </p:nvSpPr>
        <p:spPr>
          <a:xfrm>
            <a:off x="4977935" y="5837865"/>
            <a:ext cx="344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Send information to Service layer for business logic processing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AA101A-7CF5-4508-805E-C0917D099320}"/>
              </a:ext>
            </a:extLst>
          </p:cNvPr>
          <p:cNvSpPr txBox="1"/>
          <p:nvPr/>
        </p:nvSpPr>
        <p:spPr>
          <a:xfrm>
            <a:off x="8537368" y="5847250"/>
            <a:ext cx="344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Send information to Data access layer for interaction with database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922BDF-1840-4AAD-9F36-B52105B10715}"/>
              </a:ext>
            </a:extLst>
          </p:cNvPr>
          <p:cNvCxnSpPr/>
          <p:nvPr/>
        </p:nvCxnSpPr>
        <p:spPr>
          <a:xfrm flipH="1">
            <a:off x="8768213" y="5528345"/>
            <a:ext cx="63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1B6048-1399-4F42-ADFD-AE2DF2759DFD}"/>
              </a:ext>
            </a:extLst>
          </p:cNvPr>
          <p:cNvCxnSpPr/>
          <p:nvPr/>
        </p:nvCxnSpPr>
        <p:spPr>
          <a:xfrm flipH="1">
            <a:off x="6125681" y="5528345"/>
            <a:ext cx="63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6C2327-8DA3-41C5-8F93-37E15766AAF6}"/>
              </a:ext>
            </a:extLst>
          </p:cNvPr>
          <p:cNvCxnSpPr/>
          <p:nvPr/>
        </p:nvCxnSpPr>
        <p:spPr>
          <a:xfrm flipH="1" flipV="1">
            <a:off x="5608041" y="4468831"/>
            <a:ext cx="302001" cy="7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375AE7-2E8C-42E2-9F66-623FD0C18E5E}"/>
              </a:ext>
            </a:extLst>
          </p:cNvPr>
          <p:cNvSpPr txBox="1"/>
          <p:nvPr/>
        </p:nvSpPr>
        <p:spPr>
          <a:xfrm>
            <a:off x="8768213" y="5205370"/>
            <a:ext cx="71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DCA1DD-8F52-498E-B9F9-7E176D22F235}"/>
              </a:ext>
            </a:extLst>
          </p:cNvPr>
          <p:cNvSpPr txBox="1"/>
          <p:nvPr/>
        </p:nvSpPr>
        <p:spPr>
          <a:xfrm>
            <a:off x="5691739" y="4478484"/>
            <a:ext cx="71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6B3C72-263F-4D06-8024-D9457718238D}"/>
              </a:ext>
            </a:extLst>
          </p:cNvPr>
          <p:cNvSpPr txBox="1"/>
          <p:nvPr/>
        </p:nvSpPr>
        <p:spPr>
          <a:xfrm>
            <a:off x="6431779" y="5384621"/>
            <a:ext cx="71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42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DEB3-DE58-43B2-B100-3C96AE4E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Three-tiered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E1FC-79AA-4A0E-9B06-0EC844C9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developing a backend application (server application), we typically deal with 3 layers:</a:t>
            </a:r>
          </a:p>
          <a:p>
            <a:r>
              <a:rPr lang="en-US" dirty="0"/>
              <a:t>Controller layer: This is the layer that the </a:t>
            </a:r>
            <a:r>
              <a:rPr lang="en-US" dirty="0" err="1"/>
              <a:t>Javalin</a:t>
            </a:r>
            <a:r>
              <a:rPr lang="en-US" dirty="0"/>
              <a:t> framework delegates to (this is our own code)</a:t>
            </a:r>
          </a:p>
          <a:p>
            <a:r>
              <a:rPr lang="en-US" dirty="0"/>
              <a:t>Service layer: This is the layer responsible for taking the information that was received by the Controller layer to perform additional business logic</a:t>
            </a:r>
          </a:p>
          <a:p>
            <a:r>
              <a:rPr lang="en-US" dirty="0"/>
              <a:t>Data access layer (DAO layer): This is the layer responsible for interfacing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315589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Three-tiered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1</cp:revision>
  <dcterms:created xsi:type="dcterms:W3CDTF">2021-10-21T21:17:56Z</dcterms:created>
  <dcterms:modified xsi:type="dcterms:W3CDTF">2021-10-21T22:16:15Z</dcterms:modified>
</cp:coreProperties>
</file>