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D7B-1930-405C-8F95-2A40BD2D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5D04D-8445-4E8E-84BD-081E35BC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F5F3-E22B-4C1A-9FD1-72F94758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4FC2-DBD5-4E11-B4EB-51FA7C17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E051-CFED-4A19-B9D3-42EE980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CC3A-89D8-4AE6-95D9-C280765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D8B8-17C1-4246-B558-B332175E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8CE6-447E-4C8E-9EEC-135D60AC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097C-EBD8-493F-AD64-F99393B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EC97-7B55-4F04-9090-E224890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E92D1-804B-4CA5-B327-CBC22148E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E43FE-8873-44FA-B396-916292F8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7630-086D-4A4E-852D-1BE0EADC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354E-706A-473D-8832-DE768E46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B17D-082A-465D-BF0F-86DCFD2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2386-AFEE-4D0E-B7DF-5702AC1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92CB-C5B3-4F18-87D4-8CC7610B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352D-1B55-4F14-B6F3-74A027EE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78E7-681E-4751-B769-B375C703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AA5D-7989-445E-9FD9-30A6809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F78-63A5-4D27-AED2-74E54A0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00F7-2401-4B69-AE85-CA14A35C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2873-E87F-4F15-A2FC-960DCA6B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905A-C9FC-47C2-A3D0-07B80DE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410A-6D05-4387-86DE-458242BC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08D5-20A2-4240-A98D-AD5A1F80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0E00-4AB5-4A4C-B965-EC995930A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F422D-E29B-40A4-856E-D09C2F8D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7743-BCB9-405A-A1ED-C81352CF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D900-F9A7-4CB7-A54D-AA75F326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4E543-F3CA-406C-84FE-4D21504E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0DE7-FF44-4AB8-996D-7CA0287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A7D93-AB52-442D-A7DB-6A062FF7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5D7A-C348-42D2-AB99-DEB434DF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4CAC-1AB3-4E6A-8D72-96B79C082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AFCB3-D1AE-48D1-8934-EA52B4AAC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354DB-5D5D-484A-A1CF-85BFAB85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1CD3-CE2B-4F29-93F6-2EEF378A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365C7-A105-4361-89D3-B948E6F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727E-9A04-4E3B-95AF-AD758251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EDCB1-BCD7-45AC-9CE7-F5974C7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A5F6-4A6F-4D09-9267-36DEA00F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61FC-33FD-4185-95FC-D9A6757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0B959-54A5-4D34-B75A-7F9D545B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DCBC-B51B-4187-89F7-BC75E895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D964-2B24-40C4-9560-64FF407E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7F6-93C2-4712-92D2-5620BE09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0160-A322-4812-8BBA-E238CC07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BF0FD-155C-420A-9363-63671E44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118CE-EAE6-4EBC-BCD7-92B39DBC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F26F-40C5-4995-AAF2-3E8C32E5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AD4A-FDF9-4182-AB61-B61269C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FDBF-A063-4764-8455-E17DFDCD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B6A61-0305-4172-8A15-58E8ACB6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E37D-F0FC-4798-9658-B8804929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0AAD-127A-40C4-831F-FE3EEF21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13C9-E358-4AFA-B5FA-2752F00D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6517-15D8-463A-A283-9BE7DAA6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32F31-7FB3-4E03-AE21-A33D214F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4E42-35DE-4DF6-A16B-5837FDDC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1517-5B0F-4B2A-AFEB-14E538E5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9830-B431-49AB-A2E2-E4EA3D77606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B3F9-3665-4EE7-969A-CEB8FBE8D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11BA-D8B7-42BC-9411-E09E5324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862-3E72-4D60-996A-9CC69AB5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EEA9C-A6FE-4C1E-9A5E-1795C7AC326A}"/>
              </a:ext>
            </a:extLst>
          </p:cNvPr>
          <p:cNvSpPr txBox="1"/>
          <p:nvPr/>
        </p:nvSpPr>
        <p:spPr>
          <a:xfrm>
            <a:off x="295498" y="126349"/>
            <a:ext cx="67740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Strings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occurrences of String literals written in a Java application are instantiated as objects in a special section of the heap known as the </a:t>
            </a:r>
            <a:r>
              <a:rPr lang="en-US" sz="2400" b="1" dirty="0"/>
              <a:t>STRING POOL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When we first start our application, the JVM will scan for all String literals, and create objects immediately in the String pool for those literals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objects in the String pool DO NOT get garbage collected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objects created with the new keyword are instantiated in the normal section of the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BE06C-B6E7-48BF-88F9-994158D462C7}"/>
              </a:ext>
            </a:extLst>
          </p:cNvPr>
          <p:cNvSpPr/>
          <p:nvPr/>
        </p:nvSpPr>
        <p:spPr>
          <a:xfrm>
            <a:off x="7015992" y="191106"/>
            <a:ext cx="5176008" cy="64757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C29E2-DF19-43F4-9F18-91D66BC1F30F}"/>
              </a:ext>
            </a:extLst>
          </p:cNvPr>
          <p:cNvSpPr/>
          <p:nvPr/>
        </p:nvSpPr>
        <p:spPr>
          <a:xfrm>
            <a:off x="7069523" y="261257"/>
            <a:ext cx="49856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558C3-7FF9-4AEB-82EE-51C320AA4F06}"/>
              </a:ext>
            </a:extLst>
          </p:cNvPr>
          <p:cNvSpPr/>
          <p:nvPr/>
        </p:nvSpPr>
        <p:spPr>
          <a:xfrm>
            <a:off x="7315199" y="533400"/>
            <a:ext cx="838899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 world”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E6C95-2F4D-466B-B887-ACCE1BE8692A}"/>
              </a:ext>
            </a:extLst>
          </p:cNvPr>
          <p:cNvSpPr/>
          <p:nvPr/>
        </p:nvSpPr>
        <p:spPr>
          <a:xfrm>
            <a:off x="8227627" y="533400"/>
            <a:ext cx="71963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“s1: 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E1F7C-C974-4562-B158-20BBFFF18549}"/>
              </a:ext>
            </a:extLst>
          </p:cNvPr>
          <p:cNvSpPr/>
          <p:nvPr/>
        </p:nvSpPr>
        <p:spPr>
          <a:xfrm>
            <a:off x="9084114" y="533400"/>
            <a:ext cx="71963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“s2: 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64FB1-702B-4636-B6FA-3ECB6E1604F9}"/>
              </a:ext>
            </a:extLst>
          </p:cNvPr>
          <p:cNvSpPr/>
          <p:nvPr/>
        </p:nvSpPr>
        <p:spPr>
          <a:xfrm>
            <a:off x="7315199" y="1178378"/>
            <a:ext cx="128795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“s1 == s2: “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C04AA-73E3-4FF1-A623-98F1C744C861}"/>
              </a:ext>
            </a:extLst>
          </p:cNvPr>
          <p:cNvSpPr/>
          <p:nvPr/>
        </p:nvSpPr>
        <p:spPr>
          <a:xfrm>
            <a:off x="9326486" y="1486957"/>
            <a:ext cx="1955959" cy="16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“s1.equals(s2): 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AFA88-39A9-4091-87A8-34E36FC0CAE7}"/>
              </a:ext>
            </a:extLst>
          </p:cNvPr>
          <p:cNvSpPr/>
          <p:nvPr/>
        </p:nvSpPr>
        <p:spPr>
          <a:xfrm>
            <a:off x="7999725" y="3978425"/>
            <a:ext cx="160427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10690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2021-10-21T19:50:28Z</dcterms:created>
  <dcterms:modified xsi:type="dcterms:W3CDTF">2021-10-21T21:17:39Z</dcterms:modified>
</cp:coreProperties>
</file>