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24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89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6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90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89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12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97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06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74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58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10/22/2021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2942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googl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A drawing of a light bulb with yellow crumpled paper as its light">
            <a:extLst>
              <a:ext uri="{FF2B5EF4-FFF2-40B4-BE49-F238E27FC236}">
                <a16:creationId xmlns:a16="http://schemas.microsoft.com/office/drawing/2014/main" id="{10799D86-B743-4A38-81F7-7D933FDA7A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r="-1" b="15708"/>
          <a:stretch/>
        </p:blipFill>
        <p:spPr>
          <a:xfrm>
            <a:off x="20" y="10"/>
            <a:ext cx="1218892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01D5D0-D1E4-4593-80B3-008207594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233" y="686020"/>
            <a:ext cx="8630138" cy="27429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Selenium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E52C05-2F67-4F22-8D0F-CC3D80F05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4233" y="3602038"/>
            <a:ext cx="8630138" cy="25699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Selenium automates browsers. What you do with that power is up to you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433877-8295-4A0D-94F7-BFD8A6336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FD208E-0612-408E-9D15-241B45325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0005FEAC-EF53-4E59-AFAA-B72D0F702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0D9F4E7-B583-4E44-AE18-421B268FB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C41D6DC-5CB2-4929-AAA8-328E7AA84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810D7DDE-644B-4D22-86B4-C3FEDF985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5777DB78-76A6-4C7E-884B-AE5A8540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9882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C9965-AD74-4461-BFAD-7F41A3FE7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Selenium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079A7-18E3-4CF6-88F7-9AD7588CD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Selenium Java as a dependency in your pom.xml</a:t>
            </a:r>
          </a:p>
          <a:p>
            <a:r>
              <a:rPr lang="en-US" dirty="0"/>
              <a:t>Download the appropriate </a:t>
            </a:r>
            <a:r>
              <a:rPr lang="en-US" dirty="0" err="1"/>
              <a:t>Chromedriver</a:t>
            </a:r>
            <a:endParaRPr lang="en-US" dirty="0"/>
          </a:p>
          <a:p>
            <a:r>
              <a:rPr lang="en-US" dirty="0"/>
              <a:t>Provide the location of the </a:t>
            </a:r>
            <a:r>
              <a:rPr lang="en-US" dirty="0" err="1"/>
              <a:t>chromedriver</a:t>
            </a:r>
            <a:endParaRPr lang="en-US" dirty="0"/>
          </a:p>
          <a:p>
            <a:pPr lvl="1"/>
            <a:r>
              <a:rPr lang="en-US" dirty="0" err="1"/>
              <a:t>System.setProperty</a:t>
            </a:r>
            <a:r>
              <a:rPr lang="en-US" dirty="0"/>
              <a:t>("</a:t>
            </a:r>
            <a:r>
              <a:rPr lang="en-US" dirty="0" err="1"/>
              <a:t>webdriver.chrome.driver</a:t>
            </a:r>
            <a:r>
              <a:rPr lang="en-US" dirty="0"/>
              <a:t>", "C:/webdrivers/chromedriver.exe");</a:t>
            </a:r>
          </a:p>
          <a:p>
            <a:r>
              <a:rPr lang="en-US" dirty="0"/>
              <a:t>Instantiate the WebDriver</a:t>
            </a:r>
          </a:p>
          <a:p>
            <a:pPr lvl="1"/>
            <a:r>
              <a:rPr lang="en-US" dirty="0"/>
              <a:t>WebDriver driver = new </a:t>
            </a:r>
            <a:r>
              <a:rPr lang="en-US" dirty="0" err="1"/>
              <a:t>ChromeDriver</a:t>
            </a:r>
            <a:r>
              <a:rPr lang="en-US" dirty="0"/>
              <a:t>();</a:t>
            </a:r>
          </a:p>
          <a:p>
            <a:r>
              <a:rPr lang="en-US" dirty="0"/>
              <a:t>Navigate to the website</a:t>
            </a:r>
          </a:p>
          <a:p>
            <a:pPr lvl="1"/>
            <a:r>
              <a:rPr lang="en-US" dirty="0" err="1"/>
              <a:t>driver.get</a:t>
            </a:r>
            <a:r>
              <a:rPr lang="en-US" dirty="0"/>
              <a:t>(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“http://google.com</a:t>
            </a:r>
            <a:r>
              <a:rPr lang="en-US" dirty="0"/>
              <a:t>”);</a:t>
            </a:r>
          </a:p>
        </p:txBody>
      </p:sp>
    </p:spTree>
    <p:extLst>
      <p:ext uri="{BB962C8B-B14F-4D97-AF65-F5344CB8AC3E}">
        <p14:creationId xmlns:p14="http://schemas.microsoft.com/office/powerpoint/2010/main" val="3264055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DE91-D79F-4726-B07C-FFCED0ADB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Locators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5DF24-7009-4C39-AD2F-34B8DE5F3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Locators are how you actually locate elements on the page</a:t>
            </a:r>
          </a:p>
          <a:p>
            <a:pPr lvl="1"/>
            <a:r>
              <a:rPr lang="en-US" dirty="0"/>
              <a:t>Located inside of the “By” class that belongs to the Selenium WebDriver API</a:t>
            </a:r>
          </a:p>
          <a:p>
            <a:pPr lvl="1"/>
            <a:r>
              <a:rPr lang="en-US" dirty="0"/>
              <a:t>The “easy” locators (takes only a little bit of time to learn)</a:t>
            </a:r>
          </a:p>
          <a:p>
            <a:pPr lvl="2"/>
            <a:r>
              <a:rPr lang="en-US" dirty="0"/>
              <a:t>Locate by name attribute</a:t>
            </a:r>
          </a:p>
          <a:p>
            <a:pPr lvl="2"/>
            <a:r>
              <a:rPr lang="en-US" dirty="0"/>
              <a:t>Locate by id attribute</a:t>
            </a:r>
          </a:p>
          <a:p>
            <a:pPr lvl="2"/>
            <a:r>
              <a:rPr lang="en-US" dirty="0"/>
              <a:t>Locate by class attribute</a:t>
            </a:r>
          </a:p>
          <a:p>
            <a:pPr lvl="2"/>
            <a:r>
              <a:rPr lang="en-US" dirty="0"/>
              <a:t>Locate by link text (a tags)</a:t>
            </a:r>
          </a:p>
          <a:p>
            <a:pPr lvl="2"/>
            <a:r>
              <a:rPr lang="en-US" dirty="0"/>
              <a:t>Locate by partial link text (a tags)</a:t>
            </a:r>
          </a:p>
          <a:p>
            <a:pPr lvl="2"/>
            <a:r>
              <a:rPr lang="en-US" dirty="0"/>
              <a:t>Locate by tag name</a:t>
            </a:r>
          </a:p>
          <a:p>
            <a:pPr lvl="1"/>
            <a:r>
              <a:rPr lang="en-US" dirty="0"/>
              <a:t>The “hard” locators (takes a bit more time to learn)</a:t>
            </a:r>
          </a:p>
          <a:p>
            <a:pPr lvl="2"/>
            <a:r>
              <a:rPr lang="en-US" dirty="0"/>
              <a:t>XPath Locator: XPath syntax</a:t>
            </a:r>
          </a:p>
          <a:p>
            <a:pPr lvl="2"/>
            <a:r>
              <a:rPr lang="en-US" dirty="0"/>
              <a:t>CSS Locator: CSS selectors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868691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AnalogousFromLightSeedRightStep">
      <a:dk1>
        <a:srgbClr val="000000"/>
      </a:dk1>
      <a:lt1>
        <a:srgbClr val="FFFFFF"/>
      </a:lt1>
      <a:dk2>
        <a:srgbClr val="3C3522"/>
      </a:dk2>
      <a:lt2>
        <a:srgbClr val="E2E5E8"/>
      </a:lt2>
      <a:accent1>
        <a:srgbClr val="E98A3E"/>
      </a:accent1>
      <a:accent2>
        <a:srgbClr val="B2A13B"/>
      </a:accent2>
      <a:accent3>
        <a:srgbClr val="92AD4E"/>
      </a:accent3>
      <a:accent4>
        <a:srgbClr val="5FB738"/>
      </a:accent4>
      <a:accent5>
        <a:srgbClr val="2EBA3D"/>
      </a:accent5>
      <a:accent6>
        <a:srgbClr val="32B778"/>
      </a:accent6>
      <a:hlink>
        <a:srgbClr val="5C85A7"/>
      </a:hlink>
      <a:folHlink>
        <a:srgbClr val="7F7F7F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4026</TotalTime>
  <Words>181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Gill Sans Nova</vt:lpstr>
      <vt:lpstr>TropicVTI</vt:lpstr>
      <vt:lpstr>Selenium</vt:lpstr>
      <vt:lpstr>Setting up Selenium</vt:lpstr>
      <vt:lpstr>Selenium Locators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Bach Tran</dc:creator>
  <cp:lastModifiedBy>Bach Tran</cp:lastModifiedBy>
  <cp:revision>1</cp:revision>
  <dcterms:created xsi:type="dcterms:W3CDTF">2021-10-22T21:04:09Z</dcterms:created>
  <dcterms:modified xsi:type="dcterms:W3CDTF">2021-10-25T16:10:19Z</dcterms:modified>
</cp:coreProperties>
</file>