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E3F5-B567-4509-B527-B73684F51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C742E-4C77-41A5-8F49-2CCF9E48F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5A51-BCDA-4E14-A587-1D4D5302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7DDC-9D18-4C81-B225-B595CC5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65207-9869-49AD-9225-A4A094C9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0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DFE2-3FDF-4F7E-9A8F-E15BB680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DF5D9-B684-46F8-9EDF-B5DC4552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4510-42E0-485F-94B8-9B94205B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7796-81B5-42F1-BE12-5E710AB0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5403-C787-46E3-A066-065354B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D346D-57F9-4DB8-AD50-F3CDDD7E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B8E4-D63F-4AE9-B577-0D2639DB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CDA58-8669-44E3-9892-B4EBBB20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24EA0-3DC0-4649-BDCA-8EFEF745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F040-BB92-4074-B39F-D5FF68FA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8802-B32E-49CE-B28F-6CC1F8C0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AE60-A7F4-4AC5-8667-3D16DBF9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C85B-07F0-4382-B329-4AEAABD4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618B-9A9F-4700-92B0-303276F8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B4E5-F7AB-46CF-BFB5-CBFF1EBE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5A18-E718-4E09-8AC6-6ADEE2AE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3F097-DABD-4FB8-A718-27EB993C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6807-2694-4DEC-BBD3-89D55E8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9CE0-C834-48F3-9034-8B9D92EF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7420-086E-45F3-B960-E756EE6C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A6CD-D430-4CEE-A082-7FC5AEC2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BC22-97D8-4AB4-AFCB-6881E8F8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DFB57-2993-4B07-9D8F-755BF7026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AE69-7CE0-4F90-A6F5-4BF6EF3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BEA37-40C7-4EEF-807C-EFA7AF1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98940-D959-4680-A306-30028316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CA2-E96A-4819-A157-35E03E2C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171C-E6BC-49D5-B62F-73D29CC4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E65E2-86AF-46E2-B362-B2EAA9CA1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AC47B-0477-45B6-B57A-479F6F51D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0E7E3-ED02-41A3-8ABB-50901AE0F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79D6D-A382-4835-9954-2D9291F2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82560-8A28-497E-A0F0-1B01748E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DD19D-93F8-49A1-A732-52AC846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1549-139C-41E8-9E1A-9FBCDAB6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6A81E-7443-440C-AA37-9FBF517D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F5BAC-C0CA-4B53-B5DC-7711F9B8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2BD40-F0D7-4AE6-96D0-975E3117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3D079-4DF0-43B8-AACF-0B9D43D7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DC5F6-2D96-47F2-8716-14E1C0DA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CAAF6-787C-479E-B6FD-94D6A0A7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73BD-81ED-4A0B-8E40-DF02A936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721F-B1BB-4722-8E14-89012A78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16555-771D-4AD6-9B4B-196C1141E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FD648-71B2-4AB3-BE08-7F18B5C0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DAF2-1E21-4C43-BAB7-13B6BE7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A08EE-2DEA-46D2-9B2E-C8155849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5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D9A4-E9E5-455B-8BEC-F2CBFD0E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C3663-21ED-453F-AB53-092BE4B2F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5A961-B24E-46C8-85CC-406E8A99C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A132C-3474-4A50-9BAA-E498CD1B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72B6B-1D9E-4648-B81B-C5D13AE3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8A4C-CBEA-4A80-BCBE-0B8B5A5D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1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6FC1B-9D64-4A8A-8899-163DFBE6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CA2A2-09E9-4F85-B811-9DFD6ACA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2FCDA-B380-4978-BB0A-CE0034556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1F73-8981-4223-9423-A664621D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ED40-BD3E-409B-B9B8-A8EC451BA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71797-AE84-45F8-B016-8A3D5AEF17CF}"/>
              </a:ext>
            </a:extLst>
          </p:cNvPr>
          <p:cNvSpPr/>
          <p:nvPr/>
        </p:nvSpPr>
        <p:spPr>
          <a:xfrm>
            <a:off x="968843" y="799094"/>
            <a:ext cx="9797143" cy="4488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My 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6B727-8D96-49C6-A585-FA20F9D2C798}"/>
              </a:ext>
            </a:extLst>
          </p:cNvPr>
          <p:cNvSpPr/>
          <p:nvPr/>
        </p:nvSpPr>
        <p:spPr>
          <a:xfrm>
            <a:off x="7902430" y="981512"/>
            <a:ext cx="2315361" cy="139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Javalin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38883-EFDB-408E-897A-2AF592431128}"/>
              </a:ext>
            </a:extLst>
          </p:cNvPr>
          <p:cNvSpPr/>
          <p:nvPr/>
        </p:nvSpPr>
        <p:spPr>
          <a:xfrm>
            <a:off x="7722066" y="3280095"/>
            <a:ext cx="2676088" cy="139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  <a:p>
            <a:pPr algn="ctr"/>
            <a:r>
              <a:rPr lang="en-US" dirty="0"/>
              <a:t>(hosts our HTML, JS, and CSS files)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F989F-9D70-4876-B818-743AD83A9803}"/>
              </a:ext>
            </a:extLst>
          </p:cNvPr>
          <p:cNvSpPr/>
          <p:nvPr/>
        </p:nvSpPr>
        <p:spPr>
          <a:xfrm>
            <a:off x="1877736" y="2256638"/>
            <a:ext cx="2055303" cy="139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Chrome Web 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DBDF9-CB57-4B2D-AD01-E24761254CBD}"/>
              </a:ext>
            </a:extLst>
          </p:cNvPr>
          <p:cNvCxnSpPr/>
          <p:nvPr/>
        </p:nvCxnSpPr>
        <p:spPr>
          <a:xfrm>
            <a:off x="4194495" y="3429000"/>
            <a:ext cx="3372375" cy="4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90D015-C16B-4244-8DD2-78E3C92C0F8C}"/>
              </a:ext>
            </a:extLst>
          </p:cNvPr>
          <p:cNvSpPr txBox="1"/>
          <p:nvPr/>
        </p:nvSpPr>
        <p:spPr>
          <a:xfrm>
            <a:off x="4901268" y="3821941"/>
            <a:ext cx="161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Request the HTML, JS, and CSS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F1DFDA-109F-4313-88F8-148B253B5738}"/>
              </a:ext>
            </a:extLst>
          </p:cNvPr>
          <p:cNvCxnSpPr/>
          <p:nvPr/>
        </p:nvCxnSpPr>
        <p:spPr>
          <a:xfrm flipH="1" flipV="1">
            <a:off x="4194495" y="3171039"/>
            <a:ext cx="3372375" cy="4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76F345-B806-4A2D-9AF6-6FBA29B4332C}"/>
              </a:ext>
            </a:extLst>
          </p:cNvPr>
          <p:cNvSpPr txBox="1"/>
          <p:nvPr/>
        </p:nvSpPr>
        <p:spPr>
          <a:xfrm>
            <a:off x="5676200" y="3235205"/>
            <a:ext cx="167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Provide 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1CFEDB-B350-45DF-910F-80561ECDB001}"/>
              </a:ext>
            </a:extLst>
          </p:cNvPr>
          <p:cNvCxnSpPr/>
          <p:nvPr/>
        </p:nvCxnSpPr>
        <p:spPr>
          <a:xfrm flipV="1">
            <a:off x="4135772" y="2088859"/>
            <a:ext cx="3586294" cy="6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C5BE3-34F2-4F0A-B486-5DC4F9D2CD12}"/>
              </a:ext>
            </a:extLst>
          </p:cNvPr>
          <p:cNvSpPr txBox="1"/>
          <p:nvPr/>
        </p:nvSpPr>
        <p:spPr>
          <a:xfrm>
            <a:off x="4957894" y="2042151"/>
            <a:ext cx="29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Fetch API can send HTTP requests to the backend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3C1E58-1E2C-4B6A-BA9F-5D622F564445}"/>
              </a:ext>
            </a:extLst>
          </p:cNvPr>
          <p:cNvCxnSpPr/>
          <p:nvPr/>
        </p:nvCxnSpPr>
        <p:spPr>
          <a:xfrm flipH="1">
            <a:off x="4194495" y="1468073"/>
            <a:ext cx="3527571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FA3E9E-60E9-4455-A2EE-EBED6A5FA177}"/>
              </a:ext>
            </a:extLst>
          </p:cNvPr>
          <p:cNvSpPr txBox="1"/>
          <p:nvPr/>
        </p:nvSpPr>
        <p:spPr>
          <a:xfrm>
            <a:off x="4583186" y="1289722"/>
            <a:ext cx="302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Backend will send an HTTP response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19D1B5-92EC-4BF0-A474-ED4ACD8F729E}"/>
              </a:ext>
            </a:extLst>
          </p:cNvPr>
          <p:cNvSpPr/>
          <p:nvPr/>
        </p:nvSpPr>
        <p:spPr>
          <a:xfrm>
            <a:off x="8266709" y="2688482"/>
            <a:ext cx="2101442" cy="39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DB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FDD1CBE5-58E7-48EC-BB85-DC04786DE3A9}"/>
              </a:ext>
            </a:extLst>
          </p:cNvPr>
          <p:cNvSpPr/>
          <p:nvPr/>
        </p:nvSpPr>
        <p:spPr>
          <a:xfrm rot="5400000">
            <a:off x="8852277" y="2365532"/>
            <a:ext cx="612396" cy="33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483E-65FE-4D6A-977A-0138F078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(Amazon Web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19C5-8D4A-43B0-8050-42941EF3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computing resources in the “cloud” where we can host all of our frontend files, our backend server, our database, etc.</a:t>
            </a:r>
          </a:p>
          <a:p>
            <a:r>
              <a:rPr lang="en-US" dirty="0"/>
              <a:t>S3 (simple storage service): object-based storage where we can host our frontend files (or any other files that we want)</a:t>
            </a:r>
          </a:p>
          <a:p>
            <a:r>
              <a:rPr lang="en-US" dirty="0"/>
              <a:t>RDS (relational database service): allows us to host and a manage a database </a:t>
            </a:r>
          </a:p>
          <a:p>
            <a:r>
              <a:rPr lang="en-US" dirty="0"/>
              <a:t>EC2 (Elastic compute cloud): provides computing capacity in the cloud. EC2 “instances” are individual computers</a:t>
            </a:r>
          </a:p>
        </p:txBody>
      </p:sp>
    </p:spTree>
    <p:extLst>
      <p:ext uri="{BB962C8B-B14F-4D97-AF65-F5344CB8AC3E}">
        <p14:creationId xmlns:p14="http://schemas.microsoft.com/office/powerpoint/2010/main" val="21677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7B7CF-90A8-44F1-AD7C-CAC8028E225B}"/>
              </a:ext>
            </a:extLst>
          </p:cNvPr>
          <p:cNvSpPr/>
          <p:nvPr/>
        </p:nvSpPr>
        <p:spPr>
          <a:xfrm>
            <a:off x="5436066" y="2070682"/>
            <a:ext cx="2491531" cy="179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BCF09-C4B2-4837-898B-D8673B287BEE}"/>
              </a:ext>
            </a:extLst>
          </p:cNvPr>
          <p:cNvSpPr/>
          <p:nvPr/>
        </p:nvSpPr>
        <p:spPr>
          <a:xfrm>
            <a:off x="8703578" y="2065090"/>
            <a:ext cx="2491531" cy="179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 (Postgres DB)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2F40A-799C-401C-B872-B5E051D7F8BE}"/>
              </a:ext>
            </a:extLst>
          </p:cNvPr>
          <p:cNvSpPr/>
          <p:nvPr/>
        </p:nvSpPr>
        <p:spPr>
          <a:xfrm>
            <a:off x="7290033" y="4792910"/>
            <a:ext cx="2491531" cy="179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FBFD5-7F62-4BA4-8542-BD066BC32926}"/>
              </a:ext>
            </a:extLst>
          </p:cNvPr>
          <p:cNvSpPr/>
          <p:nvPr/>
        </p:nvSpPr>
        <p:spPr>
          <a:xfrm>
            <a:off x="7625593" y="4851634"/>
            <a:ext cx="847288" cy="542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B6890-EFB1-445D-BABB-0BC8045D10DD}"/>
              </a:ext>
            </a:extLst>
          </p:cNvPr>
          <p:cNvSpPr/>
          <p:nvPr/>
        </p:nvSpPr>
        <p:spPr>
          <a:xfrm>
            <a:off x="8703578" y="4843245"/>
            <a:ext cx="847288" cy="542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16F19-20CE-4E66-AA6E-28B159003DFD}"/>
              </a:ext>
            </a:extLst>
          </p:cNvPr>
          <p:cNvSpPr/>
          <p:nvPr/>
        </p:nvSpPr>
        <p:spPr>
          <a:xfrm>
            <a:off x="8772088" y="5831747"/>
            <a:ext cx="847288" cy="542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329914-2D10-4DD4-ADDF-B803435030DC}"/>
              </a:ext>
            </a:extLst>
          </p:cNvPr>
          <p:cNvSpPr/>
          <p:nvPr/>
        </p:nvSpPr>
        <p:spPr>
          <a:xfrm>
            <a:off x="5821960" y="2172749"/>
            <a:ext cx="1803633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Application (backend)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783A402-4D0F-4222-83FD-BC374D361609}"/>
              </a:ext>
            </a:extLst>
          </p:cNvPr>
          <p:cNvSpPr/>
          <p:nvPr/>
        </p:nvSpPr>
        <p:spPr>
          <a:xfrm>
            <a:off x="7927597" y="2835479"/>
            <a:ext cx="775981" cy="29361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E0BA7668-495C-48C5-9DFC-5DD731779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12" y="283547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0CA4B6-9E02-4B1F-9A04-8D12C358C4CA}"/>
              </a:ext>
            </a:extLst>
          </p:cNvPr>
          <p:cNvSpPr txBox="1"/>
          <p:nvPr/>
        </p:nvSpPr>
        <p:spPr>
          <a:xfrm>
            <a:off x="996891" y="2155971"/>
            <a:ext cx="1417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PC</a:t>
            </a:r>
          </a:p>
          <a:p>
            <a:r>
              <a:rPr lang="en-US" dirty="0"/>
              <a:t>(Chrome browser)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D2B887-E447-4ACD-BDA1-F83302B328A4}"/>
              </a:ext>
            </a:extLst>
          </p:cNvPr>
          <p:cNvCxnSpPr/>
          <p:nvPr/>
        </p:nvCxnSpPr>
        <p:spPr>
          <a:xfrm flipH="1" flipV="1">
            <a:off x="2414631" y="3860334"/>
            <a:ext cx="4489508" cy="171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3EEBAD-FE03-459C-A120-F9D1F16FE1F8}"/>
              </a:ext>
            </a:extLst>
          </p:cNvPr>
          <p:cNvSpPr txBox="1"/>
          <p:nvPr/>
        </p:nvSpPr>
        <p:spPr>
          <a:xfrm>
            <a:off x="3075964" y="4261607"/>
            <a:ext cx="215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 HTML, JS, and CSS files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C49C4-ABFB-462C-B689-673C3016B632}"/>
              </a:ext>
            </a:extLst>
          </p:cNvPr>
          <p:cNvCxnSpPr/>
          <p:nvPr/>
        </p:nvCxnSpPr>
        <p:spPr>
          <a:xfrm>
            <a:off x="2414631" y="3079301"/>
            <a:ext cx="2920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8E6562-2C3D-413D-A14C-68B30C8D50FC}"/>
              </a:ext>
            </a:extLst>
          </p:cNvPr>
          <p:cNvSpPr txBox="1"/>
          <p:nvPr/>
        </p:nvSpPr>
        <p:spPr>
          <a:xfrm>
            <a:off x="2818701" y="2726422"/>
            <a:ext cx="184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HTTP requests using Fetch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61C9B-D775-47E6-95E6-4B883925B8BF}"/>
              </a:ext>
            </a:extLst>
          </p:cNvPr>
          <p:cNvCxnSpPr/>
          <p:nvPr/>
        </p:nvCxnSpPr>
        <p:spPr>
          <a:xfrm flipH="1">
            <a:off x="2414631" y="2365695"/>
            <a:ext cx="282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EF0232-794C-4A4E-91A3-A876BECD25D0}"/>
              </a:ext>
            </a:extLst>
          </p:cNvPr>
          <p:cNvSpPr txBox="1"/>
          <p:nvPr/>
        </p:nvSpPr>
        <p:spPr>
          <a:xfrm>
            <a:off x="3176632" y="1369931"/>
            <a:ext cx="1865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HTTP responses containing data</a:t>
            </a:r>
          </a:p>
        </p:txBody>
      </p:sp>
    </p:spTree>
    <p:extLst>
      <p:ext uri="{BB962C8B-B14F-4D97-AF65-F5344CB8AC3E}">
        <p14:creationId xmlns:p14="http://schemas.microsoft.com/office/powerpoint/2010/main" val="352165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1E7B-B5C6-4A0D-9CF7-E86C5FB6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4862-865C-4069-8094-17BAE170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an RDS instance that will host our Postgres database</a:t>
            </a:r>
          </a:p>
          <a:p>
            <a:r>
              <a:rPr lang="en-US" dirty="0"/>
              <a:t>We can then try to connect to this RDS instance through </a:t>
            </a:r>
            <a:r>
              <a:rPr lang="en-US" dirty="0" err="1"/>
              <a:t>Dbeaver</a:t>
            </a:r>
            <a:endParaRPr lang="en-US" dirty="0"/>
          </a:p>
          <a:p>
            <a:r>
              <a:rPr lang="en-US" dirty="0"/>
              <a:t>We can then update our JDBC credentials to match this new RDS instance and connect our backend application to it instead of our local Postgres database on our computer</a:t>
            </a:r>
          </a:p>
        </p:txBody>
      </p:sp>
    </p:spTree>
    <p:extLst>
      <p:ext uri="{BB962C8B-B14F-4D97-AF65-F5344CB8AC3E}">
        <p14:creationId xmlns:p14="http://schemas.microsoft.com/office/powerpoint/2010/main" val="208550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71797-AE84-45F8-B016-8A3D5AEF17CF}"/>
              </a:ext>
            </a:extLst>
          </p:cNvPr>
          <p:cNvSpPr/>
          <p:nvPr/>
        </p:nvSpPr>
        <p:spPr>
          <a:xfrm>
            <a:off x="608119" y="488701"/>
            <a:ext cx="7386590" cy="3680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My 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6B727-8D96-49C6-A585-FA20F9D2C798}"/>
              </a:ext>
            </a:extLst>
          </p:cNvPr>
          <p:cNvSpPr/>
          <p:nvPr/>
        </p:nvSpPr>
        <p:spPr>
          <a:xfrm>
            <a:off x="5873354" y="646329"/>
            <a:ext cx="1755214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Javalin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38883-EFDB-408E-897A-2AF592431128}"/>
              </a:ext>
            </a:extLst>
          </p:cNvPr>
          <p:cNvSpPr/>
          <p:nvPr/>
        </p:nvSpPr>
        <p:spPr>
          <a:xfrm>
            <a:off x="5736388" y="2632547"/>
            <a:ext cx="2028671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  <a:p>
            <a:pPr algn="ctr"/>
            <a:r>
              <a:rPr lang="en-US" dirty="0"/>
              <a:t>(hosts our HTML, JS, and CSS files)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F989F-9D70-4876-B818-743AD83A9803}"/>
              </a:ext>
            </a:extLst>
          </p:cNvPr>
          <p:cNvSpPr/>
          <p:nvPr/>
        </p:nvSpPr>
        <p:spPr>
          <a:xfrm>
            <a:off x="1298315" y="1748172"/>
            <a:ext cx="1558071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Chrome Web 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F1DFDA-109F-4313-88F8-148B253B5738}"/>
              </a:ext>
            </a:extLst>
          </p:cNvPr>
          <p:cNvCxnSpPr>
            <a:cxnSpLocks/>
          </p:cNvCxnSpPr>
          <p:nvPr/>
        </p:nvCxnSpPr>
        <p:spPr>
          <a:xfrm flipH="1" flipV="1">
            <a:off x="5614125" y="2953982"/>
            <a:ext cx="4410" cy="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880EFF3-C087-4BE9-9257-05E69C300500}"/>
              </a:ext>
            </a:extLst>
          </p:cNvPr>
          <p:cNvSpPr/>
          <p:nvPr/>
        </p:nvSpPr>
        <p:spPr>
          <a:xfrm>
            <a:off x="9837874" y="453005"/>
            <a:ext cx="2147582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RDS (Postgres)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6B6942E4-A4CA-440E-A17A-6C6C9606E973}"/>
              </a:ext>
            </a:extLst>
          </p:cNvPr>
          <p:cNvSpPr/>
          <p:nvPr/>
        </p:nvSpPr>
        <p:spPr>
          <a:xfrm>
            <a:off x="8131675" y="1066769"/>
            <a:ext cx="1644242" cy="3174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B6B0-FB26-4293-A03B-37F8DCBF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94C1-58A0-440F-81CC-A1112C92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 with a computer in the “cloud”</a:t>
            </a:r>
          </a:p>
          <a:p>
            <a:r>
              <a:rPr lang="en-US" dirty="0"/>
              <a:t>We can then connect to this computer using SSH (protocol)</a:t>
            </a:r>
          </a:p>
          <a:p>
            <a:r>
              <a:rPr lang="en-US" dirty="0"/>
              <a:t>We can upload our .jar file (containing the backend application)</a:t>
            </a:r>
          </a:p>
          <a:p>
            <a:r>
              <a:rPr lang="en-US" dirty="0"/>
              <a:t>We can then run that jar file, which will then have our backend hosted</a:t>
            </a:r>
          </a:p>
        </p:txBody>
      </p:sp>
    </p:spTree>
    <p:extLst>
      <p:ext uri="{BB962C8B-B14F-4D97-AF65-F5344CB8AC3E}">
        <p14:creationId xmlns:p14="http://schemas.microsoft.com/office/powerpoint/2010/main" val="377531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327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AWS (Amazon Web Services)</vt:lpstr>
      <vt:lpstr>PowerPoint Presentation</vt:lpstr>
      <vt:lpstr>AWS RDS</vt:lpstr>
      <vt:lpstr>PowerPoint Presentation</vt:lpstr>
      <vt:lpstr>AWS EC2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1</cp:revision>
  <dcterms:created xsi:type="dcterms:W3CDTF">2021-11-15T16:16:23Z</dcterms:created>
  <dcterms:modified xsi:type="dcterms:W3CDTF">2021-11-15T19:30:04Z</dcterms:modified>
</cp:coreProperties>
</file>