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535D-1B78-4121-A359-77B41F457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2D6E2-1BE5-48EE-8336-8F008CF0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2CA9-51A0-4021-B4E8-834D5816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4291-3026-4F09-899A-76A4169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0BD1-57A7-496C-A490-F79F1295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03F2-52C4-4879-B1C6-8CC6CA37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0A9D-84ED-463D-AD14-3FE5DEB2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E4CA-4B58-47EF-8A76-8B9112E5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B99E-F989-486D-9301-1CBF7170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BD70-22F6-459A-8F57-2B873203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20A49-B3ED-4CE1-9228-F09CAD240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D8E7E-99BF-4BED-AC90-7A128EE2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418E-AA48-40D6-BF2C-03A3E592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006F-D21E-4364-A547-BF33D8F6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7A55-67BB-4D61-B37D-DAAF1D73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D37-7E3E-4C0B-BB82-B5FC3915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5827-5B8E-4378-9733-9291FEAA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CC01-278F-43B8-A120-5760233F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8852-D9B9-4435-B39A-DB57FCF2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AA6F-90AA-4301-89A9-CC07CB6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6D1D-E73D-4D27-B76D-71365119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68576-B64C-4591-B3B7-0F26B3F4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5E1D-DACD-4A8F-B4E2-DD857449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BB31-5A3D-4087-894F-67AA38E8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8437-2D9B-4394-913E-AC44A40E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2838-637A-4276-8B2D-20663C51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BBD3-491B-43EE-A1B5-6EBE0168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25838-33FF-4AE3-9B8D-539F2A5CE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BF86-763A-4582-BF44-1D294A75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56438-63F1-4063-808C-B6A81A8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A3F38-B9FE-43E4-BBB2-D5103E84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AA79-3760-4AAE-B27F-4BEBDCAB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572-2CAD-424A-A043-E09F1EF2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13412-3E76-4A2E-B5DF-60A4898D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FD35C-E20D-47C5-8EA7-A04E263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D513A-EC5D-4685-8CC3-12AD6B89E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7F26C-0F49-4577-96DA-4CEEE14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CF9CC-8586-4C09-BA4F-5993859F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D3F77-C635-4934-B798-66F3C766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DD7E-8A39-4CF9-9954-38D2BF63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0C9D7-7186-4CFF-A321-E54AA56C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5D31D-24BA-4885-A447-5613A21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6D5E0-1123-4B1F-8CE8-1BDA2DA9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1E3DB-5EEA-4953-B97C-4A7052FF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AAD9E-701B-4EF9-A41C-289BFE9F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6A9D-D4C9-4C4A-BED3-BF81E61B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905-C371-41AB-9DF9-F57A115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BFDC-65E1-4CAA-9ADE-D7D43C7D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C7DA-8639-4863-AB43-109E78DC7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A110D-7F1A-41D5-B414-64483CDE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68DD-A11B-4ABE-88EB-B931599B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CF9C-D2FB-4C73-8E40-7A47D979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F35F-082E-4766-A43E-F3DE949F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33C9C-F43D-46E7-867A-D1D645ACA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B579-BABC-4E05-AF43-5A265EEA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AE801-B73E-45DD-8924-E8E4F4CF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6972-C198-4679-BAC1-E1692B17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80F62-708C-4087-B790-A297A8E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BA6C8-CCA9-4CB2-B1EB-25004D98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1424F-152C-402E-9B67-E8DDC2AC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2619-2E8D-420A-A42E-41B51EFA4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198A-DB0C-4FB2-B79C-036EF2F97F3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013F-5336-4E96-BC21-0E2FDA999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D89C-7D42-42B4-833F-52073421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D82-97B7-438B-9D34-184726B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8B6C1-11CA-49BE-BF01-C3405268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EDCAAD-65B8-4898-86F8-F203DEEF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69" y="2988170"/>
            <a:ext cx="7089997" cy="28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C4184-9F4F-4F7C-884B-4D9C5C28CA9A}"/>
              </a:ext>
            </a:extLst>
          </p:cNvPr>
          <p:cNvSpPr txBox="1"/>
          <p:nvPr/>
        </p:nvSpPr>
        <p:spPr>
          <a:xfrm>
            <a:off x="914400" y="1577130"/>
            <a:ext cx="852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thread is a sequence of instructions that execute one after another.</a:t>
            </a:r>
          </a:p>
          <a:p>
            <a:endParaRPr lang="en-US" dirty="0"/>
          </a:p>
          <a:p>
            <a:r>
              <a:rPr lang="en-US" dirty="0"/>
              <a:t>A single is basically just the code being executed top to bottom, as we would be reading the code that we write</a:t>
            </a:r>
          </a:p>
        </p:txBody>
      </p:sp>
    </p:spTree>
    <p:extLst>
      <p:ext uri="{BB962C8B-B14F-4D97-AF65-F5344CB8AC3E}">
        <p14:creationId xmlns:p14="http://schemas.microsoft.com/office/powerpoint/2010/main" val="31141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3CE4-6ABF-45CA-A8A8-8C168E77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if JavaScript is single threaded, why does it look like things can happen simultaneously?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A8B897-9ED0-4729-840E-B065D6059AD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24" y="2752562"/>
            <a:ext cx="7620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07393B-56E5-459B-9EA0-DF37D3D7B6FC}"/>
              </a:ext>
            </a:extLst>
          </p:cNvPr>
          <p:cNvSpPr txBox="1"/>
          <p:nvPr/>
        </p:nvSpPr>
        <p:spPr>
          <a:xfrm>
            <a:off x="959498" y="1595535"/>
            <a:ext cx="8053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Enter, the </a:t>
            </a:r>
            <a:r>
              <a:rPr lang="en-US" b="1" dirty="0"/>
              <a:t>event loop. </a:t>
            </a:r>
            <a:r>
              <a:rPr lang="en-US" dirty="0"/>
              <a:t>The event loop will place callback functions inside the callback queue into the stack for execution, when the stack is empty. We have this idea of </a:t>
            </a:r>
            <a:r>
              <a:rPr lang="en-US" dirty="0" err="1"/>
              <a:t>WebAPIs</a:t>
            </a:r>
            <a:r>
              <a:rPr lang="en-US" dirty="0"/>
              <a:t>, which are other threads that our web browser handles, that can place callback functions into the callback queue.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This concept is Asynchronous JavaScript</a:t>
            </a:r>
          </a:p>
        </p:txBody>
      </p:sp>
    </p:spTree>
    <p:extLst>
      <p:ext uri="{BB962C8B-B14F-4D97-AF65-F5344CB8AC3E}">
        <p14:creationId xmlns:p14="http://schemas.microsoft.com/office/powerpoint/2010/main" val="331937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2621-BE9B-4165-9D69-218387C6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3784B-1FF0-4115-95FE-EDD69C47B75B}"/>
              </a:ext>
            </a:extLst>
          </p:cNvPr>
          <p:cNvSpPr txBox="1"/>
          <p:nvPr/>
        </p:nvSpPr>
        <p:spPr>
          <a:xfrm>
            <a:off x="966132" y="1225689"/>
            <a:ext cx="10259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API is one of the </a:t>
            </a:r>
            <a:r>
              <a:rPr lang="en-US" dirty="0" err="1"/>
              <a:t>WebAPIs</a:t>
            </a:r>
            <a:r>
              <a:rPr lang="en-US" dirty="0"/>
              <a:t> that allows the browser to send HTTP requests and receive HTTP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our program interacts with the Fetch API to send a request, the program DOES NOT WAIT for the response to be received. Instead, the waiting for the response will happen over in the browser’s other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the response is done, a callback function will then be placed with the HTTP response data into the callback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our execution stack is empty, then the callback function with the HTTP response will then be executed in our own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Whenever you send an HTTP request, you don’t know when you’re going to receive it. It could take 200ms, 1 second, 5 seconds, etc.</a:t>
            </a:r>
          </a:p>
          <a:p>
            <a:endParaRPr lang="en-US" b="1" dirty="0"/>
          </a:p>
          <a:p>
            <a:r>
              <a:rPr lang="en-US" b="1" dirty="0"/>
              <a:t>SO, the reason we need to have the Fetch API work with the event loop and provide this asynchronous “concurrency” (at the same time) is to provide the user with a fluid experience. You don’t want your JavaScript code to be pausing for 10 seconds for that slow response to finally arrive.</a:t>
            </a:r>
          </a:p>
          <a:p>
            <a:endParaRPr lang="en-US" b="1" dirty="0"/>
          </a:p>
          <a:p>
            <a:r>
              <a:rPr lang="en-US" b="1" dirty="0"/>
              <a:t>We want other things to continue to happen while we are waiting for the HTTP response to arrive.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Thread</vt:lpstr>
      <vt:lpstr>So, if JavaScript is single threaded, why does it look like things can happen simultaneously?</vt:lpstr>
      <vt:lpstr>Fetch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</dc:title>
  <dc:creator>Bach Tran</dc:creator>
  <cp:lastModifiedBy>Bach Tran</cp:lastModifiedBy>
  <cp:revision>1</cp:revision>
  <dcterms:created xsi:type="dcterms:W3CDTF">2021-11-12T19:00:52Z</dcterms:created>
  <dcterms:modified xsi:type="dcterms:W3CDTF">2021-11-12T21:42:53Z</dcterms:modified>
</cp:coreProperties>
</file>