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C126-62E4-4CAF-9E47-6046095FE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CB4BD-CC37-4E41-87FD-E1DD76613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B2F29-31C6-435A-A8A1-315428DA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75C8-54CD-46A8-8774-82F533EC522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CB5B2-6C71-44E7-A6FF-EFD0DE99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7E6B-328A-4703-9234-290DC3C1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6AF-71E6-4DDE-8203-664683FDE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E4C8-2835-4FD8-B1CE-086B0D99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28A39-839D-4A54-8D3F-CCED3D322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11BEF-2130-4F4B-BC11-544A4D5A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75C8-54CD-46A8-8774-82F533EC522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BF29-6B97-4DC5-8801-573BB031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0B7A-BECE-44C4-9543-1AECF2C6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6AF-71E6-4DDE-8203-664683FDE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A4F4F-74C0-461E-9C2F-DDFB88498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74534-D937-45B0-AA5F-90F370A89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53A02-BFFE-436D-B6C4-53826A71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75C8-54CD-46A8-8774-82F533EC522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1F84-5A0E-4C6F-BEF4-93E221E3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E451B-253B-4AC4-88ED-5D25DC34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6AF-71E6-4DDE-8203-664683FDE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4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7FDB-12D9-4AA6-8C2B-05EFEF6A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5D75-726B-4EF5-A541-C0A94971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DB404-9F44-443F-BD5D-A6DCEA1B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75C8-54CD-46A8-8774-82F533EC522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A1A48-87CD-4C5A-AF89-4CD6C173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E832-AC9E-48B7-A0B9-23C624AE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6AF-71E6-4DDE-8203-664683FDE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10DF-BA7F-4D03-AC40-BE9EDF19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FCC47-3405-4D9C-8824-A57BF7EC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AC4DD-E36A-4CC4-ACF7-C7C2F94B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75C8-54CD-46A8-8774-82F533EC522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CBB0-F488-4320-9815-0AA36E11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FCBA-2374-492D-9B0E-FDC970F9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6AF-71E6-4DDE-8203-664683FDE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7A94-20F1-4C75-9AA8-54E4524E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3B8C-37A3-421A-86B8-ED9601823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19B11-BAA8-45AD-B3B8-5B2A35D3E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E51C-AA80-4818-AAA0-AF3C00E5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75C8-54CD-46A8-8774-82F533EC522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DD8CB-8ADB-4E71-8769-B580A956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B7D66-482D-4CE3-8BC5-E61343E9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6AF-71E6-4DDE-8203-664683FDE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7D94-F700-4684-84F5-FE6256F8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81438-24BF-4C8B-BFF3-E60DD9171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85389-FAAD-4434-A774-280F7B984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9F8AF-09A2-4216-87DA-014850E8E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B131E-464B-4F0C-908C-3635DE07A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B9D64-72DF-442A-872E-025493AE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75C8-54CD-46A8-8774-82F533EC522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6651A-5964-41D9-ABC7-A94131FD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BFAE0-0ADB-44CD-837F-CC6D761B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6AF-71E6-4DDE-8203-664683FDE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9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B5AF-43C2-4FE3-91FE-0C2129E2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741F5-083B-4E76-97A7-4C68C22C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75C8-54CD-46A8-8774-82F533EC522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4B3F1-D76F-4198-9280-4EF7F4FF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AF533-A847-4E28-921D-D51A3A18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6AF-71E6-4DDE-8203-664683FDE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1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F0998-2AF2-4C19-AD93-5A1A593B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75C8-54CD-46A8-8774-82F533EC522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A2F0A-2ACC-43FF-981F-FD47FF39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F6F8C-B816-4DDA-B8C1-939FD63C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6AF-71E6-4DDE-8203-664683FDE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DAF6-EC65-459C-9A6A-E88CC423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8521-27C5-4780-B5F7-916ECFD6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F1EC2-1D1E-46DC-A781-AA40ADBCF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77677-DFF3-4FEB-9726-F6862306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75C8-54CD-46A8-8774-82F533EC522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25490-352D-485B-9F01-94497297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9134F-EA82-4ADE-8A9D-8D0ED5A9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6AF-71E6-4DDE-8203-664683FDE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1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EB7E-D472-426A-86C5-844BA38E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AEFDA-78AF-408D-881E-AADAD7BE4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D66D3-56E2-465A-A5EE-BCFB9784C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ECE4C-F0A6-44DF-B396-809CB83A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75C8-54CD-46A8-8774-82F533EC522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A663-8416-441B-8AF3-89AAC1D2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5BAA6-4DEC-4CF3-B81A-551A3289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6AF-71E6-4DDE-8203-664683FDE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8CBB3-A0C4-44E0-A80A-2B98170E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312DA-3C11-4595-8F6C-D28E126C7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F7AB-FBEA-4D3A-BD5C-27693F239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F75C8-54CD-46A8-8774-82F533EC522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059D1-0EFB-4D3A-91EC-7F935C9FC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67E2-103A-41AA-9429-87A15CC86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56AF-71E6-4DDE-8203-664683FDE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6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BAAFA6-F645-4F9E-B8EE-20DFC874E901}"/>
              </a:ext>
            </a:extLst>
          </p:cNvPr>
          <p:cNvSpPr/>
          <p:nvPr/>
        </p:nvSpPr>
        <p:spPr>
          <a:xfrm>
            <a:off x="4538444" y="671119"/>
            <a:ext cx="6123963" cy="411060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67A5D-4AA7-4832-9166-33AFC2AA2B76}"/>
              </a:ext>
            </a:extLst>
          </p:cNvPr>
          <p:cNvSpPr txBox="1"/>
          <p:nvPr/>
        </p:nvSpPr>
        <p:spPr>
          <a:xfrm>
            <a:off x="7667538" y="851374"/>
            <a:ext cx="230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8CC23-9FA0-47F9-832F-92E27042BFBD}"/>
              </a:ext>
            </a:extLst>
          </p:cNvPr>
          <p:cNvSpPr/>
          <p:nvPr/>
        </p:nvSpPr>
        <p:spPr>
          <a:xfrm>
            <a:off x="478172" y="671119"/>
            <a:ext cx="2684478" cy="49243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BC6C4-F25C-4B3C-B84A-A9D5006E3A43}"/>
              </a:ext>
            </a:extLst>
          </p:cNvPr>
          <p:cNvSpPr txBox="1"/>
          <p:nvPr/>
        </p:nvSpPr>
        <p:spPr>
          <a:xfrm>
            <a:off x="1216404" y="763398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6BCCEF-1E8F-42AD-BC3E-34A2B56EBDF5}"/>
              </a:ext>
            </a:extLst>
          </p:cNvPr>
          <p:cNvSpPr/>
          <p:nvPr/>
        </p:nvSpPr>
        <p:spPr>
          <a:xfrm>
            <a:off x="687897" y="4018327"/>
            <a:ext cx="2281806" cy="143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95FBB66-3889-4B4A-B545-4917E8748F21}"/>
              </a:ext>
            </a:extLst>
          </p:cNvPr>
          <p:cNvSpPr/>
          <p:nvPr/>
        </p:nvSpPr>
        <p:spPr>
          <a:xfrm rot="10800000">
            <a:off x="1828800" y="5704514"/>
            <a:ext cx="1535185" cy="1063163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B1D3C-CBC5-4A25-AA94-400DFD058D1B}"/>
              </a:ext>
            </a:extLst>
          </p:cNvPr>
          <p:cNvSpPr txBox="1"/>
          <p:nvPr/>
        </p:nvSpPr>
        <p:spPr>
          <a:xfrm>
            <a:off x="1908495" y="5813571"/>
            <a:ext cx="1388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Any time a method is executed, it creates what is known as a stack frame in the stack. The stack frame keeps track of variables that are declared inside of that particular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AAA00-AF52-49E6-88FB-4E024CB52C54}"/>
              </a:ext>
            </a:extLst>
          </p:cNvPr>
          <p:cNvSpPr txBox="1"/>
          <p:nvPr/>
        </p:nvSpPr>
        <p:spPr>
          <a:xfrm>
            <a:off x="255864" y="5863715"/>
            <a:ext cx="86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8AB13A-D695-4C9F-93E2-B1B5B0E53B99}"/>
              </a:ext>
            </a:extLst>
          </p:cNvPr>
          <p:cNvCxnSpPr/>
          <p:nvPr/>
        </p:nvCxnSpPr>
        <p:spPr>
          <a:xfrm flipV="1">
            <a:off x="822121" y="5452844"/>
            <a:ext cx="226503" cy="36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73C1EF8-0979-4BDA-95FC-4EB694C9B7F9}"/>
              </a:ext>
            </a:extLst>
          </p:cNvPr>
          <p:cNvSpPr/>
          <p:nvPr/>
        </p:nvSpPr>
        <p:spPr>
          <a:xfrm>
            <a:off x="4692941" y="1023403"/>
            <a:ext cx="2281806" cy="143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 Object</a:t>
            </a:r>
          </a:p>
          <a:p>
            <a:pPr algn="ctr"/>
            <a:r>
              <a:rPr lang="en-US" sz="1200" b="1" dirty="0"/>
              <a:t>type = “Express”</a:t>
            </a:r>
          </a:p>
          <a:p>
            <a:pPr algn="ctr"/>
            <a:r>
              <a:rPr lang="en-US" sz="1200" b="1" dirty="0" err="1"/>
              <a:t>numberOfWheels</a:t>
            </a:r>
            <a:r>
              <a:rPr lang="en-US" sz="1200" b="1" dirty="0"/>
              <a:t> = 18</a:t>
            </a:r>
          </a:p>
          <a:p>
            <a:pPr algn="ctr"/>
            <a:r>
              <a:rPr lang="en-US" sz="1200" b="1" dirty="0"/>
              <a:t>year = 2021</a:t>
            </a:r>
          </a:p>
          <a:p>
            <a:pPr algn="ctr"/>
            <a:r>
              <a:rPr lang="en-US" sz="1200" b="1" dirty="0"/>
              <a:t>model = “Greyhound”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197EC-EC7B-49B2-A5AF-EBFA3C8B06C3}"/>
              </a:ext>
            </a:extLst>
          </p:cNvPr>
          <p:cNvSpPr/>
          <p:nvPr/>
        </p:nvSpPr>
        <p:spPr>
          <a:xfrm>
            <a:off x="679508" y="2503009"/>
            <a:ext cx="2281806" cy="143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referenceExamples</a:t>
            </a:r>
            <a:r>
              <a:rPr lang="en-US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0C8BE-ED4A-4323-A76E-7785939C3BDD}"/>
              </a:ext>
            </a:extLst>
          </p:cNvPr>
          <p:cNvSpPr txBox="1"/>
          <p:nvPr/>
        </p:nvSpPr>
        <p:spPr>
          <a:xfrm>
            <a:off x="636165" y="2503010"/>
            <a:ext cx="89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53F7EE-5CF9-42E4-967C-1554B3E05FFC}"/>
              </a:ext>
            </a:extLst>
          </p:cNvPr>
          <p:cNvCxnSpPr>
            <a:cxnSpLocks/>
          </p:cNvCxnSpPr>
          <p:nvPr/>
        </p:nvCxnSpPr>
        <p:spPr>
          <a:xfrm flipV="1">
            <a:off x="1127620" y="1767979"/>
            <a:ext cx="3565321" cy="79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0FC0B2-6543-43A6-A73E-7330F271CD14}"/>
              </a:ext>
            </a:extLst>
          </p:cNvPr>
          <p:cNvSpPr txBox="1"/>
          <p:nvPr/>
        </p:nvSpPr>
        <p:spPr>
          <a:xfrm>
            <a:off x="1744910" y="2692864"/>
            <a:ext cx="7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F6007D-B5C1-43B5-8140-098DB7E103C3}"/>
              </a:ext>
            </a:extLst>
          </p:cNvPr>
          <p:cNvSpPr/>
          <p:nvPr/>
        </p:nvSpPr>
        <p:spPr>
          <a:xfrm>
            <a:off x="5929093" y="4961980"/>
            <a:ext cx="2281806" cy="143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 Object</a:t>
            </a:r>
          </a:p>
          <a:p>
            <a:pPr algn="ctr"/>
            <a:r>
              <a:rPr lang="en-US" sz="1200" b="1" dirty="0"/>
              <a:t>type = “Express”</a:t>
            </a:r>
          </a:p>
          <a:p>
            <a:pPr algn="ctr"/>
            <a:r>
              <a:rPr lang="en-US" sz="1200" b="1" dirty="0" err="1"/>
              <a:t>numberOfWheels</a:t>
            </a:r>
            <a:r>
              <a:rPr lang="en-US" sz="1200" b="1" dirty="0"/>
              <a:t> = 8</a:t>
            </a:r>
          </a:p>
          <a:p>
            <a:pPr algn="ctr"/>
            <a:r>
              <a:rPr lang="en-US" sz="1200" b="1" dirty="0"/>
              <a:t>year = 2020</a:t>
            </a:r>
          </a:p>
          <a:p>
            <a:pPr algn="ctr"/>
            <a:r>
              <a:rPr lang="en-US" sz="1200" b="1" dirty="0"/>
              <a:t>model = “Some Model”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BF6382-2536-4B34-ABDB-085BB56A4699}"/>
              </a:ext>
            </a:extLst>
          </p:cNvPr>
          <p:cNvCxnSpPr>
            <a:cxnSpLocks/>
          </p:cNvCxnSpPr>
          <p:nvPr/>
        </p:nvCxnSpPr>
        <p:spPr>
          <a:xfrm flipV="1">
            <a:off x="2332139" y="2367323"/>
            <a:ext cx="5411948" cy="51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FA51F9-66AA-4FCB-933E-148D4DE6BC82}"/>
              </a:ext>
            </a:extLst>
          </p:cNvPr>
          <p:cNvSpPr txBox="1"/>
          <p:nvPr/>
        </p:nvSpPr>
        <p:spPr>
          <a:xfrm>
            <a:off x="1216404" y="342900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581B80-728A-47BB-A988-89DA09A46DF8}"/>
              </a:ext>
            </a:extLst>
          </p:cNvPr>
          <p:cNvSpPr/>
          <p:nvPr/>
        </p:nvSpPr>
        <p:spPr>
          <a:xfrm>
            <a:off x="7808752" y="1693844"/>
            <a:ext cx="2281806" cy="143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 Object</a:t>
            </a:r>
          </a:p>
          <a:p>
            <a:pPr algn="ctr"/>
            <a:r>
              <a:rPr lang="en-US" sz="1200" b="1" dirty="0"/>
              <a:t>type = “City”</a:t>
            </a:r>
          </a:p>
          <a:p>
            <a:pPr algn="ctr"/>
            <a:r>
              <a:rPr lang="en-US" sz="1200" b="1" dirty="0" err="1"/>
              <a:t>numberOfWheels</a:t>
            </a:r>
            <a:r>
              <a:rPr lang="en-US" sz="1200" b="1" dirty="0"/>
              <a:t> = 12</a:t>
            </a:r>
          </a:p>
          <a:p>
            <a:pPr algn="ctr"/>
            <a:r>
              <a:rPr lang="en-US" sz="1200" b="1" dirty="0"/>
              <a:t>year = 2018</a:t>
            </a:r>
          </a:p>
          <a:p>
            <a:pPr algn="ctr"/>
            <a:r>
              <a:rPr lang="en-US" sz="1200" b="1" dirty="0"/>
              <a:t>model = “Another Model”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791648-B44F-43EB-8424-8376313EEB2B}"/>
              </a:ext>
            </a:extLst>
          </p:cNvPr>
          <p:cNvSpPr txBox="1"/>
          <p:nvPr/>
        </p:nvSpPr>
        <p:spPr>
          <a:xfrm>
            <a:off x="8500667" y="5360295"/>
            <a:ext cx="224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Garbage Collected (0 references)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F6A69F-5F2B-42E7-AC49-B6340708275A}"/>
              </a:ext>
            </a:extLst>
          </p:cNvPr>
          <p:cNvCxnSpPr/>
          <p:nvPr/>
        </p:nvCxnSpPr>
        <p:spPr>
          <a:xfrm flipH="1">
            <a:off x="8043119" y="5595457"/>
            <a:ext cx="345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11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111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Tran</dc:creator>
  <cp:lastModifiedBy>Bach Tran</cp:lastModifiedBy>
  <cp:revision>1</cp:revision>
  <dcterms:created xsi:type="dcterms:W3CDTF">2021-10-19T14:53:03Z</dcterms:created>
  <dcterms:modified xsi:type="dcterms:W3CDTF">2021-10-19T19:36:15Z</dcterms:modified>
</cp:coreProperties>
</file>