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8FF1-D42C-4DE2-8F1B-77EEA194D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34604-E316-49E4-A6F1-9C11B8E1E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BAC80-42FB-4F8C-8ECA-A15AB4E3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AE87C-68E3-4647-BF63-C084BB0E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2D98-98F8-4A46-9CB1-BFE485D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EE27-5BA1-43A5-8496-C7BB9B49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27193-F3F9-4379-B1B6-798609CA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620F-F0A5-42DA-8C1E-FC40A742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E5CA-0A60-479C-A824-51E56BF6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E5A52-7822-4917-9839-324512C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2FAD8-DC4E-4EA7-8960-1D20B4BA8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A3C1B-7752-4FBE-B21B-EE5EE3A28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1CF9-BEE7-4E48-BA5E-6015B262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FCF7-740C-4FEA-9275-EBF6A6CE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799B-0105-4D41-908D-2D0ACE6A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A35A-FB65-4E5B-8D04-B6C2DA40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9333-B682-4439-942E-7C1B0B64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4D81-E7FF-4204-AE60-75572DE0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7E00-F1E3-4AC5-BC5C-DB88C9B6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708A-EC7E-4E10-8F04-B5DC86F4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D543-698E-4685-9C49-386CA851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8BAE0-B0EC-4555-9A0D-00BFFCF1B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5581-840F-4E93-A4ED-105E399B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36C50-F936-4200-9C22-937B067E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15A4-3568-4557-A5C5-0304DBE4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FE55-4C44-4B53-AB8D-6FDE2684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0F0D-591D-4F01-8A04-7A689C78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51968-BD8F-4146-AC7D-E3E5B4B9D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5C42-3C36-40E6-8789-08F2C519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F0EA0-C394-4B1E-8D35-38AECB7C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E0F21-1592-4CCD-9760-A3CFE85C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ADD5-BAF1-4438-91BE-FE4E9CD6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9A32E-57EF-4CB6-967C-8F90C1220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39EC0-8587-45CE-B08C-9C699FABE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47CA7-7ACA-4533-A3E4-A774A338D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03E07-2B7A-46C0-9C23-3F2137679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EC24C-0A46-4E04-A952-DA2DD8D6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A5305-EBC2-4BD8-A1C7-F2C144EE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3E8B9-4006-4CD7-BE31-257C1B59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02D8-CB48-4201-9625-04651E37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C209A-98B7-4D55-A8EA-BE83EE08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04CE8-C279-467E-BD42-6781AC5C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49E43-FB0E-4F0C-9A05-85E11FE3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82A6A-34DC-4B04-AC91-9C3A5BDF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6EF6-16BC-4401-B94B-E45F0D14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8DB38-D2B0-4D73-8A2F-E6691426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7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364B-31D2-4937-A40F-E31E9EB9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17B9-A3E6-4774-B1B4-5008F353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82F3F-23DB-48AD-A6A6-17B7E957A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1833C-C4C7-4819-9DF3-6B7CD834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BC11-70E6-4109-B505-77408F03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FF7C-0445-4CAB-89AE-9123743C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0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176F-BF06-478F-B5B0-148ECAFB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9D3AC-271A-4543-B75D-468DB8406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3573E-B7C3-4506-894F-21DBAD9F9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89275-66E5-4679-AC17-CE2EBC58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B85D1-198E-438D-9233-6428B3B3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DE1E1-6E95-4D6E-9E56-EC35AF16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8BC00-822F-4A3F-80FA-06BC7101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0FC5-BA68-47C4-8858-62889764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1A4F-CAC6-4300-81B6-55EFC3008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5D3E-9071-406B-A1B1-9DA799D8B81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73A8A-62A0-431C-B58B-C1B23513A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2947-451B-476A-968A-484E2C6C6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ACC38-A8EB-4AA0-9BD0-DF18A550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E63AC6-D381-4498-A9F1-3A578F8BFC3B}"/>
              </a:ext>
            </a:extLst>
          </p:cNvPr>
          <p:cNvSpPr/>
          <p:nvPr/>
        </p:nvSpPr>
        <p:spPr>
          <a:xfrm>
            <a:off x="1727200" y="1310640"/>
            <a:ext cx="2550160" cy="130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 s1</a:t>
            </a:r>
          </a:p>
          <a:p>
            <a:pPr algn="ctr"/>
            <a:r>
              <a:rPr lang="en-US" dirty="0"/>
              <a:t>side =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06211-1051-4A15-A3A4-320C741CE148}"/>
              </a:ext>
            </a:extLst>
          </p:cNvPr>
          <p:cNvSpPr/>
          <p:nvPr/>
        </p:nvSpPr>
        <p:spPr>
          <a:xfrm>
            <a:off x="4820920" y="1310640"/>
            <a:ext cx="2550160" cy="130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 s2</a:t>
            </a:r>
          </a:p>
          <a:p>
            <a:pPr algn="ctr"/>
            <a:r>
              <a:rPr lang="en-US" dirty="0"/>
              <a:t>side =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F664E-B7A1-4D40-A7B1-4AE2373961F4}"/>
              </a:ext>
            </a:extLst>
          </p:cNvPr>
          <p:cNvSpPr/>
          <p:nvPr/>
        </p:nvSpPr>
        <p:spPr>
          <a:xfrm>
            <a:off x="7914640" y="1310640"/>
            <a:ext cx="2550160" cy="130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 s3</a:t>
            </a:r>
          </a:p>
          <a:p>
            <a:pPr algn="ctr"/>
            <a:r>
              <a:rPr lang="en-US" dirty="0"/>
              <a:t>side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804F9-649B-4224-B0B8-2F3B91859CBF}"/>
              </a:ext>
            </a:extLst>
          </p:cNvPr>
          <p:cNvSpPr txBox="1"/>
          <p:nvPr/>
        </p:nvSpPr>
        <p:spPr>
          <a:xfrm>
            <a:off x="1019373" y="5523685"/>
            <a:ext cx="5009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is a non-static variable, meaning it is an instance scoped variable. It is scoped specifically to an individual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6F7D8-ED7F-4526-AA10-AEC73633A02D}"/>
              </a:ext>
            </a:extLst>
          </p:cNvPr>
          <p:cNvSpPr txBox="1"/>
          <p:nvPr/>
        </p:nvSpPr>
        <p:spPr>
          <a:xfrm>
            <a:off x="6458585" y="5448300"/>
            <a:ext cx="5009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numberOfInstances</a:t>
            </a:r>
            <a:r>
              <a:rPr lang="en-US" dirty="0"/>
              <a:t> is a static variable, meaning it is static scoped (or class scoped). It is a variable scoped to the class itself, which any instances of that class will share.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2B71ED-7E32-4CA5-AED6-6527F4D9CAD8}"/>
              </a:ext>
            </a:extLst>
          </p:cNvPr>
          <p:cNvSpPr/>
          <p:nvPr/>
        </p:nvSpPr>
        <p:spPr>
          <a:xfrm>
            <a:off x="4820920" y="3773379"/>
            <a:ext cx="2550160" cy="130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Square</a:t>
            </a:r>
          </a:p>
          <a:p>
            <a:pPr algn="ctr"/>
            <a:r>
              <a:rPr lang="en-US" dirty="0" err="1"/>
              <a:t>numberOfInstances</a:t>
            </a:r>
            <a:r>
              <a:rPr lang="en-US" dirty="0"/>
              <a:t> =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E90B8-9F6E-415D-885C-9B2165D4876B}"/>
              </a:ext>
            </a:extLst>
          </p:cNvPr>
          <p:cNvCxnSpPr>
            <a:cxnSpLocks/>
          </p:cNvCxnSpPr>
          <p:nvPr/>
        </p:nvCxnSpPr>
        <p:spPr>
          <a:xfrm>
            <a:off x="3591242" y="2662872"/>
            <a:ext cx="1599883" cy="158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35DF34-4E45-46A1-94DE-1D6A92EB1EC6}"/>
              </a:ext>
            </a:extLst>
          </p:cNvPr>
          <p:cNvCxnSpPr>
            <a:cxnSpLocks/>
          </p:cNvCxnSpPr>
          <p:nvPr/>
        </p:nvCxnSpPr>
        <p:spPr>
          <a:xfrm>
            <a:off x="6096000" y="2662872"/>
            <a:ext cx="0" cy="153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20B3B5-3E91-431E-A9C7-E2C0692F24D3}"/>
              </a:ext>
            </a:extLst>
          </p:cNvPr>
          <p:cNvCxnSpPr>
            <a:cxnSpLocks/>
          </p:cNvCxnSpPr>
          <p:nvPr/>
        </p:nvCxnSpPr>
        <p:spPr>
          <a:xfrm flipH="1">
            <a:off x="7000876" y="2662872"/>
            <a:ext cx="1724024" cy="151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A41446-52BF-43BF-AE0B-69DC16FC855F}"/>
              </a:ext>
            </a:extLst>
          </p:cNvPr>
          <p:cNvSpPr txBox="1"/>
          <p:nvPr/>
        </p:nvSpPr>
        <p:spPr>
          <a:xfrm>
            <a:off x="4680904" y="2879567"/>
            <a:ext cx="3200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Square objects share the same static variable in memory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21E4AAF2-EE52-4AEF-814A-3CF680B09023}"/>
              </a:ext>
            </a:extLst>
          </p:cNvPr>
          <p:cNvSpPr/>
          <p:nvPr/>
        </p:nvSpPr>
        <p:spPr>
          <a:xfrm>
            <a:off x="7467600" y="3879373"/>
            <a:ext cx="4607242" cy="1200329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System.out.println</a:t>
            </a:r>
            <a:r>
              <a:rPr lang="en-US" dirty="0"/>
              <a:t>(s1.numberOfInstances)</a:t>
            </a:r>
          </a:p>
          <a:p>
            <a:pPr algn="ctr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Square.numberOfInstances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1A7CD9-0CC8-4006-8216-FBA7A6F4BEF7}"/>
              </a:ext>
            </a:extLst>
          </p:cNvPr>
          <p:cNvSpPr txBox="1"/>
          <p:nvPr/>
        </p:nvSpPr>
        <p:spPr>
          <a:xfrm>
            <a:off x="4820920" y="410985"/>
            <a:ext cx="3200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Square OBJECT has its own side variable (non-static) in memory</a:t>
            </a:r>
          </a:p>
        </p:txBody>
      </p:sp>
    </p:spTree>
    <p:extLst>
      <p:ext uri="{BB962C8B-B14F-4D97-AF65-F5344CB8AC3E}">
        <p14:creationId xmlns:p14="http://schemas.microsoft.com/office/powerpoint/2010/main" val="142314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2</cp:revision>
  <dcterms:created xsi:type="dcterms:W3CDTF">2021-10-06T16:32:33Z</dcterms:created>
  <dcterms:modified xsi:type="dcterms:W3CDTF">2021-10-19T21:08:33Z</dcterms:modified>
</cp:coreProperties>
</file>