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F9E7-E84E-447A-B727-595AF4E47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57F09-EA41-403F-BBD6-83BF31439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816E-34DA-451A-862E-4AC51007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91AA-87B0-4E9C-9717-C06E2EF7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4C9C-9D56-49AD-ACBD-A92597D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788A-BF43-4EA5-90F4-79AA78BB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9A607-C716-491F-94FD-21519425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0721-574F-4365-AEA5-4570630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6451-4AC1-4449-902A-4CF62FA0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876B-B09C-48CC-A5A0-C0964E6D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45BAC-214B-4459-91CF-EF4E4AD0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C7CF6-D8DF-4B7F-9823-8960D3248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2CD4-CD52-45C2-8963-5F01108F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3DF41-E66F-4A64-A1B1-A4123682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6E66-C903-474F-A0BF-5DE908A7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8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7177-EA43-4987-BFEE-AC55D9C4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043C-6C13-4792-8247-634184EF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6063-C69E-4A53-9F08-55315E3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8462-0B64-4830-B041-052D316B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B9D0-BBE8-49CC-8C74-51115536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FE3F-6D21-4587-B158-3E449775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111D3-6A55-484F-85E6-1C3094F8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2098-B503-4ED8-BD1B-85B5179F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3978-F1A9-42C4-8767-EFD5E3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0FE9-5833-4363-AEEC-E983C4A9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3CE-BCB5-40F2-8BD8-3C4F85C2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20A3-7D9B-4634-85C0-96DDCA48B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FE726-6F9C-4A37-8152-94DD13701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06FC0-4B27-4185-B473-C58F98C4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C1CBE-C682-482A-8BD0-D3D60FA1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2B30D-D085-4890-A51D-9EDA24B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3671-F6B9-4428-9770-9C5A640F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76434-90BD-4769-A875-F9E68D35A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0AFB2-E42A-40B2-9825-5DA1F9C49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DD737-CBA5-47B5-8342-F54E49914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220C7-A83B-4ADE-920E-5759C817B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E45B0-C59D-40EE-BF55-37C9443D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84AF3-76F4-4A96-9DCD-7A77C814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0D96D-CC76-4F01-91D1-AF2DEAF6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6D2B-805D-41FC-B943-484C188D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29C05-CE63-45C6-AE71-5B933DE6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69413-E85D-4FC2-B2F3-1AA3974F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52F1B-6AD8-45A3-8794-8CC520D1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46EC1-2707-4C44-A696-35717E7C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A2A8-63DA-4FAD-8FF4-2FA2FA90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7227-EAF5-4DF7-8B94-B33D1F44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4F1-2150-49FA-A542-A8295576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0292-E9DF-4FD8-815A-7F74C12D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C7233-07A1-4E02-8108-0230C534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0AD5-0C4E-4768-982A-0BE371B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C1F0-FB59-495C-90BD-718DBAC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84F70-7242-49C8-9EEC-17D06DB1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496-9505-4D9B-82A2-CA2B5690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A7F-0B14-4E01-BE39-F2C2682B7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D3ED-1961-4325-B08A-DCC4F5D75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4CD44-01F9-4301-BF31-9391FB50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6736F-3090-42D1-94D0-285281E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04F83-62BB-44B0-9949-CAB17E87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4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FBD10-2153-4EDD-86C3-397AAE28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02F17-8BC5-4ABA-8A9E-AB50A7E7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BF84-F87F-44A3-A190-5961E58DB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7183-9C3B-443F-A10C-D659AF744BA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0FDD-3333-4959-8B36-BB6495CC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B579-18A9-4076-93B3-CB663DD4C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5C9E-F4A6-4D15-9451-E953E885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437B0-0EC9-455F-8CAA-B4119F9C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Angular?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352781-654E-429D-946C-6FAD78DC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 page applications – better user experience</a:t>
            </a:r>
          </a:p>
          <a:p>
            <a:pPr lvl="1"/>
            <a:r>
              <a:rPr lang="en-US" dirty="0"/>
              <a:t>Improved speed and performance</a:t>
            </a:r>
          </a:p>
          <a:p>
            <a:r>
              <a:rPr lang="en-US" dirty="0"/>
              <a:t>Developer advantages</a:t>
            </a:r>
          </a:p>
          <a:p>
            <a:pPr lvl="1"/>
            <a:r>
              <a:rPr lang="en-US" dirty="0"/>
              <a:t>Re-use code (for example, re-using a Nav component)</a:t>
            </a:r>
          </a:p>
          <a:p>
            <a:pPr lvl="1"/>
            <a:r>
              <a:rPr lang="en-US" dirty="0"/>
              <a:t>Utilize OOP concepts (Components themselves, .</a:t>
            </a:r>
            <a:r>
              <a:rPr lang="en-US" dirty="0" err="1"/>
              <a:t>ts</a:t>
            </a:r>
            <a:r>
              <a:rPr lang="en-US" dirty="0"/>
              <a:t> file is a class w/ properties, functions,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Every component has properties and behaviors</a:t>
            </a:r>
          </a:p>
          <a:p>
            <a:pPr lvl="1"/>
            <a:r>
              <a:rPr lang="en-US" dirty="0"/>
              <a:t>Databinding </a:t>
            </a:r>
            <a:r>
              <a:rPr lang="en-US" b="1" dirty="0"/>
              <a:t>abstracts</a:t>
            </a:r>
            <a:r>
              <a:rPr lang="en-US" dirty="0"/>
              <a:t> the process of modifying what is displayed on the screen</a:t>
            </a:r>
          </a:p>
          <a:p>
            <a:r>
              <a:rPr lang="en-US" dirty="0"/>
              <a:t>Modern technologies are mainly about abstracting away “what is under the hood”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75AD-6A6A-46F2-B932-11281B17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examples (not to be confused with 4 pillars of 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1F75-23F5-4E95-AE72-6B41E566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Angular: abstracts away event listeners, AJAX (http requests), DOM Manipulation</a:t>
            </a:r>
          </a:p>
          <a:p>
            <a:r>
              <a:rPr lang="en-US" dirty="0"/>
              <a:t>Java: abstracts away having to write lower level code such as assembly or even pure binary (0 and 1s)</a:t>
            </a:r>
          </a:p>
          <a:p>
            <a:r>
              <a:rPr lang="en-US" dirty="0"/>
              <a:t>Hibernate: abstracts away JDBC (Java Database Connectivity)</a:t>
            </a:r>
          </a:p>
          <a:p>
            <a:pPr lvl="1"/>
            <a:r>
              <a:rPr lang="en-US" dirty="0"/>
              <a:t>ORM (object relational mapper): maps objects to rows in a database table</a:t>
            </a:r>
          </a:p>
          <a:p>
            <a:pPr lvl="1"/>
            <a:r>
              <a:rPr lang="en-US" dirty="0"/>
              <a:t>Ex. User objects can be added to the corresponding user table in the database without having to worry about using the INSERT keyword syntax</a:t>
            </a:r>
          </a:p>
        </p:txBody>
      </p:sp>
    </p:spTree>
    <p:extLst>
      <p:ext uri="{BB962C8B-B14F-4D97-AF65-F5344CB8AC3E}">
        <p14:creationId xmlns:p14="http://schemas.microsoft.com/office/powerpoint/2010/main" val="255088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E770-CAE7-4D70-B429-76909C34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2B9F-3F6E-476D-81A2-6F730C32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Establish the fundamentals of Hibernate</a:t>
            </a:r>
          </a:p>
          <a:p>
            <a:r>
              <a:rPr lang="en-US" dirty="0"/>
              <a:t>Establish the fundamentals for Spring</a:t>
            </a:r>
          </a:p>
          <a:p>
            <a:pPr lvl="1"/>
            <a:r>
              <a:rPr lang="en-US" dirty="0"/>
              <a:t>A framework made of many different modules</a:t>
            </a:r>
          </a:p>
          <a:p>
            <a:pPr lvl="1"/>
            <a:r>
              <a:rPr lang="en-US" dirty="0"/>
              <a:t>Normally in the past, we would have had to put together all of these modules ourselves and have extensive configuration for them</a:t>
            </a:r>
          </a:p>
          <a:p>
            <a:r>
              <a:rPr lang="en-US" dirty="0"/>
              <a:t>Once we have established the fundamentals of Hibernate and Spring…</a:t>
            </a:r>
          </a:p>
          <a:p>
            <a:pPr lvl="1"/>
            <a:r>
              <a:rPr lang="en-US" dirty="0"/>
              <a:t>Spring Boot</a:t>
            </a:r>
          </a:p>
          <a:p>
            <a:pPr lvl="2"/>
            <a:r>
              <a:rPr lang="en-US" dirty="0"/>
              <a:t>What is known as a “Spring project”</a:t>
            </a:r>
          </a:p>
          <a:p>
            <a:pPr lvl="2"/>
            <a:r>
              <a:rPr lang="en-US" dirty="0"/>
              <a:t>Heavily used in Java development</a:t>
            </a:r>
          </a:p>
          <a:p>
            <a:pPr lvl="2"/>
            <a:r>
              <a:rPr lang="en-US" dirty="0"/>
              <a:t>A template for Java-based projects utilizing the idea of “convention over configuration”</a:t>
            </a:r>
          </a:p>
          <a:p>
            <a:pPr lvl="2"/>
            <a:r>
              <a:rPr lang="en-US" dirty="0"/>
              <a:t>We stick with a certain convention that requires less configuration than if we were to put together everything independently</a:t>
            </a:r>
          </a:p>
          <a:p>
            <a:pPr lvl="1"/>
            <a:r>
              <a:rPr lang="en-US" dirty="0"/>
              <a:t>Once we get into Spring boot, we’ll be using Spring web (a module)</a:t>
            </a:r>
          </a:p>
          <a:p>
            <a:pPr lvl="2"/>
            <a:r>
              <a:rPr lang="en-US" dirty="0"/>
              <a:t>Allows us to map endpoints</a:t>
            </a:r>
          </a:p>
          <a:p>
            <a:pPr lvl="1"/>
            <a:r>
              <a:rPr lang="en-US" dirty="0"/>
              <a:t>Spring Data (another module)</a:t>
            </a:r>
          </a:p>
          <a:p>
            <a:pPr lvl="2"/>
            <a:r>
              <a:rPr lang="en-US" dirty="0"/>
              <a:t>Comes with Hibernate</a:t>
            </a:r>
          </a:p>
        </p:txBody>
      </p:sp>
    </p:spTree>
    <p:extLst>
      <p:ext uri="{BB962C8B-B14F-4D97-AF65-F5344CB8AC3E}">
        <p14:creationId xmlns:p14="http://schemas.microsoft.com/office/powerpoint/2010/main" val="229188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313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use Angular?</vt:lpstr>
      <vt:lpstr>Abstraction examples (not to be confused with 4 pillars of OOP)</vt:lpstr>
      <vt:lpstr>The objective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use Angular?</dc:title>
  <dc:creator>Bach Tran</dc:creator>
  <cp:lastModifiedBy>Bach Tran</cp:lastModifiedBy>
  <cp:revision>1</cp:revision>
  <dcterms:created xsi:type="dcterms:W3CDTF">2021-12-13T16:10:27Z</dcterms:created>
  <dcterms:modified xsi:type="dcterms:W3CDTF">2021-12-15T15:05:18Z</dcterms:modified>
</cp:coreProperties>
</file>