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9A6CC-DA29-42A1-AD7D-C2F24257C7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E773FA-B7F8-404D-BE20-E9E443BE38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2F4832-8D53-4CE1-901A-0D836342122A}"/>
              </a:ext>
            </a:extLst>
          </p:cNvPr>
          <p:cNvSpPr>
            <a:spLocks noGrp="1"/>
          </p:cNvSpPr>
          <p:nvPr>
            <p:ph type="dt" sz="half" idx="10"/>
          </p:nvPr>
        </p:nvSpPr>
        <p:spPr/>
        <p:txBody>
          <a:bodyPr/>
          <a:lstStyle/>
          <a:p>
            <a:fld id="{C504AA65-29E6-4041-BEE2-6F0E39DCB4CD}" type="datetimeFigureOut">
              <a:rPr lang="en-US" smtClean="0"/>
              <a:t>12/1/2021</a:t>
            </a:fld>
            <a:endParaRPr lang="en-US"/>
          </a:p>
        </p:txBody>
      </p:sp>
      <p:sp>
        <p:nvSpPr>
          <p:cNvPr id="5" name="Footer Placeholder 4">
            <a:extLst>
              <a:ext uri="{FF2B5EF4-FFF2-40B4-BE49-F238E27FC236}">
                <a16:creationId xmlns:a16="http://schemas.microsoft.com/office/drawing/2014/main" id="{FD19A0C3-5C00-4D09-8E6E-B32FBFD67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4D5A3D-8C72-4929-AFEE-A390F6C62A0E}"/>
              </a:ext>
            </a:extLst>
          </p:cNvPr>
          <p:cNvSpPr>
            <a:spLocks noGrp="1"/>
          </p:cNvSpPr>
          <p:nvPr>
            <p:ph type="sldNum" sz="quarter" idx="12"/>
          </p:nvPr>
        </p:nvSpPr>
        <p:spPr/>
        <p:txBody>
          <a:bodyPr/>
          <a:lstStyle/>
          <a:p>
            <a:fld id="{2C785B78-523F-406E-B9EC-4642AABD6448}" type="slidenum">
              <a:rPr lang="en-US" smtClean="0"/>
              <a:t>‹#›</a:t>
            </a:fld>
            <a:endParaRPr lang="en-US"/>
          </a:p>
        </p:txBody>
      </p:sp>
    </p:spTree>
    <p:extLst>
      <p:ext uri="{BB962C8B-B14F-4D97-AF65-F5344CB8AC3E}">
        <p14:creationId xmlns:p14="http://schemas.microsoft.com/office/powerpoint/2010/main" val="257807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27B2-74C3-4CD1-B249-E2F01C385B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21A7C0-1ED7-4F2D-8AE8-C9D842416E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E35E26-0FD9-411C-9C31-63DF71D629AA}"/>
              </a:ext>
            </a:extLst>
          </p:cNvPr>
          <p:cNvSpPr>
            <a:spLocks noGrp="1"/>
          </p:cNvSpPr>
          <p:nvPr>
            <p:ph type="dt" sz="half" idx="10"/>
          </p:nvPr>
        </p:nvSpPr>
        <p:spPr/>
        <p:txBody>
          <a:bodyPr/>
          <a:lstStyle/>
          <a:p>
            <a:fld id="{C504AA65-29E6-4041-BEE2-6F0E39DCB4CD}" type="datetimeFigureOut">
              <a:rPr lang="en-US" smtClean="0"/>
              <a:t>12/1/2021</a:t>
            </a:fld>
            <a:endParaRPr lang="en-US"/>
          </a:p>
        </p:txBody>
      </p:sp>
      <p:sp>
        <p:nvSpPr>
          <p:cNvPr id="5" name="Footer Placeholder 4">
            <a:extLst>
              <a:ext uri="{FF2B5EF4-FFF2-40B4-BE49-F238E27FC236}">
                <a16:creationId xmlns:a16="http://schemas.microsoft.com/office/drawing/2014/main" id="{22482A0F-3AF9-4005-9272-25EA06D80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F9BAE-0A34-4EF9-8A09-199314CEBE04}"/>
              </a:ext>
            </a:extLst>
          </p:cNvPr>
          <p:cNvSpPr>
            <a:spLocks noGrp="1"/>
          </p:cNvSpPr>
          <p:nvPr>
            <p:ph type="sldNum" sz="quarter" idx="12"/>
          </p:nvPr>
        </p:nvSpPr>
        <p:spPr/>
        <p:txBody>
          <a:bodyPr/>
          <a:lstStyle/>
          <a:p>
            <a:fld id="{2C785B78-523F-406E-B9EC-4642AABD6448}" type="slidenum">
              <a:rPr lang="en-US" smtClean="0"/>
              <a:t>‹#›</a:t>
            </a:fld>
            <a:endParaRPr lang="en-US"/>
          </a:p>
        </p:txBody>
      </p:sp>
    </p:spTree>
    <p:extLst>
      <p:ext uri="{BB962C8B-B14F-4D97-AF65-F5344CB8AC3E}">
        <p14:creationId xmlns:p14="http://schemas.microsoft.com/office/powerpoint/2010/main" val="2689548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8B52BD-8E29-44FE-8BA0-628859EFD7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F29139-0ECA-4488-9E28-0699113FFE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728E3C-1F2E-4BFB-96F1-233148EDE063}"/>
              </a:ext>
            </a:extLst>
          </p:cNvPr>
          <p:cNvSpPr>
            <a:spLocks noGrp="1"/>
          </p:cNvSpPr>
          <p:nvPr>
            <p:ph type="dt" sz="half" idx="10"/>
          </p:nvPr>
        </p:nvSpPr>
        <p:spPr/>
        <p:txBody>
          <a:bodyPr/>
          <a:lstStyle/>
          <a:p>
            <a:fld id="{C504AA65-29E6-4041-BEE2-6F0E39DCB4CD}" type="datetimeFigureOut">
              <a:rPr lang="en-US" smtClean="0"/>
              <a:t>12/1/2021</a:t>
            </a:fld>
            <a:endParaRPr lang="en-US"/>
          </a:p>
        </p:txBody>
      </p:sp>
      <p:sp>
        <p:nvSpPr>
          <p:cNvPr id="5" name="Footer Placeholder 4">
            <a:extLst>
              <a:ext uri="{FF2B5EF4-FFF2-40B4-BE49-F238E27FC236}">
                <a16:creationId xmlns:a16="http://schemas.microsoft.com/office/drawing/2014/main" id="{3A708EBB-1E8A-4555-9473-162BA8FF7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7C467D-8D97-4E35-AE58-557EE4275CC0}"/>
              </a:ext>
            </a:extLst>
          </p:cNvPr>
          <p:cNvSpPr>
            <a:spLocks noGrp="1"/>
          </p:cNvSpPr>
          <p:nvPr>
            <p:ph type="sldNum" sz="quarter" idx="12"/>
          </p:nvPr>
        </p:nvSpPr>
        <p:spPr/>
        <p:txBody>
          <a:bodyPr/>
          <a:lstStyle/>
          <a:p>
            <a:fld id="{2C785B78-523F-406E-B9EC-4642AABD6448}" type="slidenum">
              <a:rPr lang="en-US" smtClean="0"/>
              <a:t>‹#›</a:t>
            </a:fld>
            <a:endParaRPr lang="en-US"/>
          </a:p>
        </p:txBody>
      </p:sp>
    </p:spTree>
    <p:extLst>
      <p:ext uri="{BB962C8B-B14F-4D97-AF65-F5344CB8AC3E}">
        <p14:creationId xmlns:p14="http://schemas.microsoft.com/office/powerpoint/2010/main" val="204871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C70C-28D0-4606-8102-CE70C03672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105A83-A59A-4CF3-8D13-B458D1336B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9A6D9-84BA-4055-ADCA-CB066C62D27A}"/>
              </a:ext>
            </a:extLst>
          </p:cNvPr>
          <p:cNvSpPr>
            <a:spLocks noGrp="1"/>
          </p:cNvSpPr>
          <p:nvPr>
            <p:ph type="dt" sz="half" idx="10"/>
          </p:nvPr>
        </p:nvSpPr>
        <p:spPr/>
        <p:txBody>
          <a:bodyPr/>
          <a:lstStyle/>
          <a:p>
            <a:fld id="{C504AA65-29E6-4041-BEE2-6F0E39DCB4CD}" type="datetimeFigureOut">
              <a:rPr lang="en-US" smtClean="0"/>
              <a:t>12/1/2021</a:t>
            </a:fld>
            <a:endParaRPr lang="en-US"/>
          </a:p>
        </p:txBody>
      </p:sp>
      <p:sp>
        <p:nvSpPr>
          <p:cNvPr id="5" name="Footer Placeholder 4">
            <a:extLst>
              <a:ext uri="{FF2B5EF4-FFF2-40B4-BE49-F238E27FC236}">
                <a16:creationId xmlns:a16="http://schemas.microsoft.com/office/drawing/2014/main" id="{A93B4B11-7902-455D-B24C-F900A20A0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76D59-D12D-41DD-8221-B4C8E8482111}"/>
              </a:ext>
            </a:extLst>
          </p:cNvPr>
          <p:cNvSpPr>
            <a:spLocks noGrp="1"/>
          </p:cNvSpPr>
          <p:nvPr>
            <p:ph type="sldNum" sz="quarter" idx="12"/>
          </p:nvPr>
        </p:nvSpPr>
        <p:spPr/>
        <p:txBody>
          <a:bodyPr/>
          <a:lstStyle/>
          <a:p>
            <a:fld id="{2C785B78-523F-406E-B9EC-4642AABD6448}" type="slidenum">
              <a:rPr lang="en-US" smtClean="0"/>
              <a:t>‹#›</a:t>
            </a:fld>
            <a:endParaRPr lang="en-US"/>
          </a:p>
        </p:txBody>
      </p:sp>
    </p:spTree>
    <p:extLst>
      <p:ext uri="{BB962C8B-B14F-4D97-AF65-F5344CB8AC3E}">
        <p14:creationId xmlns:p14="http://schemas.microsoft.com/office/powerpoint/2010/main" val="4174413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3B966-8410-4252-B541-842B53C65C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D780FC-1D62-4F8F-84C3-2361E12A0D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067B89-0C3B-49A6-A87C-730484A78C91}"/>
              </a:ext>
            </a:extLst>
          </p:cNvPr>
          <p:cNvSpPr>
            <a:spLocks noGrp="1"/>
          </p:cNvSpPr>
          <p:nvPr>
            <p:ph type="dt" sz="half" idx="10"/>
          </p:nvPr>
        </p:nvSpPr>
        <p:spPr/>
        <p:txBody>
          <a:bodyPr/>
          <a:lstStyle/>
          <a:p>
            <a:fld id="{C504AA65-29E6-4041-BEE2-6F0E39DCB4CD}" type="datetimeFigureOut">
              <a:rPr lang="en-US" smtClean="0"/>
              <a:t>12/1/2021</a:t>
            </a:fld>
            <a:endParaRPr lang="en-US"/>
          </a:p>
        </p:txBody>
      </p:sp>
      <p:sp>
        <p:nvSpPr>
          <p:cNvPr id="5" name="Footer Placeholder 4">
            <a:extLst>
              <a:ext uri="{FF2B5EF4-FFF2-40B4-BE49-F238E27FC236}">
                <a16:creationId xmlns:a16="http://schemas.microsoft.com/office/drawing/2014/main" id="{85DF22CD-211A-46D8-84C4-765471FF7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BB079-DB52-48DB-80D1-5AD3F90CADC7}"/>
              </a:ext>
            </a:extLst>
          </p:cNvPr>
          <p:cNvSpPr>
            <a:spLocks noGrp="1"/>
          </p:cNvSpPr>
          <p:nvPr>
            <p:ph type="sldNum" sz="quarter" idx="12"/>
          </p:nvPr>
        </p:nvSpPr>
        <p:spPr/>
        <p:txBody>
          <a:bodyPr/>
          <a:lstStyle/>
          <a:p>
            <a:fld id="{2C785B78-523F-406E-B9EC-4642AABD6448}" type="slidenum">
              <a:rPr lang="en-US" smtClean="0"/>
              <a:t>‹#›</a:t>
            </a:fld>
            <a:endParaRPr lang="en-US"/>
          </a:p>
        </p:txBody>
      </p:sp>
    </p:spTree>
    <p:extLst>
      <p:ext uri="{BB962C8B-B14F-4D97-AF65-F5344CB8AC3E}">
        <p14:creationId xmlns:p14="http://schemas.microsoft.com/office/powerpoint/2010/main" val="2790436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2753B-2712-4FA2-B405-7B058080C5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FD4DC4-8F81-4231-96CE-6C2915D29F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124506-0A34-4A64-A024-606E0BD011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442879-09C4-4B25-9C94-B16128A40902}"/>
              </a:ext>
            </a:extLst>
          </p:cNvPr>
          <p:cNvSpPr>
            <a:spLocks noGrp="1"/>
          </p:cNvSpPr>
          <p:nvPr>
            <p:ph type="dt" sz="half" idx="10"/>
          </p:nvPr>
        </p:nvSpPr>
        <p:spPr/>
        <p:txBody>
          <a:bodyPr/>
          <a:lstStyle/>
          <a:p>
            <a:fld id="{C504AA65-29E6-4041-BEE2-6F0E39DCB4CD}" type="datetimeFigureOut">
              <a:rPr lang="en-US" smtClean="0"/>
              <a:t>12/1/2021</a:t>
            </a:fld>
            <a:endParaRPr lang="en-US"/>
          </a:p>
        </p:txBody>
      </p:sp>
      <p:sp>
        <p:nvSpPr>
          <p:cNvPr id="6" name="Footer Placeholder 5">
            <a:extLst>
              <a:ext uri="{FF2B5EF4-FFF2-40B4-BE49-F238E27FC236}">
                <a16:creationId xmlns:a16="http://schemas.microsoft.com/office/drawing/2014/main" id="{9DB7B7B6-A3C5-4E5E-947F-CDB225E2CC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443491-5DD7-4521-9F90-9006AE0682E6}"/>
              </a:ext>
            </a:extLst>
          </p:cNvPr>
          <p:cNvSpPr>
            <a:spLocks noGrp="1"/>
          </p:cNvSpPr>
          <p:nvPr>
            <p:ph type="sldNum" sz="quarter" idx="12"/>
          </p:nvPr>
        </p:nvSpPr>
        <p:spPr/>
        <p:txBody>
          <a:bodyPr/>
          <a:lstStyle/>
          <a:p>
            <a:fld id="{2C785B78-523F-406E-B9EC-4642AABD6448}" type="slidenum">
              <a:rPr lang="en-US" smtClean="0"/>
              <a:t>‹#›</a:t>
            </a:fld>
            <a:endParaRPr lang="en-US"/>
          </a:p>
        </p:txBody>
      </p:sp>
    </p:spTree>
    <p:extLst>
      <p:ext uri="{BB962C8B-B14F-4D97-AF65-F5344CB8AC3E}">
        <p14:creationId xmlns:p14="http://schemas.microsoft.com/office/powerpoint/2010/main" val="1408727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AF0C8-EB3B-4E1A-BF62-56C2B071B6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A50B1-C089-4A8F-80B3-8C2E119E7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96DE49-F764-40E0-AD25-16951D3B59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BDE781-9E40-4BD7-AA83-D76E5E1E96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8A4EAD-5A3C-4A76-A19D-D560AFBDCB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CC2EB2-C506-4547-B0C9-2941F4F06ED8}"/>
              </a:ext>
            </a:extLst>
          </p:cNvPr>
          <p:cNvSpPr>
            <a:spLocks noGrp="1"/>
          </p:cNvSpPr>
          <p:nvPr>
            <p:ph type="dt" sz="half" idx="10"/>
          </p:nvPr>
        </p:nvSpPr>
        <p:spPr/>
        <p:txBody>
          <a:bodyPr/>
          <a:lstStyle/>
          <a:p>
            <a:fld id="{C504AA65-29E6-4041-BEE2-6F0E39DCB4CD}" type="datetimeFigureOut">
              <a:rPr lang="en-US" smtClean="0"/>
              <a:t>12/1/2021</a:t>
            </a:fld>
            <a:endParaRPr lang="en-US"/>
          </a:p>
        </p:txBody>
      </p:sp>
      <p:sp>
        <p:nvSpPr>
          <p:cNvPr id="8" name="Footer Placeholder 7">
            <a:extLst>
              <a:ext uri="{FF2B5EF4-FFF2-40B4-BE49-F238E27FC236}">
                <a16:creationId xmlns:a16="http://schemas.microsoft.com/office/drawing/2014/main" id="{A624F391-A92C-4818-9A29-A90AF25CA1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3C8B44-8BD7-49DF-A83C-C997D7BD110D}"/>
              </a:ext>
            </a:extLst>
          </p:cNvPr>
          <p:cNvSpPr>
            <a:spLocks noGrp="1"/>
          </p:cNvSpPr>
          <p:nvPr>
            <p:ph type="sldNum" sz="quarter" idx="12"/>
          </p:nvPr>
        </p:nvSpPr>
        <p:spPr/>
        <p:txBody>
          <a:bodyPr/>
          <a:lstStyle/>
          <a:p>
            <a:fld id="{2C785B78-523F-406E-B9EC-4642AABD6448}" type="slidenum">
              <a:rPr lang="en-US" smtClean="0"/>
              <a:t>‹#›</a:t>
            </a:fld>
            <a:endParaRPr lang="en-US"/>
          </a:p>
        </p:txBody>
      </p:sp>
    </p:spTree>
    <p:extLst>
      <p:ext uri="{BB962C8B-B14F-4D97-AF65-F5344CB8AC3E}">
        <p14:creationId xmlns:p14="http://schemas.microsoft.com/office/powerpoint/2010/main" val="1701224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7BE1-4B5E-4A99-B775-23CDA3C55E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568E14-4E1E-48C5-80AC-EC24730807BC}"/>
              </a:ext>
            </a:extLst>
          </p:cNvPr>
          <p:cNvSpPr>
            <a:spLocks noGrp="1"/>
          </p:cNvSpPr>
          <p:nvPr>
            <p:ph type="dt" sz="half" idx="10"/>
          </p:nvPr>
        </p:nvSpPr>
        <p:spPr/>
        <p:txBody>
          <a:bodyPr/>
          <a:lstStyle/>
          <a:p>
            <a:fld id="{C504AA65-29E6-4041-BEE2-6F0E39DCB4CD}" type="datetimeFigureOut">
              <a:rPr lang="en-US" smtClean="0"/>
              <a:t>12/1/2021</a:t>
            </a:fld>
            <a:endParaRPr lang="en-US"/>
          </a:p>
        </p:txBody>
      </p:sp>
      <p:sp>
        <p:nvSpPr>
          <p:cNvPr id="4" name="Footer Placeholder 3">
            <a:extLst>
              <a:ext uri="{FF2B5EF4-FFF2-40B4-BE49-F238E27FC236}">
                <a16:creationId xmlns:a16="http://schemas.microsoft.com/office/drawing/2014/main" id="{6900908F-0065-4E52-8D30-32B17C47EE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3861C9-061E-4030-94C7-07D1207857E3}"/>
              </a:ext>
            </a:extLst>
          </p:cNvPr>
          <p:cNvSpPr>
            <a:spLocks noGrp="1"/>
          </p:cNvSpPr>
          <p:nvPr>
            <p:ph type="sldNum" sz="quarter" idx="12"/>
          </p:nvPr>
        </p:nvSpPr>
        <p:spPr/>
        <p:txBody>
          <a:bodyPr/>
          <a:lstStyle/>
          <a:p>
            <a:fld id="{2C785B78-523F-406E-B9EC-4642AABD6448}" type="slidenum">
              <a:rPr lang="en-US" smtClean="0"/>
              <a:t>‹#›</a:t>
            </a:fld>
            <a:endParaRPr lang="en-US"/>
          </a:p>
        </p:txBody>
      </p:sp>
    </p:spTree>
    <p:extLst>
      <p:ext uri="{BB962C8B-B14F-4D97-AF65-F5344CB8AC3E}">
        <p14:creationId xmlns:p14="http://schemas.microsoft.com/office/powerpoint/2010/main" val="26795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D7EF99-B4CB-4F9A-BDB1-78324F90DA32}"/>
              </a:ext>
            </a:extLst>
          </p:cNvPr>
          <p:cNvSpPr>
            <a:spLocks noGrp="1"/>
          </p:cNvSpPr>
          <p:nvPr>
            <p:ph type="dt" sz="half" idx="10"/>
          </p:nvPr>
        </p:nvSpPr>
        <p:spPr/>
        <p:txBody>
          <a:bodyPr/>
          <a:lstStyle/>
          <a:p>
            <a:fld id="{C504AA65-29E6-4041-BEE2-6F0E39DCB4CD}" type="datetimeFigureOut">
              <a:rPr lang="en-US" smtClean="0"/>
              <a:t>12/1/2021</a:t>
            </a:fld>
            <a:endParaRPr lang="en-US"/>
          </a:p>
        </p:txBody>
      </p:sp>
      <p:sp>
        <p:nvSpPr>
          <p:cNvPr id="3" name="Footer Placeholder 2">
            <a:extLst>
              <a:ext uri="{FF2B5EF4-FFF2-40B4-BE49-F238E27FC236}">
                <a16:creationId xmlns:a16="http://schemas.microsoft.com/office/drawing/2014/main" id="{E7E1742F-A775-4CA6-AA1D-6D3C15193B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C03A4E-7F5B-41F0-9985-C1A45DA5356A}"/>
              </a:ext>
            </a:extLst>
          </p:cNvPr>
          <p:cNvSpPr>
            <a:spLocks noGrp="1"/>
          </p:cNvSpPr>
          <p:nvPr>
            <p:ph type="sldNum" sz="quarter" idx="12"/>
          </p:nvPr>
        </p:nvSpPr>
        <p:spPr/>
        <p:txBody>
          <a:bodyPr/>
          <a:lstStyle/>
          <a:p>
            <a:fld id="{2C785B78-523F-406E-B9EC-4642AABD6448}" type="slidenum">
              <a:rPr lang="en-US" smtClean="0"/>
              <a:t>‹#›</a:t>
            </a:fld>
            <a:endParaRPr lang="en-US"/>
          </a:p>
        </p:txBody>
      </p:sp>
    </p:spTree>
    <p:extLst>
      <p:ext uri="{BB962C8B-B14F-4D97-AF65-F5344CB8AC3E}">
        <p14:creationId xmlns:p14="http://schemas.microsoft.com/office/powerpoint/2010/main" val="3895504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7456-967A-4D1A-A94A-FB88638054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7C388D-4648-4925-9E06-4BF4B0E61A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A81F97-6451-447D-A70C-6B462F9DF4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FD4BE-B67A-4049-AC6C-5D71EFE959EF}"/>
              </a:ext>
            </a:extLst>
          </p:cNvPr>
          <p:cNvSpPr>
            <a:spLocks noGrp="1"/>
          </p:cNvSpPr>
          <p:nvPr>
            <p:ph type="dt" sz="half" idx="10"/>
          </p:nvPr>
        </p:nvSpPr>
        <p:spPr/>
        <p:txBody>
          <a:bodyPr/>
          <a:lstStyle/>
          <a:p>
            <a:fld id="{C504AA65-29E6-4041-BEE2-6F0E39DCB4CD}" type="datetimeFigureOut">
              <a:rPr lang="en-US" smtClean="0"/>
              <a:t>12/1/2021</a:t>
            </a:fld>
            <a:endParaRPr lang="en-US"/>
          </a:p>
        </p:txBody>
      </p:sp>
      <p:sp>
        <p:nvSpPr>
          <p:cNvPr id="6" name="Footer Placeholder 5">
            <a:extLst>
              <a:ext uri="{FF2B5EF4-FFF2-40B4-BE49-F238E27FC236}">
                <a16:creationId xmlns:a16="http://schemas.microsoft.com/office/drawing/2014/main" id="{C530FEBE-12F8-4D99-B53D-111C48411C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10D3F4-BB87-4E50-970B-2E5F825070AF}"/>
              </a:ext>
            </a:extLst>
          </p:cNvPr>
          <p:cNvSpPr>
            <a:spLocks noGrp="1"/>
          </p:cNvSpPr>
          <p:nvPr>
            <p:ph type="sldNum" sz="quarter" idx="12"/>
          </p:nvPr>
        </p:nvSpPr>
        <p:spPr/>
        <p:txBody>
          <a:bodyPr/>
          <a:lstStyle/>
          <a:p>
            <a:fld id="{2C785B78-523F-406E-B9EC-4642AABD6448}" type="slidenum">
              <a:rPr lang="en-US" smtClean="0"/>
              <a:t>‹#›</a:t>
            </a:fld>
            <a:endParaRPr lang="en-US"/>
          </a:p>
        </p:txBody>
      </p:sp>
    </p:spTree>
    <p:extLst>
      <p:ext uri="{BB962C8B-B14F-4D97-AF65-F5344CB8AC3E}">
        <p14:creationId xmlns:p14="http://schemas.microsoft.com/office/powerpoint/2010/main" val="92868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91C8-D762-4BEF-94F7-ACE59677CB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541B3A-1C25-4835-866B-2AEE7DE5B7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67391F-183C-485B-B547-62396F9CA8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224E2-7862-476A-9C4F-78E94E696EE6}"/>
              </a:ext>
            </a:extLst>
          </p:cNvPr>
          <p:cNvSpPr>
            <a:spLocks noGrp="1"/>
          </p:cNvSpPr>
          <p:nvPr>
            <p:ph type="dt" sz="half" idx="10"/>
          </p:nvPr>
        </p:nvSpPr>
        <p:spPr/>
        <p:txBody>
          <a:bodyPr/>
          <a:lstStyle/>
          <a:p>
            <a:fld id="{C504AA65-29E6-4041-BEE2-6F0E39DCB4CD}" type="datetimeFigureOut">
              <a:rPr lang="en-US" smtClean="0"/>
              <a:t>12/1/2021</a:t>
            </a:fld>
            <a:endParaRPr lang="en-US"/>
          </a:p>
        </p:txBody>
      </p:sp>
      <p:sp>
        <p:nvSpPr>
          <p:cNvPr id="6" name="Footer Placeholder 5">
            <a:extLst>
              <a:ext uri="{FF2B5EF4-FFF2-40B4-BE49-F238E27FC236}">
                <a16:creationId xmlns:a16="http://schemas.microsoft.com/office/drawing/2014/main" id="{076F5331-04FD-4A4B-B558-EF194AE946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0A749-AC64-41C7-B4D6-EC285FE4858B}"/>
              </a:ext>
            </a:extLst>
          </p:cNvPr>
          <p:cNvSpPr>
            <a:spLocks noGrp="1"/>
          </p:cNvSpPr>
          <p:nvPr>
            <p:ph type="sldNum" sz="quarter" idx="12"/>
          </p:nvPr>
        </p:nvSpPr>
        <p:spPr/>
        <p:txBody>
          <a:bodyPr/>
          <a:lstStyle/>
          <a:p>
            <a:fld id="{2C785B78-523F-406E-B9EC-4642AABD6448}" type="slidenum">
              <a:rPr lang="en-US" smtClean="0"/>
              <a:t>‹#›</a:t>
            </a:fld>
            <a:endParaRPr lang="en-US"/>
          </a:p>
        </p:txBody>
      </p:sp>
    </p:spTree>
    <p:extLst>
      <p:ext uri="{BB962C8B-B14F-4D97-AF65-F5344CB8AC3E}">
        <p14:creationId xmlns:p14="http://schemas.microsoft.com/office/powerpoint/2010/main" val="3186825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0F5E05-0B45-4FD0-BDDC-23807C1499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88962E-4676-402D-9FBC-358867E5E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FD063C-A988-4BC2-893A-8CCA0C85EC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04AA65-29E6-4041-BEE2-6F0E39DCB4CD}" type="datetimeFigureOut">
              <a:rPr lang="en-US" smtClean="0"/>
              <a:t>12/1/2021</a:t>
            </a:fld>
            <a:endParaRPr lang="en-US"/>
          </a:p>
        </p:txBody>
      </p:sp>
      <p:sp>
        <p:nvSpPr>
          <p:cNvPr id="5" name="Footer Placeholder 4">
            <a:extLst>
              <a:ext uri="{FF2B5EF4-FFF2-40B4-BE49-F238E27FC236}">
                <a16:creationId xmlns:a16="http://schemas.microsoft.com/office/drawing/2014/main" id="{877929F1-6FDB-4B4F-A8FE-437795663B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B5F3FA-FDB3-4A41-90E7-458E24020F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85B78-523F-406E-B9EC-4642AABD6448}" type="slidenum">
              <a:rPr lang="en-US" smtClean="0"/>
              <a:t>‹#›</a:t>
            </a:fld>
            <a:endParaRPr lang="en-US"/>
          </a:p>
        </p:txBody>
      </p:sp>
    </p:spTree>
    <p:extLst>
      <p:ext uri="{BB962C8B-B14F-4D97-AF65-F5344CB8AC3E}">
        <p14:creationId xmlns:p14="http://schemas.microsoft.com/office/powerpoint/2010/main" val="1230948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D17FE8-EE0C-4BD5-894E-B330BECD88EC}"/>
              </a:ext>
            </a:extLst>
          </p:cNvPr>
          <p:cNvSpPr>
            <a:spLocks noGrp="1"/>
          </p:cNvSpPr>
          <p:nvPr>
            <p:ph type="title"/>
          </p:nvPr>
        </p:nvSpPr>
        <p:spPr/>
        <p:txBody>
          <a:bodyPr/>
          <a:lstStyle/>
          <a:p>
            <a:r>
              <a:rPr lang="en-US" dirty="0"/>
              <a:t>Page Object Model</a:t>
            </a:r>
          </a:p>
        </p:txBody>
      </p:sp>
      <p:sp>
        <p:nvSpPr>
          <p:cNvPr id="5" name="Content Placeholder 4">
            <a:extLst>
              <a:ext uri="{FF2B5EF4-FFF2-40B4-BE49-F238E27FC236}">
                <a16:creationId xmlns:a16="http://schemas.microsoft.com/office/drawing/2014/main" id="{8A891954-A28B-4A3B-8F4A-6F696A4BAFFF}"/>
              </a:ext>
            </a:extLst>
          </p:cNvPr>
          <p:cNvSpPr>
            <a:spLocks noGrp="1"/>
          </p:cNvSpPr>
          <p:nvPr>
            <p:ph idx="1"/>
          </p:nvPr>
        </p:nvSpPr>
        <p:spPr/>
        <p:txBody>
          <a:bodyPr>
            <a:normAutofit fontScale="77500" lnSpcReduction="20000"/>
          </a:bodyPr>
          <a:lstStyle/>
          <a:p>
            <a:r>
              <a:rPr lang="en-US" dirty="0"/>
              <a:t>Definition: Design pattern for representing a webpage as an object.</a:t>
            </a:r>
          </a:p>
          <a:p>
            <a:pPr lvl="1"/>
            <a:r>
              <a:rPr lang="en-US" dirty="0"/>
              <a:t>Objects &lt;- Created from blueprints</a:t>
            </a:r>
          </a:p>
          <a:p>
            <a:r>
              <a:rPr lang="en-US" dirty="0"/>
              <a:t>=&gt; We need to create classes for our webpages</a:t>
            </a:r>
          </a:p>
          <a:p>
            <a:pPr lvl="1"/>
            <a:r>
              <a:rPr lang="en-US" dirty="0"/>
              <a:t>Properties: Various </a:t>
            </a:r>
            <a:r>
              <a:rPr lang="en-US" dirty="0" err="1"/>
              <a:t>WebElement</a:t>
            </a:r>
            <a:r>
              <a:rPr lang="en-US" dirty="0"/>
              <a:t> fields</a:t>
            </a:r>
          </a:p>
          <a:p>
            <a:pPr lvl="1"/>
            <a:r>
              <a:rPr lang="en-US" dirty="0"/>
              <a:t>Behaviors: getters for those elements</a:t>
            </a:r>
          </a:p>
          <a:p>
            <a:r>
              <a:rPr lang="en-US" dirty="0"/>
              <a:t>Why?</a:t>
            </a:r>
          </a:p>
          <a:p>
            <a:pPr lvl="1"/>
            <a:r>
              <a:rPr lang="en-US" dirty="0"/>
              <a:t>Code re-usability</a:t>
            </a:r>
          </a:p>
          <a:p>
            <a:pPr lvl="2"/>
            <a:r>
              <a:rPr lang="en-US" dirty="0"/>
              <a:t>Less redundancy</a:t>
            </a:r>
          </a:p>
          <a:p>
            <a:pPr lvl="1"/>
            <a:r>
              <a:rPr lang="en-US" dirty="0"/>
              <a:t>Code readability</a:t>
            </a:r>
          </a:p>
          <a:p>
            <a:r>
              <a:rPr lang="en-US" dirty="0"/>
              <a:t>Ex. if we have 100 tests that all require the same elements to be accessed, if a frontend developer changes the id, name, etc. of what we are using to locate the element, ALL 100 tests will break</a:t>
            </a:r>
          </a:p>
          <a:p>
            <a:r>
              <a:rPr lang="en-US" dirty="0"/>
              <a:t>If we have a central location in which we are providing the locator for an element, this can be avoided (all we need to do is change the locator in one place, and not in all 100 tests)</a:t>
            </a:r>
          </a:p>
        </p:txBody>
      </p:sp>
    </p:spTree>
    <p:extLst>
      <p:ext uri="{BB962C8B-B14F-4D97-AF65-F5344CB8AC3E}">
        <p14:creationId xmlns:p14="http://schemas.microsoft.com/office/powerpoint/2010/main" val="183054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955B-181E-48C2-9A93-59A23AFF7DA4}"/>
              </a:ext>
            </a:extLst>
          </p:cNvPr>
          <p:cNvSpPr>
            <a:spLocks noGrp="1"/>
          </p:cNvSpPr>
          <p:nvPr>
            <p:ph type="title"/>
          </p:nvPr>
        </p:nvSpPr>
        <p:spPr/>
        <p:txBody>
          <a:bodyPr/>
          <a:lstStyle/>
          <a:p>
            <a:r>
              <a:rPr lang="en-US" dirty="0"/>
              <a:t>Page Factory</a:t>
            </a:r>
          </a:p>
        </p:txBody>
      </p:sp>
      <p:sp>
        <p:nvSpPr>
          <p:cNvPr id="3" name="Content Placeholder 2">
            <a:extLst>
              <a:ext uri="{FF2B5EF4-FFF2-40B4-BE49-F238E27FC236}">
                <a16:creationId xmlns:a16="http://schemas.microsoft.com/office/drawing/2014/main" id="{D5B21EA0-A9E0-4E79-A8FC-99054A95397E}"/>
              </a:ext>
            </a:extLst>
          </p:cNvPr>
          <p:cNvSpPr>
            <a:spLocks noGrp="1"/>
          </p:cNvSpPr>
          <p:nvPr>
            <p:ph idx="1"/>
          </p:nvPr>
        </p:nvSpPr>
        <p:spPr/>
        <p:txBody>
          <a:bodyPr>
            <a:normAutofit fontScale="92500" lnSpcReduction="10000"/>
          </a:bodyPr>
          <a:lstStyle/>
          <a:p>
            <a:r>
              <a:rPr lang="en-US" dirty="0" err="1"/>
              <a:t>PageFactory</a:t>
            </a:r>
            <a:r>
              <a:rPr lang="en-US" dirty="0"/>
              <a:t> is a class provided by Selenium to support the Page Object Model design pattern</a:t>
            </a:r>
          </a:p>
          <a:p>
            <a:r>
              <a:rPr lang="en-US" dirty="0"/>
              <a:t>It provides a more readable way of locating elements on a page utilizing annotations</a:t>
            </a:r>
          </a:p>
          <a:p>
            <a:pPr lvl="1"/>
            <a:r>
              <a:rPr lang="en-US" dirty="0"/>
              <a:t>@FindBy(id = “”)</a:t>
            </a:r>
          </a:p>
          <a:p>
            <a:pPr lvl="1"/>
            <a:r>
              <a:rPr lang="en-US" dirty="0"/>
              <a:t>@FindBy(name = “”)</a:t>
            </a:r>
          </a:p>
          <a:p>
            <a:pPr lvl="1"/>
            <a:r>
              <a:rPr lang="en-US" dirty="0"/>
              <a:t>@FindBy(className = “”)</a:t>
            </a:r>
          </a:p>
          <a:p>
            <a:pPr lvl="1"/>
            <a:r>
              <a:rPr lang="en-US" dirty="0"/>
              <a:t>@FindBy(tagName = “”)</a:t>
            </a:r>
          </a:p>
          <a:p>
            <a:pPr lvl="1"/>
            <a:r>
              <a:rPr lang="en-US" dirty="0"/>
              <a:t>@FindBy(linkText = “”)</a:t>
            </a:r>
          </a:p>
          <a:p>
            <a:pPr lvl="1"/>
            <a:r>
              <a:rPr lang="en-US" dirty="0"/>
              <a:t>@FindBy(partialLinkText = “”)</a:t>
            </a:r>
          </a:p>
          <a:p>
            <a:pPr lvl="1"/>
            <a:r>
              <a:rPr lang="en-US" dirty="0"/>
              <a:t>@FindBy(xpath= “”)</a:t>
            </a:r>
          </a:p>
          <a:p>
            <a:pPr lvl="1"/>
            <a:r>
              <a:rPr lang="en-US" dirty="0"/>
              <a:t>@FindBy(css = “”)</a:t>
            </a:r>
          </a:p>
        </p:txBody>
      </p:sp>
    </p:spTree>
    <p:extLst>
      <p:ext uri="{BB962C8B-B14F-4D97-AF65-F5344CB8AC3E}">
        <p14:creationId xmlns:p14="http://schemas.microsoft.com/office/powerpoint/2010/main" val="3474595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1154</TotalTime>
  <Words>213</Words>
  <Application>Microsoft Office PowerPoint</Application>
  <PresentationFormat>Widescreen</PresentationFormat>
  <Paragraphs>23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Page Object Model</vt:lpstr>
      <vt:lpstr>Page Factory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 Object Model</dc:title>
  <dc:creator>Bach Tran</dc:creator>
  <cp:lastModifiedBy>Bach Tran</cp:lastModifiedBy>
  <cp:revision>1</cp:revision>
  <dcterms:created xsi:type="dcterms:W3CDTF">2021-12-01T20:52:38Z</dcterms:created>
  <dcterms:modified xsi:type="dcterms:W3CDTF">2021-12-02T16:07:19Z</dcterms:modified>
</cp:coreProperties>
</file>