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61" r:id="rId3"/>
    <p:sldId id="262" r:id="rId4"/>
    <p:sldId id="257" r:id="rId5"/>
    <p:sldId id="260" r:id="rId6"/>
    <p:sldId id="259" r:id="rId7"/>
    <p:sldId id="25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AEFBFBC6-5F1A-4704-8C18-77810CBC678C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E4C3FCB8-2D73-4E73-B462-6071A795F9A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2672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BFBC6-5F1A-4704-8C18-77810CBC678C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3FCB8-2D73-4E73-B462-6071A795F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887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BFBC6-5F1A-4704-8C18-77810CBC678C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3FCB8-2D73-4E73-B462-6071A795F9A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1647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BFBC6-5F1A-4704-8C18-77810CBC678C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3FCB8-2D73-4E73-B462-6071A795F9A1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48957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BFBC6-5F1A-4704-8C18-77810CBC678C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3FCB8-2D73-4E73-B462-6071A795F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5176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BFBC6-5F1A-4704-8C18-77810CBC678C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3FCB8-2D73-4E73-B462-6071A795F9A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24973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BFBC6-5F1A-4704-8C18-77810CBC678C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3FCB8-2D73-4E73-B462-6071A795F9A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80041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BFBC6-5F1A-4704-8C18-77810CBC678C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3FCB8-2D73-4E73-B462-6071A795F9A1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40692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BFBC6-5F1A-4704-8C18-77810CBC678C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3FCB8-2D73-4E73-B462-6071A795F9A1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9409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BFBC6-5F1A-4704-8C18-77810CBC678C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3FCB8-2D73-4E73-B462-6071A795F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522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BFBC6-5F1A-4704-8C18-77810CBC678C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3FCB8-2D73-4E73-B462-6071A795F9A1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8910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BFBC6-5F1A-4704-8C18-77810CBC678C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3FCB8-2D73-4E73-B462-6071A795F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05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BFBC6-5F1A-4704-8C18-77810CBC678C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3FCB8-2D73-4E73-B462-6071A795F9A1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2475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BFBC6-5F1A-4704-8C18-77810CBC678C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3FCB8-2D73-4E73-B462-6071A795F9A1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4332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BFBC6-5F1A-4704-8C18-77810CBC678C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3FCB8-2D73-4E73-B462-6071A795F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23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BFBC6-5F1A-4704-8C18-77810CBC678C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3FCB8-2D73-4E73-B462-6071A795F9A1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3763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BFBC6-5F1A-4704-8C18-77810CBC678C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3FCB8-2D73-4E73-B462-6071A795F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61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EFBFBC6-5F1A-4704-8C18-77810CBC678C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4C3FCB8-2D73-4E73-B462-6071A795F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071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2110503TACEDT66/swdevprac2-project-mongodb" TargetMode="External"/><Relationship Id="rId2" Type="http://schemas.openxmlformats.org/officeDocument/2006/relationships/hyperlink" Target="https://a11-swdevprac2-hoshioka-aoi.vercel.app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6E4EA-0DB8-D6E4-82BA-5AEF365A7D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/>
              <a:t>Restaurant Reservation Project</a:t>
            </a:r>
          </a:p>
        </p:txBody>
      </p:sp>
    </p:spTree>
    <p:extLst>
      <p:ext uri="{BB962C8B-B14F-4D97-AF65-F5344CB8AC3E}">
        <p14:creationId xmlns:p14="http://schemas.microsoft.com/office/powerpoint/2010/main" val="3535190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09F3D-DADF-5DC2-8F3B-2A0792F0E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4DCF086-8269-37D8-EFCC-98E4921CCC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88" t="20375" r="18292" b="14767"/>
          <a:stretch/>
        </p:blipFill>
        <p:spPr>
          <a:xfrm>
            <a:off x="1295402" y="575359"/>
            <a:ext cx="9999408" cy="5707282"/>
          </a:xfrm>
        </p:spPr>
      </p:pic>
    </p:spTree>
    <p:extLst>
      <p:ext uri="{BB962C8B-B14F-4D97-AF65-F5344CB8AC3E}">
        <p14:creationId xmlns:p14="http://schemas.microsoft.com/office/powerpoint/2010/main" val="3544806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28354-7AA4-B6C3-ADDB-8B6574F85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057822-56A3-119E-CB54-699977C795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95" t="26268" r="19329" b="9056"/>
          <a:stretch/>
        </p:blipFill>
        <p:spPr>
          <a:xfrm>
            <a:off x="1573160" y="833284"/>
            <a:ext cx="9193163" cy="5379108"/>
          </a:xfrm>
        </p:spPr>
      </p:pic>
    </p:spTree>
    <p:extLst>
      <p:ext uri="{BB962C8B-B14F-4D97-AF65-F5344CB8AC3E}">
        <p14:creationId xmlns:p14="http://schemas.microsoft.com/office/powerpoint/2010/main" val="2478161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9DC19-AE49-20DE-BD9C-C441F0FFB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UI Flow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2C5D3-594C-93D8-9ACF-536686C03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https://www.figma.com/file/nZ4E1gtBhpy5RK4JbMsrko/Untitled?type=design&amp;node-id=0-1&amp;mode=design&amp;t=HDF779zEYWMGtfxK-0</a:t>
            </a:r>
          </a:p>
        </p:txBody>
      </p:sp>
    </p:spTree>
    <p:extLst>
      <p:ext uri="{BB962C8B-B14F-4D97-AF65-F5344CB8AC3E}">
        <p14:creationId xmlns:p14="http://schemas.microsoft.com/office/powerpoint/2010/main" val="701516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74E10-7C07-FEF2-38C5-AC7083C11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D5AD0-6733-822D-2B94-56DD1ED4D8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>
                <a:solidFill>
                  <a:srgbClr val="E6EDF3"/>
                </a:solidFill>
                <a:effectLst/>
                <a:latin typeface="-apple-system"/>
              </a:rPr>
              <a:t> </a:t>
            </a:r>
            <a:r>
              <a:rPr lang="en-US" b="0" i="0" u="sng">
                <a:effectLst/>
                <a:latin typeface="-apple-system"/>
                <a:hlinkClick r:id="rId2"/>
              </a:rPr>
              <a:t>https://</a:t>
            </a:r>
            <a:r>
              <a:rPr lang="en-US" b="1" i="0" u="none" strike="noStrike">
                <a:solidFill>
                  <a:srgbClr val="E6EDF3"/>
                </a:solidFill>
                <a:effectLst/>
                <a:latin typeface="-apple-system"/>
                <a:hlinkClick r:id="rId3"/>
              </a:rPr>
              <a:t>swdevprac2-project-mongodb</a:t>
            </a:r>
            <a:r>
              <a:rPr lang="en-US" b="0" i="0" u="sng">
                <a:effectLst/>
                <a:latin typeface="-apple-system"/>
                <a:hlinkClick r:id="rId2"/>
              </a:rPr>
              <a:t>.vercel.app/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258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18C0B-5B0D-3ECC-961A-433A89CF0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2A872-B99D-2526-2329-53F085C03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https://github.com/2110503TACEDT66/swdevprac2-project-mongodb</a:t>
            </a:r>
          </a:p>
        </p:txBody>
      </p:sp>
    </p:spTree>
    <p:extLst>
      <p:ext uri="{BB962C8B-B14F-4D97-AF65-F5344CB8AC3E}">
        <p14:creationId xmlns:p14="http://schemas.microsoft.com/office/powerpoint/2010/main" val="3032708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02B42-32FA-BE49-25CC-EC1FC5D3E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4FA01-7982-F454-D063-6B292A40A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/>
              <a:t>ณรัช รัตนวิภานนท์ </a:t>
            </a:r>
            <a:r>
              <a:rPr lang="en-US"/>
              <a:t>–design </a:t>
            </a:r>
            <a:r>
              <a:rPr lang="th-TH"/>
              <a:t>หน้าเว็บ เพิ่มหน้า </a:t>
            </a:r>
            <a:r>
              <a:rPr lang="en-US"/>
              <a:t>user info </a:t>
            </a:r>
          </a:p>
          <a:p>
            <a:r>
              <a:rPr lang="th-TH"/>
              <a:t>ชนนภัทร เชิงพนม</a:t>
            </a:r>
            <a:r>
              <a:rPr lang="en-US"/>
              <a:t> –</a:t>
            </a:r>
            <a:r>
              <a:rPr lang="th-TH"/>
              <a:t>เชื่อมต่อกับ </a:t>
            </a:r>
            <a:r>
              <a:rPr lang="en-US"/>
              <a:t>backend </a:t>
            </a:r>
            <a:r>
              <a:rPr lang="th-TH"/>
              <a:t>สร้างระบบ </a:t>
            </a:r>
            <a:r>
              <a:rPr lang="en-US"/>
              <a:t>login</a:t>
            </a:r>
          </a:p>
          <a:p>
            <a:r>
              <a:rPr lang="th-TH"/>
              <a:t>ธนา อัศวนัดดา </a:t>
            </a:r>
            <a:r>
              <a:rPr lang="en-US"/>
              <a:t>-design </a:t>
            </a:r>
            <a:r>
              <a:rPr lang="th-TH"/>
              <a:t>หน้าเว็บ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477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173</TotalTime>
  <Words>88</Words>
  <Application>Microsoft Office PowerPoint</Application>
  <PresentationFormat>Widescreen</PresentationFormat>
  <Paragraphs>11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-apple-system</vt:lpstr>
      <vt:lpstr>Arial</vt:lpstr>
      <vt:lpstr>Garamond</vt:lpstr>
      <vt:lpstr>Organic</vt:lpstr>
      <vt:lpstr>Restaurant Reservation Project</vt:lpstr>
      <vt:lpstr>PowerPoint Presentation</vt:lpstr>
      <vt:lpstr>PowerPoint Presentation</vt:lpstr>
      <vt:lpstr>UI Flow Design</vt:lpstr>
      <vt:lpstr>Web Link</vt:lpstr>
      <vt:lpstr>Github Link</vt:lpstr>
      <vt:lpstr>Roles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Restaurant Reservation Project</dc:title>
  <dc:creator>Chiruno Hoshioka</dc:creator>
  <cp:lastModifiedBy>Chiruno Hoshioka</cp:lastModifiedBy>
  <cp:revision>3</cp:revision>
  <dcterms:created xsi:type="dcterms:W3CDTF">2024-03-26T12:52:01Z</dcterms:created>
  <dcterms:modified xsi:type="dcterms:W3CDTF">2024-03-26T15:45:26Z</dcterms:modified>
</cp:coreProperties>
</file>