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3"/>
  </p:notesMasterIdLst>
  <p:sldIdLst>
    <p:sldId id="256" r:id="rId2"/>
    <p:sldId id="267" r:id="rId3"/>
    <p:sldId id="257" r:id="rId4"/>
    <p:sldId id="258" r:id="rId5"/>
    <p:sldId id="261" r:id="rId6"/>
    <p:sldId id="262" r:id="rId7"/>
    <p:sldId id="263" r:id="rId8"/>
    <p:sldId id="266" r:id="rId9"/>
    <p:sldId id="264" r:id="rId10"/>
    <p:sldId id="265" r:id="rId11"/>
    <p:sldId id="260" r:id="rId12"/>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5635C-B4C6-47E8-8ED6-6FF129F2CE05}" v="7" dt="2023-03-05T06:22:54.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32" autoAdjust="0"/>
  </p:normalViewPr>
  <p:slideViewPr>
    <p:cSldViewPr>
      <p:cViewPr varScale="1">
        <p:scale>
          <a:sx n="81" d="100"/>
          <a:sy n="81" d="100"/>
        </p:scale>
        <p:origin x="1291" y="53"/>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0CF4B43D-491D-C602-328B-BE86EAF5DBC3}"/>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3C56148F-65FB-044B-8C44-C7CBDB651BB0}"/>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CD1D322D-3766-A145-D6BB-F6171A7D53DA}"/>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A5A019D7-02E5-F6D4-BF2A-1F1DDF64EFF7}"/>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74BAD343-3D6E-A20F-2945-F78E83EA56EB}"/>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A74D66CF-FF0E-7320-E865-02EFF7B9BC4E}"/>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AB06AE92-0EA4-41ED-81D6-744C2943D14D}" type="slidenum">
              <a:rPr lang="en-IN" altLang="en-US"/>
              <a:pPr>
                <a:defRPr/>
              </a:pPr>
              <a:t>‹#›</a:t>
            </a:fld>
            <a:endParaRPr lang="en-IN" altLang="en-US"/>
          </a:p>
        </p:txBody>
      </p:sp>
    </p:spTree>
    <p:extLst>
      <p:ext uri="{BB962C8B-B14F-4D97-AF65-F5344CB8AC3E}">
        <p14:creationId xmlns:p14="http://schemas.microsoft.com/office/powerpoint/2010/main" val="419197886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5DBA7062-89AD-2D81-8953-6FC78873556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1CD7EE3-158C-47E5-96AE-72270A75B8A4}" type="slidenum">
              <a:rPr lang="en-IN" altLang="en-US" sz="1400" smtClean="0"/>
              <a:pPr fontAlgn="base">
                <a:spcBef>
                  <a:spcPct val="0"/>
                </a:spcBef>
                <a:spcAft>
                  <a:spcPct val="0"/>
                </a:spcAft>
              </a:pPr>
              <a:t>1</a:t>
            </a:fld>
            <a:endParaRPr lang="en-IN" altLang="en-US" sz="1400"/>
          </a:p>
        </p:txBody>
      </p:sp>
      <p:sp>
        <p:nvSpPr>
          <p:cNvPr id="9219" name="Rectangle 1">
            <a:extLst>
              <a:ext uri="{FF2B5EF4-FFF2-40B4-BE49-F238E27FC236}">
                <a16:creationId xmlns:a16="http://schemas.microsoft.com/office/drawing/2014/main" id="{4DF08256-9640-C4F4-AC8B-8C1D347C302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12CBC3E-CB02-98D8-0387-233280DBC58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29B7EC48-C292-087F-6165-D8FD7DD8B41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211A15D-6ECD-4F58-9A8D-5E8B577789E9}" type="slidenum">
              <a:rPr lang="en-IN" altLang="en-US" sz="1400" smtClean="0"/>
              <a:pPr fontAlgn="base">
                <a:spcBef>
                  <a:spcPct val="0"/>
                </a:spcBef>
                <a:spcAft>
                  <a:spcPct val="0"/>
                </a:spcAft>
              </a:pPr>
              <a:t>11</a:t>
            </a:fld>
            <a:endParaRPr lang="en-IN" altLang="en-US" sz="1400"/>
          </a:p>
        </p:txBody>
      </p:sp>
      <p:sp>
        <p:nvSpPr>
          <p:cNvPr id="27651" name="Rectangle 1">
            <a:extLst>
              <a:ext uri="{FF2B5EF4-FFF2-40B4-BE49-F238E27FC236}">
                <a16:creationId xmlns:a16="http://schemas.microsoft.com/office/drawing/2014/main" id="{465C0E31-A753-C8E3-9ACF-65B399A30E6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A3AAD4F0-2EFF-B432-6F90-85997ACCE9E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99FB8F62-7B9F-F6D6-8CD5-A0C27369885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B169F26-4CAC-4B4F-861B-78C14EBDF331}" type="slidenum">
              <a:rPr lang="en-IN" altLang="en-US" sz="1400" smtClean="0"/>
              <a:pPr fontAlgn="base">
                <a:spcBef>
                  <a:spcPct val="0"/>
                </a:spcBef>
                <a:spcAft>
                  <a:spcPct val="0"/>
                </a:spcAft>
              </a:pPr>
              <a:t>3</a:t>
            </a:fld>
            <a:endParaRPr lang="en-IN" altLang="en-US" sz="1400"/>
          </a:p>
        </p:txBody>
      </p:sp>
      <p:sp>
        <p:nvSpPr>
          <p:cNvPr id="11267" name="Rectangle 1">
            <a:extLst>
              <a:ext uri="{FF2B5EF4-FFF2-40B4-BE49-F238E27FC236}">
                <a16:creationId xmlns:a16="http://schemas.microsoft.com/office/drawing/2014/main" id="{0A098328-091E-91B0-9BE8-C86187E37B1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BD358408-1710-E1C5-9B9B-2282FE106B9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A4C98480-88D4-E90A-08A3-97E134F67E4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05B39C6-6FCD-4F6B-A97F-99A26539BD05}" type="slidenum">
              <a:rPr lang="en-IN" altLang="en-US" sz="1400" smtClean="0"/>
              <a:pPr fontAlgn="base">
                <a:spcBef>
                  <a:spcPct val="0"/>
                </a:spcBef>
                <a:spcAft>
                  <a:spcPct val="0"/>
                </a:spcAft>
              </a:pPr>
              <a:t>4</a:t>
            </a:fld>
            <a:endParaRPr lang="en-IN" altLang="en-US" sz="1400"/>
          </a:p>
        </p:txBody>
      </p:sp>
      <p:sp>
        <p:nvSpPr>
          <p:cNvPr id="13315" name="Rectangle 1">
            <a:extLst>
              <a:ext uri="{FF2B5EF4-FFF2-40B4-BE49-F238E27FC236}">
                <a16:creationId xmlns:a16="http://schemas.microsoft.com/office/drawing/2014/main" id="{7273468E-1AA1-515A-5084-81893DFA435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97016F54-1CB3-BCF2-EEDA-79BF3D69CAB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D4F95EA1-C54D-7E65-EDF2-47746E8E379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4E9A0E8-9DBE-4F2E-9293-C880EC4568C1}" type="slidenum">
              <a:rPr lang="en-IN" altLang="en-US" sz="1400" smtClean="0"/>
              <a:pPr fontAlgn="base">
                <a:spcBef>
                  <a:spcPct val="0"/>
                </a:spcBef>
                <a:spcAft>
                  <a:spcPct val="0"/>
                </a:spcAft>
              </a:pPr>
              <a:t>5</a:t>
            </a:fld>
            <a:endParaRPr lang="en-IN" altLang="en-US" sz="1400"/>
          </a:p>
        </p:txBody>
      </p:sp>
      <p:sp>
        <p:nvSpPr>
          <p:cNvPr id="15363" name="Rectangle 1">
            <a:extLst>
              <a:ext uri="{FF2B5EF4-FFF2-40B4-BE49-F238E27FC236}">
                <a16:creationId xmlns:a16="http://schemas.microsoft.com/office/drawing/2014/main" id="{BA65C93A-1213-AE9E-0072-9EEDB2A1F17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B150CD1D-C86F-4E2B-B837-F0AB211FCDF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3DA4F0A8-8195-6AE2-6CDF-9C9D204034D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AC4748F-BDE6-427E-8130-7511D06B4477}" type="slidenum">
              <a:rPr lang="en-IN" altLang="en-US" sz="1400" smtClean="0"/>
              <a:pPr fontAlgn="base">
                <a:spcBef>
                  <a:spcPct val="0"/>
                </a:spcBef>
                <a:spcAft>
                  <a:spcPct val="0"/>
                </a:spcAft>
              </a:pPr>
              <a:t>6</a:t>
            </a:fld>
            <a:endParaRPr lang="en-IN" altLang="en-US" sz="1400"/>
          </a:p>
        </p:txBody>
      </p:sp>
      <p:sp>
        <p:nvSpPr>
          <p:cNvPr id="17411" name="Rectangle 1">
            <a:extLst>
              <a:ext uri="{FF2B5EF4-FFF2-40B4-BE49-F238E27FC236}">
                <a16:creationId xmlns:a16="http://schemas.microsoft.com/office/drawing/2014/main" id="{0E48A7DC-9D37-ED2D-6CBE-F604E11344D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1FD5B3B9-EC57-7D59-FEC1-F6800004F54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8DEED38D-07C7-9042-2B88-CA31CD072A5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604F069-DEB4-42CB-B7E1-47DECD53D774}" type="slidenum">
              <a:rPr lang="en-IN" altLang="en-US" sz="1400" smtClean="0"/>
              <a:pPr fontAlgn="base">
                <a:spcBef>
                  <a:spcPct val="0"/>
                </a:spcBef>
                <a:spcAft>
                  <a:spcPct val="0"/>
                </a:spcAft>
              </a:pPr>
              <a:t>7</a:t>
            </a:fld>
            <a:endParaRPr lang="en-IN" altLang="en-US" sz="1400"/>
          </a:p>
        </p:txBody>
      </p:sp>
      <p:sp>
        <p:nvSpPr>
          <p:cNvPr id="19459" name="Rectangle 1">
            <a:extLst>
              <a:ext uri="{FF2B5EF4-FFF2-40B4-BE49-F238E27FC236}">
                <a16:creationId xmlns:a16="http://schemas.microsoft.com/office/drawing/2014/main" id="{8BB938E3-42CA-0EBF-43BC-C5448B5AE95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66BA705E-A81A-E454-2973-5185663E7F7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27F72E8F-5429-E3B1-28A2-EE7F67D19B3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3C55308-C5DF-4B1F-8D91-8FF4DAA9BB8C}" type="slidenum">
              <a:rPr lang="en-IN" altLang="en-US" sz="1400" smtClean="0"/>
              <a:pPr fontAlgn="base">
                <a:spcBef>
                  <a:spcPct val="0"/>
                </a:spcBef>
                <a:spcAft>
                  <a:spcPct val="0"/>
                </a:spcAft>
              </a:pPr>
              <a:t>8</a:t>
            </a:fld>
            <a:endParaRPr lang="en-IN" altLang="en-US" sz="1400"/>
          </a:p>
        </p:txBody>
      </p:sp>
      <p:sp>
        <p:nvSpPr>
          <p:cNvPr id="21507" name="Rectangle 1">
            <a:extLst>
              <a:ext uri="{FF2B5EF4-FFF2-40B4-BE49-F238E27FC236}">
                <a16:creationId xmlns:a16="http://schemas.microsoft.com/office/drawing/2014/main" id="{291BC7CD-6D5D-D320-D2A2-6C04675C5D2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F441629B-DA2F-88E0-FBBF-2ECCD85209F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A8674AD0-5474-29BB-7B8C-757F3C96F04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F338D95-8DE4-4A68-BADE-533208FDA456}" type="slidenum">
              <a:rPr lang="en-IN" altLang="en-US" sz="1400" smtClean="0"/>
              <a:pPr fontAlgn="base">
                <a:spcBef>
                  <a:spcPct val="0"/>
                </a:spcBef>
                <a:spcAft>
                  <a:spcPct val="0"/>
                </a:spcAft>
              </a:pPr>
              <a:t>9</a:t>
            </a:fld>
            <a:endParaRPr lang="en-IN" altLang="en-US" sz="1400"/>
          </a:p>
        </p:txBody>
      </p:sp>
      <p:sp>
        <p:nvSpPr>
          <p:cNvPr id="23555" name="Rectangle 1">
            <a:extLst>
              <a:ext uri="{FF2B5EF4-FFF2-40B4-BE49-F238E27FC236}">
                <a16:creationId xmlns:a16="http://schemas.microsoft.com/office/drawing/2014/main" id="{B58B374C-E251-0C7D-38DD-6D183B441C4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ECE06795-815E-DA87-4D52-3E7719DF115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9F32DF13-4A79-5C4B-2528-7AAE3B9541B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CCD6AA5-DBDD-4833-85FE-C15C090D66B4}" type="slidenum">
              <a:rPr lang="en-IN" altLang="en-US" sz="1400" smtClean="0"/>
              <a:pPr fontAlgn="base">
                <a:spcBef>
                  <a:spcPct val="0"/>
                </a:spcBef>
                <a:spcAft>
                  <a:spcPct val="0"/>
                </a:spcAft>
              </a:pPr>
              <a:t>10</a:t>
            </a:fld>
            <a:endParaRPr lang="en-IN" altLang="en-US" sz="1400"/>
          </a:p>
        </p:txBody>
      </p:sp>
      <p:sp>
        <p:nvSpPr>
          <p:cNvPr id="25603" name="Rectangle 1">
            <a:extLst>
              <a:ext uri="{FF2B5EF4-FFF2-40B4-BE49-F238E27FC236}">
                <a16:creationId xmlns:a16="http://schemas.microsoft.com/office/drawing/2014/main" id="{41CFC251-A676-E71A-40F4-C7F9EE77B47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BD080383-8BA6-31F3-606C-6988C72DB81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0CC5FA9B-92FF-6571-5015-99067142E036}"/>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7438B85C-240D-6F8E-40D8-AA14C906F7F0}"/>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ECEBCCAE-1034-7CF0-C5A7-A18F0BD5910A}"/>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B0E99566-D126-A023-B152-8FAD7C18CC24}"/>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15E0BC48-4228-EF9F-D223-7CF732D4BFC0}"/>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B5187955-AD4F-21F0-8808-5D89333FBD2F}"/>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8CC77338-27B2-AD72-A30A-CC1C2F1C161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CC8EEC60-8C25-C0AC-ED33-9C290543C144}"/>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5FC4C901-6318-5807-A07B-ACBCA487D3A5}"/>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005BD309-7DC7-8669-DBAD-2D7BC77DC0F7}"/>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5D7E130A-30D2-F28C-8A4F-CCF84B0406F5}"/>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2237F7FE-3F07-E3D4-5425-4541CD3ADEB8}"/>
              </a:ext>
            </a:extLst>
          </p:cNvPr>
          <p:cNvSpPr>
            <a:spLocks noGrp="1"/>
          </p:cNvSpPr>
          <p:nvPr>
            <p:ph type="dt" sz="half" idx="10"/>
          </p:nvPr>
        </p:nvSpPr>
        <p:spPr/>
        <p:txBody>
          <a:bodyPr/>
          <a:lstStyle>
            <a:lvl1pPr>
              <a:defRPr/>
            </a:lvl1pPr>
          </a:lstStyle>
          <a:p>
            <a:pPr>
              <a:defRPr/>
            </a:pPr>
            <a:fld id="{9F40C580-7A5E-4239-8C35-FAB77AA22417}" type="datetimeFigureOut">
              <a:rPr lang="en-US"/>
              <a:pPr>
                <a:defRPr/>
              </a:pPr>
              <a:t>4/20/2023</a:t>
            </a:fld>
            <a:endParaRPr lang="en-US" dirty="0"/>
          </a:p>
        </p:txBody>
      </p:sp>
      <p:sp>
        <p:nvSpPr>
          <p:cNvPr id="16" name="Footer Placeholder 4">
            <a:extLst>
              <a:ext uri="{FF2B5EF4-FFF2-40B4-BE49-F238E27FC236}">
                <a16:creationId xmlns:a16="http://schemas.microsoft.com/office/drawing/2014/main" id="{D2B72B78-B264-31EC-039C-307C71E468D0}"/>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6E816140-843D-F9DC-93B9-2E05E4AD0A93}"/>
              </a:ext>
            </a:extLst>
          </p:cNvPr>
          <p:cNvSpPr>
            <a:spLocks noGrp="1"/>
          </p:cNvSpPr>
          <p:nvPr>
            <p:ph type="sldNum" sz="quarter" idx="12"/>
          </p:nvPr>
        </p:nvSpPr>
        <p:spPr/>
        <p:txBody>
          <a:bodyPr/>
          <a:lstStyle>
            <a:lvl1pPr>
              <a:defRPr/>
            </a:lvl1pPr>
          </a:lstStyle>
          <a:p>
            <a:pPr>
              <a:defRPr/>
            </a:pPr>
            <a:fld id="{154EE591-33F0-42BB-9A37-AB89FFB06B5A}" type="slidenum">
              <a:rPr lang="en-US"/>
              <a:pPr>
                <a:defRPr/>
              </a:pPr>
              <a:t>‹#›</a:t>
            </a:fld>
            <a:endParaRPr lang="en-US" dirty="0"/>
          </a:p>
        </p:txBody>
      </p:sp>
    </p:spTree>
    <p:extLst>
      <p:ext uri="{BB962C8B-B14F-4D97-AF65-F5344CB8AC3E}">
        <p14:creationId xmlns:p14="http://schemas.microsoft.com/office/powerpoint/2010/main" val="234616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23621E-E96F-6B43-7475-33551F5B6074}"/>
              </a:ext>
            </a:extLst>
          </p:cNvPr>
          <p:cNvSpPr>
            <a:spLocks noGrp="1"/>
          </p:cNvSpPr>
          <p:nvPr>
            <p:ph type="dt" sz="half" idx="10"/>
          </p:nvPr>
        </p:nvSpPr>
        <p:spPr/>
        <p:txBody>
          <a:bodyPr/>
          <a:lstStyle>
            <a:lvl1pPr>
              <a:defRPr/>
            </a:lvl1pPr>
          </a:lstStyle>
          <a:p>
            <a:pPr>
              <a:defRPr/>
            </a:pPr>
            <a:fld id="{20C7F801-482A-45F2-BBEF-65BFD9642D2D}" type="datetimeFigureOut">
              <a:rPr lang="en-US"/>
              <a:pPr>
                <a:defRPr/>
              </a:pPr>
              <a:t>4/20/2023</a:t>
            </a:fld>
            <a:endParaRPr lang="en-US" dirty="0"/>
          </a:p>
        </p:txBody>
      </p:sp>
      <p:sp>
        <p:nvSpPr>
          <p:cNvPr id="5" name="Footer Placeholder 4">
            <a:extLst>
              <a:ext uri="{FF2B5EF4-FFF2-40B4-BE49-F238E27FC236}">
                <a16:creationId xmlns:a16="http://schemas.microsoft.com/office/drawing/2014/main" id="{258EA397-EC7A-E1FD-ED16-E93073497EB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0708A2-2628-84C8-BBD0-C72229968A43}"/>
              </a:ext>
            </a:extLst>
          </p:cNvPr>
          <p:cNvSpPr>
            <a:spLocks noGrp="1"/>
          </p:cNvSpPr>
          <p:nvPr>
            <p:ph type="sldNum" sz="quarter" idx="12"/>
          </p:nvPr>
        </p:nvSpPr>
        <p:spPr/>
        <p:txBody>
          <a:bodyPr/>
          <a:lstStyle>
            <a:lvl1pPr>
              <a:defRPr/>
            </a:lvl1pPr>
          </a:lstStyle>
          <a:p>
            <a:pPr>
              <a:defRPr/>
            </a:pPr>
            <a:fld id="{46AF6BD0-C214-4B0F-87F5-E759BEAFE00A}" type="slidenum">
              <a:rPr lang="en-US"/>
              <a:pPr>
                <a:defRPr/>
              </a:pPr>
              <a:t>‹#›</a:t>
            </a:fld>
            <a:endParaRPr lang="en-US" dirty="0"/>
          </a:p>
        </p:txBody>
      </p:sp>
    </p:spTree>
    <p:extLst>
      <p:ext uri="{BB962C8B-B14F-4D97-AF65-F5344CB8AC3E}">
        <p14:creationId xmlns:p14="http://schemas.microsoft.com/office/powerpoint/2010/main" val="133397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2C5822-92A2-3CF6-1CE5-3EA7435755BC}"/>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9622D313-D9B9-5B68-8F85-D68C3ADF2C13}"/>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E2E0F327-6810-0E39-34E9-ACD2C929BB1A}"/>
              </a:ext>
            </a:extLst>
          </p:cNvPr>
          <p:cNvSpPr>
            <a:spLocks noGrp="1"/>
          </p:cNvSpPr>
          <p:nvPr>
            <p:ph type="dt" sz="half" idx="14"/>
          </p:nvPr>
        </p:nvSpPr>
        <p:spPr/>
        <p:txBody>
          <a:bodyPr/>
          <a:lstStyle>
            <a:lvl1pPr>
              <a:defRPr/>
            </a:lvl1pPr>
          </a:lstStyle>
          <a:p>
            <a:pPr>
              <a:defRPr/>
            </a:pPr>
            <a:fld id="{11B56AEC-92FC-47C2-B6E9-97EC4F65250E}" type="datetimeFigureOut">
              <a:rPr lang="en-US"/>
              <a:pPr>
                <a:defRPr/>
              </a:pPr>
              <a:t>4/20/2023</a:t>
            </a:fld>
            <a:endParaRPr lang="en-US" dirty="0"/>
          </a:p>
        </p:txBody>
      </p:sp>
      <p:sp>
        <p:nvSpPr>
          <p:cNvPr id="7" name="Footer Placeholder 4">
            <a:extLst>
              <a:ext uri="{FF2B5EF4-FFF2-40B4-BE49-F238E27FC236}">
                <a16:creationId xmlns:a16="http://schemas.microsoft.com/office/drawing/2014/main" id="{DB8F0138-1CB8-8247-06AA-44E27BDEA9FB}"/>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177D8874-3671-29A4-E39A-9623FDD4C876}"/>
              </a:ext>
            </a:extLst>
          </p:cNvPr>
          <p:cNvSpPr>
            <a:spLocks noGrp="1"/>
          </p:cNvSpPr>
          <p:nvPr>
            <p:ph type="sldNum" sz="quarter" idx="16"/>
          </p:nvPr>
        </p:nvSpPr>
        <p:spPr/>
        <p:txBody>
          <a:bodyPr/>
          <a:lstStyle>
            <a:lvl1pPr>
              <a:defRPr/>
            </a:lvl1pPr>
          </a:lstStyle>
          <a:p>
            <a:pPr>
              <a:defRPr/>
            </a:pPr>
            <a:fld id="{8F058192-3E32-44D3-ADA0-5E69AB610904}" type="slidenum">
              <a:rPr lang="en-US"/>
              <a:pPr>
                <a:defRPr/>
              </a:pPr>
              <a:t>‹#›</a:t>
            </a:fld>
            <a:endParaRPr lang="en-US" dirty="0"/>
          </a:p>
        </p:txBody>
      </p:sp>
    </p:spTree>
    <p:extLst>
      <p:ext uri="{BB962C8B-B14F-4D97-AF65-F5344CB8AC3E}">
        <p14:creationId xmlns:p14="http://schemas.microsoft.com/office/powerpoint/2010/main" val="3864096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AC4B2-1A6F-FCF7-33B9-CEA516773451}"/>
              </a:ext>
            </a:extLst>
          </p:cNvPr>
          <p:cNvSpPr>
            <a:spLocks noGrp="1"/>
          </p:cNvSpPr>
          <p:nvPr>
            <p:ph type="dt" sz="half" idx="10"/>
          </p:nvPr>
        </p:nvSpPr>
        <p:spPr/>
        <p:txBody>
          <a:bodyPr/>
          <a:lstStyle>
            <a:lvl1pPr>
              <a:defRPr/>
            </a:lvl1pPr>
          </a:lstStyle>
          <a:p>
            <a:pPr>
              <a:defRPr/>
            </a:pPr>
            <a:fld id="{6CA08D5B-C39A-42F6-86C9-FEDBDD8F5721}" type="datetimeFigureOut">
              <a:rPr lang="en-US"/>
              <a:pPr>
                <a:defRPr/>
              </a:pPr>
              <a:t>4/20/2023</a:t>
            </a:fld>
            <a:endParaRPr lang="en-US" dirty="0"/>
          </a:p>
        </p:txBody>
      </p:sp>
      <p:sp>
        <p:nvSpPr>
          <p:cNvPr id="5" name="Footer Placeholder 4">
            <a:extLst>
              <a:ext uri="{FF2B5EF4-FFF2-40B4-BE49-F238E27FC236}">
                <a16:creationId xmlns:a16="http://schemas.microsoft.com/office/drawing/2014/main" id="{43A07516-BFB6-6DC2-4A53-7B286FB208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298A6B-82BD-8C6D-CCB4-6CE842EFE4D8}"/>
              </a:ext>
            </a:extLst>
          </p:cNvPr>
          <p:cNvSpPr>
            <a:spLocks noGrp="1"/>
          </p:cNvSpPr>
          <p:nvPr>
            <p:ph type="sldNum" sz="quarter" idx="12"/>
          </p:nvPr>
        </p:nvSpPr>
        <p:spPr/>
        <p:txBody>
          <a:bodyPr/>
          <a:lstStyle>
            <a:lvl1pPr>
              <a:defRPr/>
            </a:lvl1pPr>
          </a:lstStyle>
          <a:p>
            <a:pPr>
              <a:defRPr/>
            </a:pPr>
            <a:fld id="{437F0474-CB59-4B74-B54D-1F0BD266B8EA}" type="slidenum">
              <a:rPr lang="en-US"/>
              <a:pPr>
                <a:defRPr/>
              </a:pPr>
              <a:t>‹#›</a:t>
            </a:fld>
            <a:endParaRPr lang="en-US" dirty="0"/>
          </a:p>
        </p:txBody>
      </p:sp>
    </p:spTree>
    <p:extLst>
      <p:ext uri="{BB962C8B-B14F-4D97-AF65-F5344CB8AC3E}">
        <p14:creationId xmlns:p14="http://schemas.microsoft.com/office/powerpoint/2010/main" val="2863501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D9F188-BB2D-AAB2-A940-408F9AE6DE3A}"/>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601AB762-66B8-3D18-1AAE-75E9C050FEB4}"/>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B1B54C07-0845-4CA2-6A48-E885E4F7D15D}"/>
              </a:ext>
            </a:extLst>
          </p:cNvPr>
          <p:cNvSpPr>
            <a:spLocks noGrp="1"/>
          </p:cNvSpPr>
          <p:nvPr>
            <p:ph type="dt" sz="half" idx="14"/>
          </p:nvPr>
        </p:nvSpPr>
        <p:spPr/>
        <p:txBody>
          <a:bodyPr/>
          <a:lstStyle>
            <a:lvl1pPr>
              <a:defRPr/>
            </a:lvl1pPr>
          </a:lstStyle>
          <a:p>
            <a:pPr>
              <a:defRPr/>
            </a:pPr>
            <a:fld id="{F02F37B7-7FBC-4C0D-8858-06A84CB693CA}" type="datetimeFigureOut">
              <a:rPr lang="en-US"/>
              <a:pPr>
                <a:defRPr/>
              </a:pPr>
              <a:t>4/20/2023</a:t>
            </a:fld>
            <a:endParaRPr lang="en-US" dirty="0"/>
          </a:p>
        </p:txBody>
      </p:sp>
      <p:sp>
        <p:nvSpPr>
          <p:cNvPr id="7" name="Footer Placeholder 4">
            <a:extLst>
              <a:ext uri="{FF2B5EF4-FFF2-40B4-BE49-F238E27FC236}">
                <a16:creationId xmlns:a16="http://schemas.microsoft.com/office/drawing/2014/main" id="{8D0074F7-C52C-594D-8E2B-D16D38AA4709}"/>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3CBE3002-6E74-A1A8-EB67-955554AC3A02}"/>
              </a:ext>
            </a:extLst>
          </p:cNvPr>
          <p:cNvSpPr>
            <a:spLocks noGrp="1"/>
          </p:cNvSpPr>
          <p:nvPr>
            <p:ph type="sldNum" sz="quarter" idx="16"/>
          </p:nvPr>
        </p:nvSpPr>
        <p:spPr/>
        <p:txBody>
          <a:bodyPr/>
          <a:lstStyle>
            <a:lvl1pPr>
              <a:defRPr/>
            </a:lvl1pPr>
          </a:lstStyle>
          <a:p>
            <a:pPr>
              <a:defRPr/>
            </a:pPr>
            <a:fld id="{A5AC6D20-53E6-4644-B8CD-AA8231FF95FE}" type="slidenum">
              <a:rPr lang="en-US"/>
              <a:pPr>
                <a:defRPr/>
              </a:pPr>
              <a:t>‹#›</a:t>
            </a:fld>
            <a:endParaRPr lang="en-US" dirty="0"/>
          </a:p>
        </p:txBody>
      </p:sp>
    </p:spTree>
    <p:extLst>
      <p:ext uri="{BB962C8B-B14F-4D97-AF65-F5344CB8AC3E}">
        <p14:creationId xmlns:p14="http://schemas.microsoft.com/office/powerpoint/2010/main" val="107671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002B1E-1F95-464F-33D3-96F3D7742175}"/>
              </a:ext>
            </a:extLst>
          </p:cNvPr>
          <p:cNvSpPr>
            <a:spLocks noGrp="1"/>
          </p:cNvSpPr>
          <p:nvPr>
            <p:ph type="dt" sz="half" idx="14"/>
          </p:nvPr>
        </p:nvSpPr>
        <p:spPr/>
        <p:txBody>
          <a:bodyPr/>
          <a:lstStyle>
            <a:lvl1pPr>
              <a:defRPr/>
            </a:lvl1pPr>
          </a:lstStyle>
          <a:p>
            <a:pPr>
              <a:defRPr/>
            </a:pPr>
            <a:fld id="{B9838AAC-8FCB-4319-A461-142C43B4D60E}" type="datetimeFigureOut">
              <a:rPr lang="en-US"/>
              <a:pPr>
                <a:defRPr/>
              </a:pPr>
              <a:t>4/20/2023</a:t>
            </a:fld>
            <a:endParaRPr lang="en-US" dirty="0"/>
          </a:p>
        </p:txBody>
      </p:sp>
      <p:sp>
        <p:nvSpPr>
          <p:cNvPr id="5" name="Footer Placeholder 4">
            <a:extLst>
              <a:ext uri="{FF2B5EF4-FFF2-40B4-BE49-F238E27FC236}">
                <a16:creationId xmlns:a16="http://schemas.microsoft.com/office/drawing/2014/main" id="{70B67DDD-0CAB-1E2F-62AF-246D7E161872}"/>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31195F-BCB3-F862-167B-E5B09EC391FA}"/>
              </a:ext>
            </a:extLst>
          </p:cNvPr>
          <p:cNvSpPr>
            <a:spLocks noGrp="1"/>
          </p:cNvSpPr>
          <p:nvPr>
            <p:ph type="sldNum" sz="quarter" idx="16"/>
          </p:nvPr>
        </p:nvSpPr>
        <p:spPr/>
        <p:txBody>
          <a:bodyPr/>
          <a:lstStyle>
            <a:lvl1pPr>
              <a:defRPr/>
            </a:lvl1pPr>
          </a:lstStyle>
          <a:p>
            <a:pPr>
              <a:defRPr/>
            </a:pPr>
            <a:fld id="{199CA985-1A41-45EA-B20F-DF1FA7F0FFE9}" type="slidenum">
              <a:rPr lang="en-US"/>
              <a:pPr>
                <a:defRPr/>
              </a:pPr>
              <a:t>‹#›</a:t>
            </a:fld>
            <a:endParaRPr lang="en-US" dirty="0"/>
          </a:p>
        </p:txBody>
      </p:sp>
    </p:spTree>
    <p:extLst>
      <p:ext uri="{BB962C8B-B14F-4D97-AF65-F5344CB8AC3E}">
        <p14:creationId xmlns:p14="http://schemas.microsoft.com/office/powerpoint/2010/main" val="1730860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14E1B5-539F-9FDA-65F6-5AB4EF212CC1}"/>
              </a:ext>
            </a:extLst>
          </p:cNvPr>
          <p:cNvSpPr>
            <a:spLocks noGrp="1"/>
          </p:cNvSpPr>
          <p:nvPr>
            <p:ph type="dt" sz="half" idx="10"/>
          </p:nvPr>
        </p:nvSpPr>
        <p:spPr/>
        <p:txBody>
          <a:bodyPr/>
          <a:lstStyle>
            <a:lvl1pPr>
              <a:defRPr/>
            </a:lvl1pPr>
          </a:lstStyle>
          <a:p>
            <a:pPr>
              <a:defRPr/>
            </a:pPr>
            <a:fld id="{7EF7FD09-8CB6-4885-981B-3A80A193AB26}" type="datetimeFigureOut">
              <a:rPr lang="en-US"/>
              <a:pPr>
                <a:defRPr/>
              </a:pPr>
              <a:t>4/20/2023</a:t>
            </a:fld>
            <a:endParaRPr lang="en-US" dirty="0"/>
          </a:p>
        </p:txBody>
      </p:sp>
      <p:sp>
        <p:nvSpPr>
          <p:cNvPr id="5" name="Footer Placeholder 4">
            <a:extLst>
              <a:ext uri="{FF2B5EF4-FFF2-40B4-BE49-F238E27FC236}">
                <a16:creationId xmlns:a16="http://schemas.microsoft.com/office/drawing/2014/main" id="{878BBFA4-0714-175E-4781-68B3E684AED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4725E9-824C-7678-BB6C-43785CDA3B79}"/>
              </a:ext>
            </a:extLst>
          </p:cNvPr>
          <p:cNvSpPr>
            <a:spLocks noGrp="1"/>
          </p:cNvSpPr>
          <p:nvPr>
            <p:ph type="sldNum" sz="quarter" idx="12"/>
          </p:nvPr>
        </p:nvSpPr>
        <p:spPr/>
        <p:txBody>
          <a:bodyPr/>
          <a:lstStyle>
            <a:lvl1pPr>
              <a:defRPr/>
            </a:lvl1pPr>
          </a:lstStyle>
          <a:p>
            <a:pPr>
              <a:defRPr/>
            </a:pPr>
            <a:fld id="{44D5101A-67F0-4D6C-A22A-BB3D6C77D89F}" type="slidenum">
              <a:rPr lang="en-US"/>
              <a:pPr>
                <a:defRPr/>
              </a:pPr>
              <a:t>‹#›</a:t>
            </a:fld>
            <a:endParaRPr lang="en-US" dirty="0"/>
          </a:p>
        </p:txBody>
      </p:sp>
    </p:spTree>
    <p:extLst>
      <p:ext uri="{BB962C8B-B14F-4D97-AF65-F5344CB8AC3E}">
        <p14:creationId xmlns:p14="http://schemas.microsoft.com/office/powerpoint/2010/main" val="327961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80CE46-24AF-247F-4C46-95367DCEEF97}"/>
              </a:ext>
            </a:extLst>
          </p:cNvPr>
          <p:cNvSpPr>
            <a:spLocks noGrp="1"/>
          </p:cNvSpPr>
          <p:nvPr>
            <p:ph type="dt" sz="half" idx="10"/>
          </p:nvPr>
        </p:nvSpPr>
        <p:spPr/>
        <p:txBody>
          <a:bodyPr/>
          <a:lstStyle>
            <a:lvl1pPr>
              <a:defRPr/>
            </a:lvl1pPr>
          </a:lstStyle>
          <a:p>
            <a:pPr>
              <a:defRPr/>
            </a:pPr>
            <a:fld id="{51CC5822-F83A-4B25-8294-BB2A574F69AE}" type="datetimeFigureOut">
              <a:rPr lang="en-US"/>
              <a:pPr>
                <a:defRPr/>
              </a:pPr>
              <a:t>4/20/2023</a:t>
            </a:fld>
            <a:endParaRPr lang="en-US" dirty="0"/>
          </a:p>
        </p:txBody>
      </p:sp>
      <p:sp>
        <p:nvSpPr>
          <p:cNvPr id="5" name="Footer Placeholder 4">
            <a:extLst>
              <a:ext uri="{FF2B5EF4-FFF2-40B4-BE49-F238E27FC236}">
                <a16:creationId xmlns:a16="http://schemas.microsoft.com/office/drawing/2014/main" id="{B3EFBA84-5E17-7290-FE36-BDE039FE5F8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EBEAAE-201E-FA8D-3F40-32FD3D7B6352}"/>
              </a:ext>
            </a:extLst>
          </p:cNvPr>
          <p:cNvSpPr>
            <a:spLocks noGrp="1"/>
          </p:cNvSpPr>
          <p:nvPr>
            <p:ph type="sldNum" sz="quarter" idx="12"/>
          </p:nvPr>
        </p:nvSpPr>
        <p:spPr/>
        <p:txBody>
          <a:bodyPr/>
          <a:lstStyle>
            <a:lvl1pPr>
              <a:defRPr/>
            </a:lvl1pPr>
          </a:lstStyle>
          <a:p>
            <a:pPr>
              <a:defRPr/>
            </a:pPr>
            <a:fld id="{17427438-3211-48F5-A866-18CBE5D6CECF}" type="slidenum">
              <a:rPr lang="en-US"/>
              <a:pPr>
                <a:defRPr/>
              </a:pPr>
              <a:t>‹#›</a:t>
            </a:fld>
            <a:endParaRPr lang="en-US" dirty="0"/>
          </a:p>
        </p:txBody>
      </p:sp>
    </p:spTree>
    <p:extLst>
      <p:ext uri="{BB962C8B-B14F-4D97-AF65-F5344CB8AC3E}">
        <p14:creationId xmlns:p14="http://schemas.microsoft.com/office/powerpoint/2010/main" val="1758743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8A12ED4-36E5-C1AE-AD43-70F2A2A20962}"/>
              </a:ext>
            </a:extLst>
          </p:cNvPr>
          <p:cNvSpPr>
            <a:spLocks noGrp="1"/>
          </p:cNvSpPr>
          <p:nvPr>
            <p:ph type="dt" sz="half" idx="10"/>
          </p:nvPr>
        </p:nvSpPr>
        <p:spPr/>
        <p:txBody>
          <a:bodyPr/>
          <a:lstStyle>
            <a:lvl1pPr>
              <a:defRPr/>
            </a:lvl1pPr>
          </a:lstStyle>
          <a:p>
            <a:pPr>
              <a:defRPr/>
            </a:pPr>
            <a:fld id="{3A53A7DE-4750-4C11-9F05-3613029CAB05}" type="datetimeFigureOut">
              <a:rPr lang="en-US"/>
              <a:pPr>
                <a:defRPr/>
              </a:pPr>
              <a:t>4/20/2023</a:t>
            </a:fld>
            <a:endParaRPr lang="en-US" dirty="0"/>
          </a:p>
        </p:txBody>
      </p:sp>
      <p:sp>
        <p:nvSpPr>
          <p:cNvPr id="5" name="Footer Placeholder 4">
            <a:extLst>
              <a:ext uri="{FF2B5EF4-FFF2-40B4-BE49-F238E27FC236}">
                <a16:creationId xmlns:a16="http://schemas.microsoft.com/office/drawing/2014/main" id="{142F137B-CA6D-3946-DE99-E5E2F72FCC8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D79285F-6314-4AAE-6C14-37643A6E5137}"/>
              </a:ext>
            </a:extLst>
          </p:cNvPr>
          <p:cNvSpPr>
            <a:spLocks noGrp="1"/>
          </p:cNvSpPr>
          <p:nvPr>
            <p:ph type="sldNum" sz="quarter" idx="12"/>
          </p:nvPr>
        </p:nvSpPr>
        <p:spPr/>
        <p:txBody>
          <a:bodyPr/>
          <a:lstStyle>
            <a:lvl1pPr>
              <a:defRPr/>
            </a:lvl1pPr>
          </a:lstStyle>
          <a:p>
            <a:pPr>
              <a:defRPr/>
            </a:pPr>
            <a:fld id="{BD08293C-7C1B-4305-A69E-CD38E704C4CB}" type="slidenum">
              <a:rPr lang="en-US"/>
              <a:pPr>
                <a:defRPr/>
              </a:pPr>
              <a:t>‹#›</a:t>
            </a:fld>
            <a:endParaRPr lang="en-US" dirty="0"/>
          </a:p>
        </p:txBody>
      </p:sp>
    </p:spTree>
    <p:extLst>
      <p:ext uri="{BB962C8B-B14F-4D97-AF65-F5344CB8AC3E}">
        <p14:creationId xmlns:p14="http://schemas.microsoft.com/office/powerpoint/2010/main" val="403956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702B4-6FEA-7FB1-8F1B-2D574537900E}"/>
              </a:ext>
            </a:extLst>
          </p:cNvPr>
          <p:cNvSpPr>
            <a:spLocks noGrp="1"/>
          </p:cNvSpPr>
          <p:nvPr>
            <p:ph type="dt" sz="half" idx="10"/>
          </p:nvPr>
        </p:nvSpPr>
        <p:spPr/>
        <p:txBody>
          <a:bodyPr/>
          <a:lstStyle>
            <a:lvl1pPr>
              <a:defRPr/>
            </a:lvl1pPr>
          </a:lstStyle>
          <a:p>
            <a:pPr>
              <a:defRPr/>
            </a:pPr>
            <a:fld id="{899C6BA3-D9AC-4768-BCCE-547183ED1797}" type="datetimeFigureOut">
              <a:rPr lang="en-US"/>
              <a:pPr>
                <a:defRPr/>
              </a:pPr>
              <a:t>4/20/2023</a:t>
            </a:fld>
            <a:endParaRPr lang="en-US" dirty="0"/>
          </a:p>
        </p:txBody>
      </p:sp>
      <p:sp>
        <p:nvSpPr>
          <p:cNvPr id="5" name="Footer Placeholder 4">
            <a:extLst>
              <a:ext uri="{FF2B5EF4-FFF2-40B4-BE49-F238E27FC236}">
                <a16:creationId xmlns:a16="http://schemas.microsoft.com/office/drawing/2014/main" id="{45DE2E1F-E914-3E82-64D9-27558AE410F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5692A16-D6FF-70D1-A45E-693A439E215F}"/>
              </a:ext>
            </a:extLst>
          </p:cNvPr>
          <p:cNvSpPr>
            <a:spLocks noGrp="1"/>
          </p:cNvSpPr>
          <p:nvPr>
            <p:ph type="sldNum" sz="quarter" idx="12"/>
          </p:nvPr>
        </p:nvSpPr>
        <p:spPr/>
        <p:txBody>
          <a:bodyPr/>
          <a:lstStyle>
            <a:lvl1pPr>
              <a:defRPr/>
            </a:lvl1pPr>
          </a:lstStyle>
          <a:p>
            <a:pPr>
              <a:defRPr/>
            </a:pPr>
            <a:fld id="{16FA0245-4420-48AF-82B7-F41BCD9AE18C}" type="slidenum">
              <a:rPr lang="en-US"/>
              <a:pPr>
                <a:defRPr/>
              </a:pPr>
              <a:t>‹#›</a:t>
            </a:fld>
            <a:endParaRPr lang="en-US" dirty="0"/>
          </a:p>
        </p:txBody>
      </p:sp>
    </p:spTree>
    <p:extLst>
      <p:ext uri="{BB962C8B-B14F-4D97-AF65-F5344CB8AC3E}">
        <p14:creationId xmlns:p14="http://schemas.microsoft.com/office/powerpoint/2010/main" val="1247636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9B2FCCD-6481-9314-1F58-E44455AF7C94}"/>
              </a:ext>
            </a:extLst>
          </p:cNvPr>
          <p:cNvSpPr>
            <a:spLocks noGrp="1"/>
          </p:cNvSpPr>
          <p:nvPr>
            <p:ph type="dt" sz="half" idx="10"/>
          </p:nvPr>
        </p:nvSpPr>
        <p:spPr/>
        <p:txBody>
          <a:bodyPr/>
          <a:lstStyle>
            <a:lvl1pPr>
              <a:defRPr/>
            </a:lvl1pPr>
          </a:lstStyle>
          <a:p>
            <a:pPr>
              <a:defRPr/>
            </a:pPr>
            <a:fld id="{36589777-3761-4ABB-AD80-43ED748B6181}" type="datetimeFigureOut">
              <a:rPr lang="en-US"/>
              <a:pPr>
                <a:defRPr/>
              </a:pPr>
              <a:t>4/20/2023</a:t>
            </a:fld>
            <a:endParaRPr lang="en-US" dirty="0"/>
          </a:p>
        </p:txBody>
      </p:sp>
      <p:sp>
        <p:nvSpPr>
          <p:cNvPr id="6" name="Footer Placeholder 4">
            <a:extLst>
              <a:ext uri="{FF2B5EF4-FFF2-40B4-BE49-F238E27FC236}">
                <a16:creationId xmlns:a16="http://schemas.microsoft.com/office/drawing/2014/main" id="{CAA4D042-713E-78DF-437A-6331EA1FE50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6E9DA41-7B24-E28A-DC40-533B3EB2849D}"/>
              </a:ext>
            </a:extLst>
          </p:cNvPr>
          <p:cNvSpPr>
            <a:spLocks noGrp="1"/>
          </p:cNvSpPr>
          <p:nvPr>
            <p:ph type="sldNum" sz="quarter" idx="12"/>
          </p:nvPr>
        </p:nvSpPr>
        <p:spPr/>
        <p:txBody>
          <a:bodyPr/>
          <a:lstStyle>
            <a:lvl1pPr>
              <a:defRPr/>
            </a:lvl1pPr>
          </a:lstStyle>
          <a:p>
            <a:pPr>
              <a:defRPr/>
            </a:pPr>
            <a:fld id="{D6050C24-A1B2-479C-814B-EB820F5D034B}" type="slidenum">
              <a:rPr lang="en-US"/>
              <a:pPr>
                <a:defRPr/>
              </a:pPr>
              <a:t>‹#›</a:t>
            </a:fld>
            <a:endParaRPr lang="en-US" dirty="0"/>
          </a:p>
        </p:txBody>
      </p:sp>
    </p:spTree>
    <p:extLst>
      <p:ext uri="{BB962C8B-B14F-4D97-AF65-F5344CB8AC3E}">
        <p14:creationId xmlns:p14="http://schemas.microsoft.com/office/powerpoint/2010/main" val="159729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B8685F8-DB36-905A-8F89-6CDF9472D03A}"/>
              </a:ext>
            </a:extLst>
          </p:cNvPr>
          <p:cNvSpPr>
            <a:spLocks noGrp="1"/>
          </p:cNvSpPr>
          <p:nvPr>
            <p:ph type="dt" sz="half" idx="10"/>
          </p:nvPr>
        </p:nvSpPr>
        <p:spPr/>
        <p:txBody>
          <a:bodyPr/>
          <a:lstStyle>
            <a:lvl1pPr>
              <a:defRPr/>
            </a:lvl1pPr>
          </a:lstStyle>
          <a:p>
            <a:pPr>
              <a:defRPr/>
            </a:pPr>
            <a:fld id="{045D734F-24FF-4235-8C0A-E857C3C0C702}" type="datetimeFigureOut">
              <a:rPr lang="en-US"/>
              <a:pPr>
                <a:defRPr/>
              </a:pPr>
              <a:t>4/20/2023</a:t>
            </a:fld>
            <a:endParaRPr lang="en-US" dirty="0"/>
          </a:p>
        </p:txBody>
      </p:sp>
      <p:sp>
        <p:nvSpPr>
          <p:cNvPr id="8" name="Footer Placeholder 4">
            <a:extLst>
              <a:ext uri="{FF2B5EF4-FFF2-40B4-BE49-F238E27FC236}">
                <a16:creationId xmlns:a16="http://schemas.microsoft.com/office/drawing/2014/main" id="{6B614919-4465-19A6-9A1A-5A109896E69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E8DE678-29D2-D1A7-7EF2-22A12AEA016C}"/>
              </a:ext>
            </a:extLst>
          </p:cNvPr>
          <p:cNvSpPr>
            <a:spLocks noGrp="1"/>
          </p:cNvSpPr>
          <p:nvPr>
            <p:ph type="sldNum" sz="quarter" idx="12"/>
          </p:nvPr>
        </p:nvSpPr>
        <p:spPr/>
        <p:txBody>
          <a:bodyPr/>
          <a:lstStyle>
            <a:lvl1pPr>
              <a:defRPr/>
            </a:lvl1pPr>
          </a:lstStyle>
          <a:p>
            <a:pPr>
              <a:defRPr/>
            </a:pPr>
            <a:fld id="{837DAD67-7F11-4274-8BD9-4A37BB773BE6}" type="slidenum">
              <a:rPr lang="en-US"/>
              <a:pPr>
                <a:defRPr/>
              </a:pPr>
              <a:t>‹#›</a:t>
            </a:fld>
            <a:endParaRPr lang="en-US" dirty="0"/>
          </a:p>
        </p:txBody>
      </p:sp>
    </p:spTree>
    <p:extLst>
      <p:ext uri="{BB962C8B-B14F-4D97-AF65-F5344CB8AC3E}">
        <p14:creationId xmlns:p14="http://schemas.microsoft.com/office/powerpoint/2010/main" val="51882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D1A7A85-4E86-4F11-B11F-4EA08A0862BE}"/>
              </a:ext>
            </a:extLst>
          </p:cNvPr>
          <p:cNvSpPr>
            <a:spLocks noGrp="1"/>
          </p:cNvSpPr>
          <p:nvPr>
            <p:ph type="dt" sz="half" idx="10"/>
          </p:nvPr>
        </p:nvSpPr>
        <p:spPr/>
        <p:txBody>
          <a:bodyPr/>
          <a:lstStyle>
            <a:lvl1pPr>
              <a:defRPr/>
            </a:lvl1pPr>
          </a:lstStyle>
          <a:p>
            <a:pPr>
              <a:defRPr/>
            </a:pPr>
            <a:fld id="{223B3507-95E6-4E07-B3A2-6B77BC098802}" type="datetimeFigureOut">
              <a:rPr lang="en-US"/>
              <a:pPr>
                <a:defRPr/>
              </a:pPr>
              <a:t>4/20/2023</a:t>
            </a:fld>
            <a:endParaRPr lang="en-US" dirty="0"/>
          </a:p>
        </p:txBody>
      </p:sp>
      <p:sp>
        <p:nvSpPr>
          <p:cNvPr id="4" name="Footer Placeholder 4">
            <a:extLst>
              <a:ext uri="{FF2B5EF4-FFF2-40B4-BE49-F238E27FC236}">
                <a16:creationId xmlns:a16="http://schemas.microsoft.com/office/drawing/2014/main" id="{F400817D-CE06-59B4-7337-BE53B7D7AB3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77EB165-95DC-A4FB-DC9B-C70BB4762BED}"/>
              </a:ext>
            </a:extLst>
          </p:cNvPr>
          <p:cNvSpPr>
            <a:spLocks noGrp="1"/>
          </p:cNvSpPr>
          <p:nvPr>
            <p:ph type="sldNum" sz="quarter" idx="12"/>
          </p:nvPr>
        </p:nvSpPr>
        <p:spPr/>
        <p:txBody>
          <a:bodyPr/>
          <a:lstStyle>
            <a:lvl1pPr>
              <a:defRPr/>
            </a:lvl1pPr>
          </a:lstStyle>
          <a:p>
            <a:pPr>
              <a:defRPr/>
            </a:pPr>
            <a:fld id="{1D224733-E1B2-4603-9465-53CC0113A89D}" type="slidenum">
              <a:rPr lang="en-US"/>
              <a:pPr>
                <a:defRPr/>
              </a:pPr>
              <a:t>‹#›</a:t>
            </a:fld>
            <a:endParaRPr lang="en-US" dirty="0"/>
          </a:p>
        </p:txBody>
      </p:sp>
    </p:spTree>
    <p:extLst>
      <p:ext uri="{BB962C8B-B14F-4D97-AF65-F5344CB8AC3E}">
        <p14:creationId xmlns:p14="http://schemas.microsoft.com/office/powerpoint/2010/main" val="152817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4FAD9D1-ED4F-F9CC-B2C4-3A9C0C08D47D}"/>
              </a:ext>
            </a:extLst>
          </p:cNvPr>
          <p:cNvSpPr>
            <a:spLocks noGrp="1"/>
          </p:cNvSpPr>
          <p:nvPr>
            <p:ph type="dt" sz="half" idx="10"/>
          </p:nvPr>
        </p:nvSpPr>
        <p:spPr/>
        <p:txBody>
          <a:bodyPr/>
          <a:lstStyle>
            <a:lvl1pPr>
              <a:defRPr/>
            </a:lvl1pPr>
          </a:lstStyle>
          <a:p>
            <a:pPr>
              <a:defRPr/>
            </a:pPr>
            <a:fld id="{C1EA81FB-6BD0-4B66-B5CB-D986B9FD3CA4}" type="datetimeFigureOut">
              <a:rPr lang="en-US"/>
              <a:pPr>
                <a:defRPr/>
              </a:pPr>
              <a:t>4/20/2023</a:t>
            </a:fld>
            <a:endParaRPr lang="en-US" dirty="0"/>
          </a:p>
        </p:txBody>
      </p:sp>
      <p:sp>
        <p:nvSpPr>
          <p:cNvPr id="3" name="Footer Placeholder 4">
            <a:extLst>
              <a:ext uri="{FF2B5EF4-FFF2-40B4-BE49-F238E27FC236}">
                <a16:creationId xmlns:a16="http://schemas.microsoft.com/office/drawing/2014/main" id="{51AF7747-9CAC-F1F2-EF7F-022C39E80E4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E36B1AC0-DE70-E725-4230-35EB33003452}"/>
              </a:ext>
            </a:extLst>
          </p:cNvPr>
          <p:cNvSpPr>
            <a:spLocks noGrp="1"/>
          </p:cNvSpPr>
          <p:nvPr>
            <p:ph type="sldNum" sz="quarter" idx="12"/>
          </p:nvPr>
        </p:nvSpPr>
        <p:spPr/>
        <p:txBody>
          <a:bodyPr/>
          <a:lstStyle>
            <a:lvl1pPr>
              <a:defRPr/>
            </a:lvl1pPr>
          </a:lstStyle>
          <a:p>
            <a:pPr>
              <a:defRPr/>
            </a:pPr>
            <a:fld id="{BFB44F28-2D5B-45A3-B751-75B925E8826A}" type="slidenum">
              <a:rPr lang="en-US"/>
              <a:pPr>
                <a:defRPr/>
              </a:pPr>
              <a:t>‹#›</a:t>
            </a:fld>
            <a:endParaRPr lang="en-US" dirty="0"/>
          </a:p>
        </p:txBody>
      </p:sp>
    </p:spTree>
    <p:extLst>
      <p:ext uri="{BB962C8B-B14F-4D97-AF65-F5344CB8AC3E}">
        <p14:creationId xmlns:p14="http://schemas.microsoft.com/office/powerpoint/2010/main" val="118919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0E0890E1-D7CB-AB82-041E-FFE5B06658CF}"/>
              </a:ext>
            </a:extLst>
          </p:cNvPr>
          <p:cNvSpPr>
            <a:spLocks noGrp="1"/>
          </p:cNvSpPr>
          <p:nvPr>
            <p:ph type="dt" sz="half" idx="10"/>
          </p:nvPr>
        </p:nvSpPr>
        <p:spPr/>
        <p:txBody>
          <a:bodyPr/>
          <a:lstStyle>
            <a:lvl1pPr>
              <a:defRPr/>
            </a:lvl1pPr>
          </a:lstStyle>
          <a:p>
            <a:pPr>
              <a:defRPr/>
            </a:pPr>
            <a:fld id="{BAF20C40-303D-4A58-BB13-0B8EB0D96378}" type="datetimeFigureOut">
              <a:rPr lang="en-US"/>
              <a:pPr>
                <a:defRPr/>
              </a:pPr>
              <a:t>4/20/2023</a:t>
            </a:fld>
            <a:endParaRPr lang="en-US" dirty="0"/>
          </a:p>
        </p:txBody>
      </p:sp>
      <p:sp>
        <p:nvSpPr>
          <p:cNvPr id="6" name="Footer Placeholder 4">
            <a:extLst>
              <a:ext uri="{FF2B5EF4-FFF2-40B4-BE49-F238E27FC236}">
                <a16:creationId xmlns:a16="http://schemas.microsoft.com/office/drawing/2014/main" id="{A5971D38-A6B9-6B6E-FF2A-CE08C5F2B5B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A7DB83B-F2A2-97CA-B770-1CCBF30258FB}"/>
              </a:ext>
            </a:extLst>
          </p:cNvPr>
          <p:cNvSpPr>
            <a:spLocks noGrp="1"/>
          </p:cNvSpPr>
          <p:nvPr>
            <p:ph type="sldNum" sz="quarter" idx="12"/>
          </p:nvPr>
        </p:nvSpPr>
        <p:spPr/>
        <p:txBody>
          <a:bodyPr/>
          <a:lstStyle>
            <a:lvl1pPr>
              <a:defRPr/>
            </a:lvl1pPr>
          </a:lstStyle>
          <a:p>
            <a:pPr>
              <a:defRPr/>
            </a:pPr>
            <a:fld id="{03BF8F56-394A-487C-BC10-F674F5F425B2}" type="slidenum">
              <a:rPr lang="en-US"/>
              <a:pPr>
                <a:defRPr/>
              </a:pPr>
              <a:t>‹#›</a:t>
            </a:fld>
            <a:endParaRPr lang="en-US" dirty="0"/>
          </a:p>
        </p:txBody>
      </p:sp>
    </p:spTree>
    <p:extLst>
      <p:ext uri="{BB962C8B-B14F-4D97-AF65-F5344CB8AC3E}">
        <p14:creationId xmlns:p14="http://schemas.microsoft.com/office/powerpoint/2010/main" val="79217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F2A8040D-35F2-EB2C-5173-19F9E6C29651}"/>
              </a:ext>
            </a:extLst>
          </p:cNvPr>
          <p:cNvSpPr>
            <a:spLocks noGrp="1"/>
          </p:cNvSpPr>
          <p:nvPr>
            <p:ph type="dt" sz="half" idx="10"/>
          </p:nvPr>
        </p:nvSpPr>
        <p:spPr/>
        <p:txBody>
          <a:bodyPr/>
          <a:lstStyle>
            <a:lvl1pPr>
              <a:defRPr/>
            </a:lvl1pPr>
          </a:lstStyle>
          <a:p>
            <a:pPr>
              <a:defRPr/>
            </a:pPr>
            <a:fld id="{9FFDE380-13A5-49F4-91C1-DE2B183D45CA}" type="datetimeFigureOut">
              <a:rPr lang="en-US"/>
              <a:pPr>
                <a:defRPr/>
              </a:pPr>
              <a:t>4/20/2023</a:t>
            </a:fld>
            <a:endParaRPr lang="en-US" dirty="0"/>
          </a:p>
        </p:txBody>
      </p:sp>
      <p:sp>
        <p:nvSpPr>
          <p:cNvPr id="6" name="Footer Placeholder 4">
            <a:extLst>
              <a:ext uri="{FF2B5EF4-FFF2-40B4-BE49-F238E27FC236}">
                <a16:creationId xmlns:a16="http://schemas.microsoft.com/office/drawing/2014/main" id="{3035E709-40AF-79BC-5466-0DD1D19CB04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B5AA8F0-0214-1F34-0169-6ED2B611BCA6}"/>
              </a:ext>
            </a:extLst>
          </p:cNvPr>
          <p:cNvSpPr>
            <a:spLocks noGrp="1"/>
          </p:cNvSpPr>
          <p:nvPr>
            <p:ph type="sldNum" sz="quarter" idx="12"/>
          </p:nvPr>
        </p:nvSpPr>
        <p:spPr/>
        <p:txBody>
          <a:bodyPr/>
          <a:lstStyle>
            <a:lvl1pPr>
              <a:defRPr/>
            </a:lvl1pPr>
          </a:lstStyle>
          <a:p>
            <a:pPr>
              <a:defRPr/>
            </a:pPr>
            <a:fld id="{74F7E80D-4A11-4B62-84AB-69904779998B}" type="slidenum">
              <a:rPr lang="en-US"/>
              <a:pPr>
                <a:defRPr/>
              </a:pPr>
              <a:t>‹#›</a:t>
            </a:fld>
            <a:endParaRPr lang="en-US" dirty="0"/>
          </a:p>
        </p:txBody>
      </p:sp>
    </p:spTree>
    <p:extLst>
      <p:ext uri="{BB962C8B-B14F-4D97-AF65-F5344CB8AC3E}">
        <p14:creationId xmlns:p14="http://schemas.microsoft.com/office/powerpoint/2010/main" val="352855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0041C1C2-6CE1-22FE-50F0-7E8C8B1787C7}"/>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83923620-3476-F0C8-AEAB-6E0724D96F5C}"/>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E798DADA-3256-D599-EA25-D43B569C1683}"/>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A5ABB60-EA20-8CD4-E642-BC25ACFF0CA3}"/>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49269243-E36C-06D0-A034-6ED193B357A1}"/>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80DFC9E6-36A8-67E0-D7E2-26F957248C9F}"/>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F72480CC-123A-C9BD-5234-E9D9D6F933F6}"/>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620391A1-48B9-386A-FD18-1D3C10C4236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9445C599-02C5-F4EF-4DC4-584228680EB8}"/>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40E4C3B7-6627-8A9C-5D14-93C49874059E}"/>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FA590F02-4941-4C2B-A375-F623F7461554}"/>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a:extLst>
              <a:ext uri="{FF2B5EF4-FFF2-40B4-BE49-F238E27FC236}">
                <a16:creationId xmlns:a16="http://schemas.microsoft.com/office/drawing/2014/main" id="{47659072-A172-9DC9-07A6-D68385E6C11A}"/>
              </a:ext>
            </a:extLst>
          </p:cNvPr>
          <p:cNvSpPr>
            <a:spLocks noGrp="1"/>
          </p:cNvSpPr>
          <p:nvPr>
            <p:ph type="title"/>
          </p:nvPr>
        </p:nvSpPr>
        <p:spPr>
          <a:xfrm>
            <a:off x="671513" y="671513"/>
            <a:ext cx="6997700" cy="14557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3F94B-C2D1-DD82-F519-EC6AD267A8C6}"/>
              </a:ext>
            </a:extLst>
          </p:cNvPr>
          <p:cNvSpPr>
            <a:spLocks noGrp="1"/>
          </p:cNvSpPr>
          <p:nvPr>
            <p:ph type="body" idx="1"/>
          </p:nvPr>
        </p:nvSpPr>
        <p:spPr>
          <a:xfrm>
            <a:off x="671513" y="2381250"/>
            <a:ext cx="6997700" cy="42783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FE76110-F9BC-A0DD-B85E-387FADA402DB}"/>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smtClean="0">
                <a:solidFill>
                  <a:schemeClr val="tx1">
                    <a:tint val="75000"/>
                  </a:schemeClr>
                </a:solidFill>
                <a:latin typeface="+mn-lt"/>
              </a:defRPr>
            </a:lvl1pPr>
          </a:lstStyle>
          <a:p>
            <a:pPr>
              <a:defRPr/>
            </a:pPr>
            <a:fld id="{607FD37E-979D-4339-848A-0400CD102A38}" type="datetimeFigureOut">
              <a:rPr lang="en-US"/>
              <a:pPr>
                <a:defRPr/>
              </a:pPr>
              <a:t>4/20/2023</a:t>
            </a:fld>
            <a:endParaRPr lang="en-US" dirty="0"/>
          </a:p>
        </p:txBody>
      </p:sp>
      <p:sp>
        <p:nvSpPr>
          <p:cNvPr id="5" name="Footer Placeholder 4">
            <a:extLst>
              <a:ext uri="{FF2B5EF4-FFF2-40B4-BE49-F238E27FC236}">
                <a16:creationId xmlns:a16="http://schemas.microsoft.com/office/drawing/2014/main" id="{90DCC2C5-EC30-2703-D1A3-4475A7DBCC28}"/>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dirty="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33F62FE7-60B9-AAC8-4061-3C756F333DD0}"/>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smtClean="0">
                <a:solidFill>
                  <a:schemeClr val="accent1"/>
                </a:solidFill>
                <a:latin typeface="+mn-lt"/>
              </a:defRPr>
            </a:lvl1pPr>
          </a:lstStyle>
          <a:p>
            <a:pPr>
              <a:defRPr/>
            </a:pPr>
            <a:fld id="{C39031A6-9FF0-4F69-A41E-7A6EE1E60AE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9"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40" r:id="rId11"/>
    <p:sldLayoutId id="2147483735" r:id="rId12"/>
    <p:sldLayoutId id="2147483741" r:id="rId13"/>
    <p:sldLayoutId id="2147483736" r:id="rId14"/>
    <p:sldLayoutId id="2147483737" r:id="rId15"/>
    <p:sldLayoutId id="2147483738" r:id="rId16"/>
  </p:sldLayoutIdLst>
  <p:txStyles>
    <p:titleStyle>
      <a:lvl1pPr algn="l" defTabSz="503238" rtl="0" fontAlgn="base">
        <a:spcBef>
          <a:spcPct val="0"/>
        </a:spcBef>
        <a:spcAft>
          <a:spcPct val="0"/>
        </a:spcAft>
        <a:defRPr sz="3900" kern="1200">
          <a:solidFill>
            <a:schemeClr val="accent1"/>
          </a:solidFill>
          <a:latin typeface="+mj-lt"/>
          <a:ea typeface="+mj-ea"/>
          <a:cs typeface="+mj-cs"/>
        </a:defRPr>
      </a:lvl1pPr>
      <a:lvl2pPr algn="l" defTabSz="503238" rtl="0" fontAlgn="base">
        <a:spcBef>
          <a:spcPct val="0"/>
        </a:spcBef>
        <a:spcAft>
          <a:spcPct val="0"/>
        </a:spcAft>
        <a:defRPr sz="3900">
          <a:solidFill>
            <a:schemeClr val="accent1"/>
          </a:solidFill>
          <a:latin typeface="Trebuchet MS" panose="020B0603020202020204" pitchFamily="34" charset="0"/>
        </a:defRPr>
      </a:lvl2pPr>
      <a:lvl3pPr algn="l" defTabSz="503238" rtl="0" fontAlgn="base">
        <a:spcBef>
          <a:spcPct val="0"/>
        </a:spcBef>
        <a:spcAft>
          <a:spcPct val="0"/>
        </a:spcAft>
        <a:defRPr sz="3900">
          <a:solidFill>
            <a:schemeClr val="accent1"/>
          </a:solidFill>
          <a:latin typeface="Trebuchet MS" panose="020B0603020202020204" pitchFamily="34" charset="0"/>
        </a:defRPr>
      </a:lvl3pPr>
      <a:lvl4pPr algn="l" defTabSz="503238" rtl="0" fontAlgn="base">
        <a:spcBef>
          <a:spcPct val="0"/>
        </a:spcBef>
        <a:spcAft>
          <a:spcPct val="0"/>
        </a:spcAft>
        <a:defRPr sz="3900">
          <a:solidFill>
            <a:schemeClr val="accent1"/>
          </a:solidFill>
          <a:latin typeface="Trebuchet MS" panose="020B0603020202020204" pitchFamily="34" charset="0"/>
        </a:defRPr>
      </a:lvl4pPr>
      <a:lvl5pPr algn="l" defTabSz="503238" rtl="0" fontAlgn="base">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fontAlgn="base">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fontAlgn="base">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fontAlgn="base">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78A6FC22-A96C-1885-C284-32806BC7A737}"/>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lnSpc>
                <a:spcPct val="100000"/>
              </a:lnSpc>
              <a:spcBef>
                <a:spcPts val="0"/>
              </a:spcBef>
              <a:spcAft>
                <a:spcPts val="0"/>
              </a:spcAft>
              <a:defRPr/>
            </a:pPr>
            <a:r>
              <a:rPr lang="en-IN" altLang="en-US" sz="4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Interactive Maps  </a:t>
            </a:r>
          </a:p>
          <a:p>
            <a:pPr algn="ctr" eaLnBrk="1" fontAlgn="auto" hangingPunct="1">
              <a:lnSpc>
                <a:spcPct val="100000"/>
              </a:lnSpc>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lnSpc>
                <a:spcPct val="100000"/>
              </a:lnSpc>
              <a:spcBef>
                <a:spcPts val="0"/>
              </a:spcBef>
              <a:spcAft>
                <a:spcPts val="0"/>
              </a:spcAft>
              <a:defRPr/>
            </a:pPr>
            <a:r>
              <a:rPr lang="en-IN" altLang="en-US" sz="3200" u="sng" dirty="0">
                <a:solidFill>
                  <a:srgbClr val="000000"/>
                </a:solidFill>
                <a:latin typeface="Times New Roman" panose="02020603050405020304" pitchFamily="18" charset="0"/>
                <a:cs typeface="Times New Roman" panose="02020603050405020304" pitchFamily="18" charset="0"/>
              </a:rPr>
              <a:t>Group members:</a:t>
            </a:r>
          </a:p>
          <a:p>
            <a:pPr algn="ctr" eaLnBrk="1" fontAlgn="auto" hangingPunct="1">
              <a:lnSpc>
                <a:spcPct val="100000"/>
              </a:lnSpc>
              <a:spcBef>
                <a:spcPts val="0"/>
              </a:spcBef>
              <a:spcAft>
                <a:spcPts val="0"/>
              </a:spcAft>
              <a:defRPr/>
            </a:pPr>
            <a:r>
              <a:rPr lang="en-IN" altLang="en-US" sz="2800" dirty="0">
                <a:solidFill>
                  <a:srgbClr val="000000"/>
                </a:solidFill>
                <a:latin typeface="Times New Roman" panose="02020603050405020304" pitchFamily="18" charset="0"/>
                <a:cs typeface="Times New Roman" panose="02020603050405020304" pitchFamily="18" charset="0"/>
              </a:rPr>
              <a:t>Rohan </a:t>
            </a:r>
            <a:r>
              <a:rPr lang="en-IN" altLang="en-US" sz="2800" dirty="0" err="1">
                <a:solidFill>
                  <a:srgbClr val="000000"/>
                </a:solidFill>
                <a:latin typeface="Times New Roman" panose="02020603050405020304" pitchFamily="18" charset="0"/>
                <a:cs typeface="Times New Roman" panose="02020603050405020304" pitchFamily="18" charset="0"/>
              </a:rPr>
              <a:t>Waghode</a:t>
            </a:r>
            <a:r>
              <a:rPr lang="en-IN" altLang="en-US" sz="2800" dirty="0">
                <a:solidFill>
                  <a:srgbClr val="000000"/>
                </a:solidFill>
                <a:latin typeface="Times New Roman" panose="02020603050405020304" pitchFamily="18" charset="0"/>
                <a:cs typeface="Times New Roman" panose="02020603050405020304" pitchFamily="18" charset="0"/>
              </a:rPr>
              <a:t>      21107008</a:t>
            </a:r>
          </a:p>
          <a:p>
            <a:pPr algn="ctr" eaLnBrk="1" fontAlgn="auto" hangingPunct="1">
              <a:spcBef>
                <a:spcPts val="0"/>
              </a:spcBef>
              <a:spcAft>
                <a:spcPts val="0"/>
              </a:spcAft>
              <a:defRPr/>
            </a:pPr>
            <a:r>
              <a:rPr lang="en-IN" altLang="en-US" sz="2800" dirty="0">
                <a:solidFill>
                  <a:srgbClr val="000000"/>
                </a:solidFill>
                <a:latin typeface="Times New Roman" panose="02020603050405020304" pitchFamily="18" charset="0"/>
                <a:cs typeface="Times New Roman" panose="02020603050405020304" pitchFamily="18" charset="0"/>
              </a:rPr>
              <a:t>Arya Patil                21107009</a:t>
            </a:r>
          </a:p>
          <a:p>
            <a:pPr algn="ctr" eaLnBrk="1" fontAlgn="auto" hangingPunct="1">
              <a:spcBef>
                <a:spcPts val="0"/>
              </a:spcBef>
              <a:spcAft>
                <a:spcPts val="0"/>
              </a:spcAft>
              <a:defRPr/>
            </a:pPr>
            <a:r>
              <a:rPr lang="en-IN" altLang="en-US" sz="2800" dirty="0" err="1">
                <a:solidFill>
                  <a:srgbClr val="000000"/>
                </a:solidFill>
                <a:latin typeface="Times New Roman" panose="02020603050405020304" pitchFamily="18" charset="0"/>
                <a:cs typeface="Times New Roman" panose="02020603050405020304" pitchFamily="18" charset="0"/>
              </a:rPr>
              <a:t>Rutuja</a:t>
            </a:r>
            <a:r>
              <a:rPr lang="en-IN" altLang="en-US" sz="2800" dirty="0">
                <a:solidFill>
                  <a:srgbClr val="000000"/>
                </a:solidFill>
                <a:latin typeface="Times New Roman" panose="02020603050405020304" pitchFamily="18" charset="0"/>
                <a:cs typeface="Times New Roman" panose="02020603050405020304" pitchFamily="18" charset="0"/>
              </a:rPr>
              <a:t> Patil             21107012</a:t>
            </a:r>
          </a:p>
          <a:p>
            <a:pPr algn="ctr" eaLnBrk="1" fontAlgn="auto" hangingPunct="1">
              <a:spcBef>
                <a:spcPts val="0"/>
              </a:spcBef>
              <a:spcAft>
                <a:spcPts val="0"/>
              </a:spcAft>
              <a:defRPr/>
            </a:pPr>
            <a:r>
              <a:rPr lang="en-IN" altLang="en-US" sz="2800" dirty="0">
                <a:solidFill>
                  <a:srgbClr val="000000"/>
                </a:solidFill>
                <a:latin typeface="Times New Roman" panose="02020603050405020304" pitchFamily="18" charset="0"/>
                <a:cs typeface="Times New Roman" panose="02020603050405020304" pitchFamily="18" charset="0"/>
              </a:rPr>
              <a:t>Tanvi Panchal         21107006</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Anagha</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Aher</a:t>
            </a:r>
            <a:endPar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1B8B8179-B3AD-6C0D-8D5D-4FD01B80B637}"/>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4755A0C6-B4ED-EA2B-0115-241012E3E4DC}"/>
              </a:ext>
            </a:extLst>
          </p:cNvPr>
          <p:cNvPicPr>
            <a:picLocks noChangeAspect="1"/>
          </p:cNvPicPr>
          <p:nvPr/>
        </p:nvPicPr>
        <p:blipFill rotWithShape="1">
          <a:blip r:embed="rId3">
            <a:extLst>
              <a:ext uri="{28A0092B-C50C-407E-A947-70E740481C1C}">
                <a14:useLocalDpi xmlns:a14="http://schemas.microsoft.com/office/drawing/2010/main" val="0"/>
              </a:ext>
            </a:extLst>
          </a:blip>
          <a:srcRect b="12598"/>
          <a:stretch/>
        </p:blipFill>
        <p:spPr>
          <a:xfrm>
            <a:off x="-248" y="-36587"/>
            <a:ext cx="10080625" cy="1754263"/>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3A7A4EFB-00CA-9848-AF29-876B6B3C8523}"/>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Block Diagram </a:t>
            </a:r>
          </a:p>
        </p:txBody>
      </p:sp>
      <p:sp>
        <p:nvSpPr>
          <p:cNvPr id="24579" name="Rectangle 2">
            <a:extLst>
              <a:ext uri="{FF2B5EF4-FFF2-40B4-BE49-F238E27FC236}">
                <a16:creationId xmlns:a16="http://schemas.microsoft.com/office/drawing/2014/main" id="{F1C390CD-F635-CA60-21A9-F8157E72D72B}"/>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AB9FCFE3-513B-FF0C-9F7A-B43A616EF58B}"/>
              </a:ext>
            </a:extLst>
          </p:cNvPr>
          <p:cNvSpPr/>
          <p:nvPr/>
        </p:nvSpPr>
        <p:spPr>
          <a:xfrm>
            <a:off x="3961439" y="1793538"/>
            <a:ext cx="1411933" cy="74199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Login</a:t>
            </a:r>
          </a:p>
        </p:txBody>
      </p:sp>
      <p:cxnSp>
        <p:nvCxnSpPr>
          <p:cNvPr id="3" name="Straight Arrow Connector 2">
            <a:extLst>
              <a:ext uri="{FF2B5EF4-FFF2-40B4-BE49-F238E27FC236}">
                <a16:creationId xmlns:a16="http://schemas.microsoft.com/office/drawing/2014/main" id="{196AB34C-BDC0-213B-593E-8AABC91EA396}"/>
              </a:ext>
            </a:extLst>
          </p:cNvPr>
          <p:cNvCxnSpPr>
            <a:cxnSpLocks/>
          </p:cNvCxnSpPr>
          <p:nvPr/>
        </p:nvCxnSpPr>
        <p:spPr>
          <a:xfrm>
            <a:off x="4608263" y="2529417"/>
            <a:ext cx="0" cy="41390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960CCDB3-67CC-B931-7937-1D5787ABF4C0}"/>
              </a:ext>
            </a:extLst>
          </p:cNvPr>
          <p:cNvSpPr/>
          <p:nvPr/>
        </p:nvSpPr>
        <p:spPr>
          <a:xfrm>
            <a:off x="5705555" y="3312560"/>
            <a:ext cx="1328482" cy="33989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0BEB5883-2E07-234E-A881-F8AC92397C9E}"/>
              </a:ext>
            </a:extLst>
          </p:cNvPr>
          <p:cNvSpPr/>
          <p:nvPr/>
        </p:nvSpPr>
        <p:spPr>
          <a:xfrm>
            <a:off x="2015976" y="3256095"/>
            <a:ext cx="1328482" cy="33989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Register</a:t>
            </a:r>
          </a:p>
        </p:txBody>
      </p:sp>
      <p:sp>
        <p:nvSpPr>
          <p:cNvPr id="7" name="TextBox 6">
            <a:extLst>
              <a:ext uri="{FF2B5EF4-FFF2-40B4-BE49-F238E27FC236}">
                <a16:creationId xmlns:a16="http://schemas.microsoft.com/office/drawing/2014/main" id="{D08CF80B-3B33-ABF1-48FF-EA2389538F7D}"/>
              </a:ext>
            </a:extLst>
          </p:cNvPr>
          <p:cNvSpPr txBox="1"/>
          <p:nvPr/>
        </p:nvSpPr>
        <p:spPr>
          <a:xfrm>
            <a:off x="5835085" y="3297841"/>
            <a:ext cx="1341863" cy="369332"/>
          </a:xfrm>
          <a:prstGeom prst="rect">
            <a:avLst/>
          </a:prstGeom>
          <a:noFill/>
        </p:spPr>
        <p:txBody>
          <a:bodyPr wrap="square" rtlCol="0">
            <a:spAutoFit/>
          </a:bodyPr>
          <a:lstStyle/>
          <a:p>
            <a:r>
              <a:rPr lang="en-IN" dirty="0"/>
              <a:t>Sign up</a:t>
            </a:r>
          </a:p>
        </p:txBody>
      </p:sp>
      <p:cxnSp>
        <p:nvCxnSpPr>
          <p:cNvPr id="8" name="Straight Connector 7">
            <a:extLst>
              <a:ext uri="{FF2B5EF4-FFF2-40B4-BE49-F238E27FC236}">
                <a16:creationId xmlns:a16="http://schemas.microsoft.com/office/drawing/2014/main" id="{14921FAB-C814-854C-8912-150A95C7FA37}"/>
              </a:ext>
            </a:extLst>
          </p:cNvPr>
          <p:cNvCxnSpPr>
            <a:cxnSpLocks/>
          </p:cNvCxnSpPr>
          <p:nvPr/>
        </p:nvCxnSpPr>
        <p:spPr>
          <a:xfrm flipH="1" flipV="1">
            <a:off x="2592040" y="2943319"/>
            <a:ext cx="3773518" cy="3830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E29E34-FA75-542F-561B-11D6671409B1}"/>
              </a:ext>
            </a:extLst>
          </p:cNvPr>
          <p:cNvCxnSpPr>
            <a:cxnSpLocks/>
          </p:cNvCxnSpPr>
          <p:nvPr/>
        </p:nvCxnSpPr>
        <p:spPr>
          <a:xfrm>
            <a:off x="6365558" y="2987127"/>
            <a:ext cx="0" cy="32543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4B2CA05-34D4-B135-430D-96648B638F9E}"/>
              </a:ext>
            </a:extLst>
          </p:cNvPr>
          <p:cNvCxnSpPr>
            <a:cxnSpLocks/>
          </p:cNvCxnSpPr>
          <p:nvPr/>
        </p:nvCxnSpPr>
        <p:spPr>
          <a:xfrm>
            <a:off x="2599169" y="2943319"/>
            <a:ext cx="7269" cy="32281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B93A0FC-E584-5570-ECE7-752711C2BDC5}"/>
              </a:ext>
            </a:extLst>
          </p:cNvPr>
          <p:cNvSpPr/>
          <p:nvPr/>
        </p:nvSpPr>
        <p:spPr>
          <a:xfrm>
            <a:off x="1675175" y="5625101"/>
            <a:ext cx="1528337" cy="690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6AA7726-6AEC-2386-8AA8-415A5009E859}"/>
              </a:ext>
            </a:extLst>
          </p:cNvPr>
          <p:cNvSpPr/>
          <p:nvPr/>
        </p:nvSpPr>
        <p:spPr>
          <a:xfrm>
            <a:off x="3961439" y="4616358"/>
            <a:ext cx="1222889" cy="5316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FB9272E8-D4F8-03B1-7A56-43919CFA65A8}"/>
              </a:ext>
            </a:extLst>
          </p:cNvPr>
          <p:cNvSpPr/>
          <p:nvPr/>
        </p:nvSpPr>
        <p:spPr>
          <a:xfrm>
            <a:off x="3011560" y="6441327"/>
            <a:ext cx="1449142" cy="7670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A6F178E-780B-3CC1-1468-747984D06493}"/>
              </a:ext>
            </a:extLst>
          </p:cNvPr>
          <p:cNvSpPr/>
          <p:nvPr/>
        </p:nvSpPr>
        <p:spPr>
          <a:xfrm>
            <a:off x="4760737" y="6383484"/>
            <a:ext cx="1421206" cy="7670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Oval 12">
            <a:extLst>
              <a:ext uri="{FF2B5EF4-FFF2-40B4-BE49-F238E27FC236}">
                <a16:creationId xmlns:a16="http://schemas.microsoft.com/office/drawing/2014/main" id="{A4ED37AF-238F-0771-7E53-49122714BAF9}"/>
              </a:ext>
            </a:extLst>
          </p:cNvPr>
          <p:cNvSpPr/>
          <p:nvPr/>
        </p:nvSpPr>
        <p:spPr>
          <a:xfrm>
            <a:off x="5903786" y="5630192"/>
            <a:ext cx="1441408" cy="7434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4" name="Straight Arrow Connector 13">
            <a:extLst>
              <a:ext uri="{FF2B5EF4-FFF2-40B4-BE49-F238E27FC236}">
                <a16:creationId xmlns:a16="http://schemas.microsoft.com/office/drawing/2014/main" id="{D6255F27-982E-EC1A-C29A-B4458A5442F5}"/>
              </a:ext>
            </a:extLst>
          </p:cNvPr>
          <p:cNvCxnSpPr>
            <a:cxnSpLocks/>
            <a:stCxn id="6" idx="2"/>
            <a:endCxn id="10" idx="0"/>
          </p:cNvCxnSpPr>
          <p:nvPr/>
        </p:nvCxnSpPr>
        <p:spPr>
          <a:xfrm>
            <a:off x="2680217" y="3595989"/>
            <a:ext cx="1892667" cy="102036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27AD797-43C7-63CE-59DA-7F76E3A7F162}"/>
              </a:ext>
            </a:extLst>
          </p:cNvPr>
          <p:cNvCxnSpPr>
            <a:cxnSpLocks/>
            <a:stCxn id="5" idx="2"/>
            <a:endCxn id="10" idx="0"/>
          </p:cNvCxnSpPr>
          <p:nvPr/>
        </p:nvCxnSpPr>
        <p:spPr>
          <a:xfrm flipH="1">
            <a:off x="4572884" y="3652454"/>
            <a:ext cx="1796912" cy="96390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0FC080C-B353-C2BC-C98B-19EF86482D8B}"/>
              </a:ext>
            </a:extLst>
          </p:cNvPr>
          <p:cNvSpPr txBox="1"/>
          <p:nvPr/>
        </p:nvSpPr>
        <p:spPr>
          <a:xfrm>
            <a:off x="4304003" y="4720816"/>
            <a:ext cx="949485" cy="369332"/>
          </a:xfrm>
          <a:prstGeom prst="rect">
            <a:avLst/>
          </a:prstGeom>
          <a:noFill/>
        </p:spPr>
        <p:txBody>
          <a:bodyPr wrap="square" rtlCol="0">
            <a:spAutoFit/>
          </a:bodyPr>
          <a:lstStyle/>
          <a:p>
            <a:r>
              <a:rPr lang="en-IN" dirty="0"/>
              <a:t>Map</a:t>
            </a:r>
          </a:p>
        </p:txBody>
      </p:sp>
      <p:sp>
        <p:nvSpPr>
          <p:cNvPr id="40" name="TextBox 39">
            <a:extLst>
              <a:ext uri="{FF2B5EF4-FFF2-40B4-BE49-F238E27FC236}">
                <a16:creationId xmlns:a16="http://schemas.microsoft.com/office/drawing/2014/main" id="{041D629A-2C3D-FBF8-3A28-8B5DFD878988}"/>
              </a:ext>
            </a:extLst>
          </p:cNvPr>
          <p:cNvSpPr txBox="1"/>
          <p:nvPr/>
        </p:nvSpPr>
        <p:spPr>
          <a:xfrm>
            <a:off x="1814989" y="5623132"/>
            <a:ext cx="1328482" cy="646331"/>
          </a:xfrm>
          <a:prstGeom prst="rect">
            <a:avLst/>
          </a:prstGeom>
          <a:noFill/>
        </p:spPr>
        <p:txBody>
          <a:bodyPr wrap="square" rtlCol="0">
            <a:spAutoFit/>
          </a:bodyPr>
          <a:lstStyle/>
          <a:p>
            <a:r>
              <a:rPr lang="en-IN" dirty="0"/>
              <a:t>Different map layers</a:t>
            </a:r>
          </a:p>
        </p:txBody>
      </p:sp>
      <p:sp>
        <p:nvSpPr>
          <p:cNvPr id="41" name="TextBox 40">
            <a:extLst>
              <a:ext uri="{FF2B5EF4-FFF2-40B4-BE49-F238E27FC236}">
                <a16:creationId xmlns:a16="http://schemas.microsoft.com/office/drawing/2014/main" id="{A078BCDE-4A00-6668-5C94-BFE3AD55DBF6}"/>
              </a:ext>
            </a:extLst>
          </p:cNvPr>
          <p:cNvSpPr txBox="1"/>
          <p:nvPr/>
        </p:nvSpPr>
        <p:spPr>
          <a:xfrm>
            <a:off x="3270839" y="6573322"/>
            <a:ext cx="1033164" cy="369332"/>
          </a:xfrm>
          <a:prstGeom prst="rect">
            <a:avLst/>
          </a:prstGeom>
          <a:noFill/>
        </p:spPr>
        <p:txBody>
          <a:bodyPr wrap="square" rtlCol="0">
            <a:spAutoFit/>
          </a:bodyPr>
          <a:lstStyle/>
          <a:p>
            <a:r>
              <a:rPr lang="en-IN" dirty="0"/>
              <a:t>Markers</a:t>
            </a:r>
          </a:p>
        </p:txBody>
      </p:sp>
      <p:sp>
        <p:nvSpPr>
          <p:cNvPr id="42" name="TextBox 41">
            <a:extLst>
              <a:ext uri="{FF2B5EF4-FFF2-40B4-BE49-F238E27FC236}">
                <a16:creationId xmlns:a16="http://schemas.microsoft.com/office/drawing/2014/main" id="{C732CBF5-D405-2D6C-2795-2445A345217F}"/>
              </a:ext>
            </a:extLst>
          </p:cNvPr>
          <p:cNvSpPr txBox="1"/>
          <p:nvPr/>
        </p:nvSpPr>
        <p:spPr>
          <a:xfrm>
            <a:off x="4905594" y="6410863"/>
            <a:ext cx="1421206" cy="646331"/>
          </a:xfrm>
          <a:prstGeom prst="rect">
            <a:avLst/>
          </a:prstGeom>
          <a:noFill/>
        </p:spPr>
        <p:txBody>
          <a:bodyPr wrap="square" rtlCol="0">
            <a:spAutoFit/>
          </a:bodyPr>
          <a:lstStyle/>
          <a:p>
            <a:r>
              <a:rPr lang="en-IN" dirty="0"/>
              <a:t> Zoom in zoom out</a:t>
            </a:r>
          </a:p>
        </p:txBody>
      </p:sp>
      <p:sp>
        <p:nvSpPr>
          <p:cNvPr id="43" name="TextBox 42">
            <a:extLst>
              <a:ext uri="{FF2B5EF4-FFF2-40B4-BE49-F238E27FC236}">
                <a16:creationId xmlns:a16="http://schemas.microsoft.com/office/drawing/2014/main" id="{0EC80CB6-6D99-55D7-625A-16FF051034A8}"/>
              </a:ext>
            </a:extLst>
          </p:cNvPr>
          <p:cNvSpPr txBox="1"/>
          <p:nvPr/>
        </p:nvSpPr>
        <p:spPr>
          <a:xfrm>
            <a:off x="6079682" y="5814183"/>
            <a:ext cx="1222888" cy="369332"/>
          </a:xfrm>
          <a:prstGeom prst="rect">
            <a:avLst/>
          </a:prstGeom>
          <a:noFill/>
        </p:spPr>
        <p:txBody>
          <a:bodyPr wrap="square" rtlCol="0">
            <a:spAutoFit/>
          </a:bodyPr>
          <a:lstStyle/>
          <a:p>
            <a:r>
              <a:rPr lang="en-IN" dirty="0"/>
              <a:t>Mini map</a:t>
            </a:r>
          </a:p>
        </p:txBody>
      </p:sp>
      <p:cxnSp>
        <p:nvCxnSpPr>
          <p:cNvPr id="44" name="Straight Arrow Connector 43">
            <a:extLst>
              <a:ext uri="{FF2B5EF4-FFF2-40B4-BE49-F238E27FC236}">
                <a16:creationId xmlns:a16="http://schemas.microsoft.com/office/drawing/2014/main" id="{7B7341C8-16A0-4DEC-F15D-AC3D5006C80F}"/>
              </a:ext>
            </a:extLst>
          </p:cNvPr>
          <p:cNvCxnSpPr>
            <a:cxnSpLocks/>
            <a:stCxn id="10" idx="2"/>
            <a:endCxn id="13" idx="0"/>
          </p:cNvCxnSpPr>
          <p:nvPr/>
        </p:nvCxnSpPr>
        <p:spPr>
          <a:xfrm>
            <a:off x="4572884" y="5147990"/>
            <a:ext cx="2051606" cy="48220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06923BD-7C03-77C2-302F-7C9C6DAD9F73}"/>
              </a:ext>
            </a:extLst>
          </p:cNvPr>
          <p:cNvCxnSpPr>
            <a:cxnSpLocks/>
          </p:cNvCxnSpPr>
          <p:nvPr/>
        </p:nvCxnSpPr>
        <p:spPr>
          <a:xfrm>
            <a:off x="4616086" y="5141989"/>
            <a:ext cx="793550" cy="126690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5C6EACA-16A8-34D3-7E63-6DB5F885248F}"/>
              </a:ext>
            </a:extLst>
          </p:cNvPr>
          <p:cNvCxnSpPr>
            <a:cxnSpLocks/>
            <a:endCxn id="11" idx="0"/>
          </p:cNvCxnSpPr>
          <p:nvPr/>
        </p:nvCxnSpPr>
        <p:spPr>
          <a:xfrm flipH="1">
            <a:off x="3736131" y="5143149"/>
            <a:ext cx="866308" cy="129817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DEF95F0-DFFE-304C-EB61-6AA5E96662FB}"/>
              </a:ext>
            </a:extLst>
          </p:cNvPr>
          <p:cNvCxnSpPr>
            <a:cxnSpLocks/>
            <a:endCxn id="40" idx="0"/>
          </p:cNvCxnSpPr>
          <p:nvPr/>
        </p:nvCxnSpPr>
        <p:spPr>
          <a:xfrm flipH="1">
            <a:off x="2479230" y="5167577"/>
            <a:ext cx="2155431" cy="45555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9634859-182E-3B7A-DAC3-DED9EE2E6A2C}"/>
              </a:ext>
            </a:extLst>
          </p:cNvPr>
          <p:cNvSpPr/>
          <p:nvPr/>
        </p:nvSpPr>
        <p:spPr>
          <a:xfrm>
            <a:off x="503238" y="3721968"/>
            <a:ext cx="1328482" cy="521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AA490B16-D397-9BC4-3C15-E4819B70BDA1}"/>
              </a:ext>
            </a:extLst>
          </p:cNvPr>
          <p:cNvSpPr txBox="1"/>
          <p:nvPr/>
        </p:nvSpPr>
        <p:spPr>
          <a:xfrm>
            <a:off x="595366" y="3791506"/>
            <a:ext cx="1328482" cy="369332"/>
          </a:xfrm>
          <a:prstGeom prst="rect">
            <a:avLst/>
          </a:prstGeom>
          <a:noFill/>
        </p:spPr>
        <p:txBody>
          <a:bodyPr wrap="square" rtlCol="0">
            <a:spAutoFit/>
          </a:bodyPr>
          <a:lstStyle/>
          <a:p>
            <a:r>
              <a:rPr lang="en-IN" dirty="0"/>
              <a:t>Username</a:t>
            </a:r>
          </a:p>
        </p:txBody>
      </p:sp>
      <p:cxnSp>
        <p:nvCxnSpPr>
          <p:cNvPr id="16" name="Straight Arrow Connector 15">
            <a:extLst>
              <a:ext uri="{FF2B5EF4-FFF2-40B4-BE49-F238E27FC236}">
                <a16:creationId xmlns:a16="http://schemas.microsoft.com/office/drawing/2014/main" id="{D3C83CBB-3C7E-68E1-0778-FAF17942BF83}"/>
              </a:ext>
            </a:extLst>
          </p:cNvPr>
          <p:cNvCxnSpPr>
            <a:cxnSpLocks/>
            <a:stCxn id="6" idx="1"/>
          </p:cNvCxnSpPr>
          <p:nvPr/>
        </p:nvCxnSpPr>
        <p:spPr>
          <a:xfrm flipH="1">
            <a:off x="1418016" y="3426042"/>
            <a:ext cx="597960" cy="30858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D344D78-5DB2-4C5C-4D7A-41047F776415}"/>
              </a:ext>
            </a:extLst>
          </p:cNvPr>
          <p:cNvCxnSpPr>
            <a:cxnSpLocks/>
            <a:stCxn id="6" idx="1"/>
            <a:endCxn id="28" idx="5"/>
          </p:cNvCxnSpPr>
          <p:nvPr/>
        </p:nvCxnSpPr>
        <p:spPr>
          <a:xfrm flipH="1" flipV="1">
            <a:off x="1277742" y="3351694"/>
            <a:ext cx="738234" cy="7434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C95D205-2DA7-D088-7BE8-E10082426BAB}"/>
              </a:ext>
            </a:extLst>
          </p:cNvPr>
          <p:cNvSpPr/>
          <p:nvPr/>
        </p:nvSpPr>
        <p:spPr>
          <a:xfrm>
            <a:off x="143812" y="2906271"/>
            <a:ext cx="1328482" cy="521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D161A9E6-0C11-8870-2EBF-856B55F774DA}"/>
              </a:ext>
            </a:extLst>
          </p:cNvPr>
          <p:cNvSpPr txBox="1"/>
          <p:nvPr/>
        </p:nvSpPr>
        <p:spPr>
          <a:xfrm>
            <a:off x="242776" y="2920061"/>
            <a:ext cx="1328482" cy="369332"/>
          </a:xfrm>
          <a:prstGeom prst="rect">
            <a:avLst/>
          </a:prstGeom>
          <a:noFill/>
        </p:spPr>
        <p:txBody>
          <a:bodyPr wrap="square" rtlCol="0">
            <a:spAutoFit/>
          </a:bodyPr>
          <a:lstStyle/>
          <a:p>
            <a:r>
              <a:rPr lang="en-IN" dirty="0"/>
              <a:t>Password</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8AD267ED-F616-CB0F-A96D-6F3C44F4A3EE}"/>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824" y="683493"/>
            <a:ext cx="8856984" cy="1455737"/>
          </a:xfrm>
        </p:spPr>
        <p:txBody>
          <a:bodyPr>
            <a:normAutofit/>
          </a:bodyPr>
          <a:lstStyle/>
          <a:p>
            <a:pPr algn="ctr"/>
            <a:r>
              <a:rPr lang="en-US" sz="4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FOLIUM BASED INTERACTIVE MAP</a:t>
            </a:r>
            <a:endParaRPr lang="en-IN" sz="4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49"/>
          <a:stretch/>
        </p:blipFill>
        <p:spPr>
          <a:xfrm>
            <a:off x="431800" y="2411685"/>
            <a:ext cx="9216776" cy="4704389"/>
          </a:xfrm>
          <a:prstGeom prst="rect">
            <a:avLst/>
          </a:prstGeom>
        </p:spPr>
      </p:pic>
    </p:spTree>
    <p:extLst>
      <p:ext uri="{BB962C8B-B14F-4D97-AF65-F5344CB8AC3E}">
        <p14:creationId xmlns:p14="http://schemas.microsoft.com/office/powerpoint/2010/main" val="242206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5CA18294-F88C-CFF0-99E0-03503B1A2FCB}"/>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10243" name="Rectangle 2">
            <a:extLst>
              <a:ext uri="{FF2B5EF4-FFF2-40B4-BE49-F238E27FC236}">
                <a16:creationId xmlns:a16="http://schemas.microsoft.com/office/drawing/2014/main" id="{BD23A965-4B11-9815-DCD3-450EB32A27CF}"/>
              </a:ext>
            </a:extLst>
          </p:cNvPr>
          <p:cNvSpPr>
            <a:spLocks noChangeArrowheads="1"/>
          </p:cNvSpPr>
          <p:nvPr/>
        </p:nvSpPr>
        <p:spPr bwMode="auto">
          <a:xfrm>
            <a:off x="504825" y="111601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Introduction</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Objectives</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Scope</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Features / Functionality</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Project Outcomes</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Technology Stack</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Block Diagram </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FB9FEF0-4C42-9E47-0D17-EDD84657B18F}"/>
              </a:ext>
            </a:extLst>
          </p:cNvPr>
          <p:cNvSpPr>
            <a:spLocks noChangeArrowheads="1"/>
          </p:cNvSpPr>
          <p:nvPr/>
        </p:nvSpPr>
        <p:spPr bwMode="auto">
          <a:xfrm>
            <a:off x="428990" y="179437"/>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a:extLst>
              <a:ext uri="{FF2B5EF4-FFF2-40B4-BE49-F238E27FC236}">
                <a16:creationId xmlns:a16="http://schemas.microsoft.com/office/drawing/2014/main" id="{E5D4CEF6-1C42-282B-5810-87601B7BDF2E}"/>
              </a:ext>
            </a:extLst>
          </p:cNvPr>
          <p:cNvSpPr>
            <a:spLocks noChangeArrowheads="1"/>
          </p:cNvSpPr>
          <p:nvPr/>
        </p:nvSpPr>
        <p:spPr bwMode="auto">
          <a:xfrm>
            <a:off x="395090" y="1514858"/>
            <a:ext cx="9325742" cy="604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eaLnBrk="1" hangingPunct="1">
              <a:spcAft>
                <a:spcPts val="1413"/>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Identified:</a:t>
            </a:r>
          </a:p>
          <a:p>
            <a:pPr algn="just" eaLnBrk="1" hangingPunct="1">
              <a:spcAft>
                <a:spcPts val="1413"/>
              </a:spcAf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If the data used to create the interactive map </a:t>
            </a:r>
            <a:r>
              <a:rPr lang="en-US" sz="2400">
                <a:solidFill>
                  <a:schemeClr val="tx1"/>
                </a:solidFill>
                <a:latin typeface="Times New Roman" panose="02020603050405020304" pitchFamily="18" charset="0"/>
                <a:cs typeface="Times New Roman" panose="02020603050405020304" pitchFamily="18" charset="0"/>
              </a:rPr>
              <a:t>is outdated</a:t>
            </a:r>
            <a:r>
              <a:rPr lang="en-US" sz="2400" dirty="0">
                <a:solidFill>
                  <a:schemeClr val="tx1"/>
                </a:solidFill>
                <a:latin typeface="Times New Roman" panose="02020603050405020304" pitchFamily="18" charset="0"/>
                <a:cs typeface="Times New Roman" panose="02020603050405020304" pitchFamily="18" charset="0"/>
              </a:rPr>
              <a:t>, the map will not provide an accurate representation of the real world.</a:t>
            </a:r>
          </a:p>
          <a:p>
            <a:pPr algn="just" eaLnBrk="1" hangingPunct="1">
              <a:spcAft>
                <a:spcPts val="1413"/>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Interactive map can be difficult to navigate if they have too many data points or if the user interface is not intuitive.</a:t>
            </a:r>
          </a:p>
          <a:p>
            <a:pPr algn="just" eaLnBrk="1" hangingPunct="1">
              <a:spcAft>
                <a:spcPts val="1413"/>
              </a:spcAf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eaLnBrk="1" hangingPunct="1">
              <a:spcAft>
                <a:spcPts val="1413"/>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Solution Proposed:</a:t>
            </a:r>
          </a:p>
          <a:p>
            <a:pPr algn="just" eaLnBrk="1" hangingPunct="1">
              <a:spcAft>
                <a:spcPts val="1413"/>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Folium based interactive map provides accurate data as it is specified to particular regions with abilities such as zooming and panning around with inclusion of GIS to pinpoint data on the maps.</a:t>
            </a:r>
          </a:p>
          <a:p>
            <a:pPr algn="just" eaLnBrk="1" hangingPunct="1">
              <a:spcAft>
                <a:spcPts val="1413"/>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has a mini map at the bottom which provides an overview of map.</a:t>
            </a:r>
          </a:p>
          <a:p>
            <a:pPr marL="107950" indent="0" algn="just" eaLnBrk="1" hangingPunct="1">
              <a:spcAft>
                <a:spcPts val="1413"/>
              </a:spcAft>
            </a:pPr>
            <a:endParaRPr lang="en-US" sz="2400" dirty="0">
              <a:latin typeface="Times New Roman" panose="02020603050405020304" pitchFamily="18" charset="0"/>
              <a:cs typeface="Times New Roman" panose="02020603050405020304" pitchFamily="18" charset="0"/>
            </a:endParaRPr>
          </a:p>
          <a:p>
            <a:pPr algn="just" eaLnBrk="1" hangingPunct="1">
              <a:spcAft>
                <a:spcPts val="1413"/>
              </a:spcAft>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lgn="just" eaLnBrk="1" hangingPunct="1">
              <a:spcAft>
                <a:spcPts val="1413"/>
              </a:spcAft>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lgn="just" eaLnBrk="1" hangingPunct="1">
              <a:lnSpc>
                <a:spcPct val="93000"/>
              </a:lnSpc>
              <a:spcAft>
                <a:spcPts val="1413"/>
              </a:spcAft>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marL="107950" indent="0" eaLnBrk="1" hangingPunct="1">
              <a:lnSpc>
                <a:spcPct val="93000"/>
              </a:lnSpc>
              <a:spcAft>
                <a:spcPts val="1413"/>
              </a:spcAft>
            </a:pPr>
            <a:endParaRPr lang="en-US" sz="2800" dirty="0">
              <a:solidFill>
                <a:schemeClr val="tx1"/>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pPr>
            <a:endParaRPr lang="en-IN" sz="2800" dirty="0">
              <a:solidFill>
                <a:schemeClr val="tx1"/>
              </a:solidFill>
              <a:latin typeface="Times New Roman" panose="02020603050405020304" pitchFamily="18" charset="0"/>
              <a:cs typeface="Times New Roman" panose="02020603050405020304" pitchFamily="18" charset="0"/>
            </a:endParaRPr>
          </a:p>
          <a:p>
            <a:pPr marL="107950" indent="0" eaLnBrk="1" hangingPunct="1">
              <a:lnSpc>
                <a:spcPct val="93000"/>
              </a:lnSpc>
              <a:spcAft>
                <a:spcPts val="1413"/>
              </a:spcAft>
            </a:pPr>
            <a:r>
              <a:rPr lang="en-IN" sz="2800" dirty="0">
                <a:solidFill>
                  <a:schemeClr val="tx1"/>
                </a:solidFill>
                <a:latin typeface="Times New Roman" panose="02020603050405020304" pitchFamily="18" charset="0"/>
                <a:cs typeface="Times New Roman" panose="02020603050405020304" pitchFamily="18" charset="0"/>
              </a:rPr>
              <a:t> </a:t>
            </a:r>
          </a:p>
          <a:p>
            <a:pPr eaLnBrk="1" hangingPunct="1">
              <a:lnSpc>
                <a:spcPct val="93000"/>
              </a:lnSpc>
              <a:spcAft>
                <a:spcPts val="1413"/>
              </a:spcAft>
              <a:buFont typeface="Arial" panose="020B0604020202020204" pitchFamily="34" charset="0"/>
              <a:buChar char="•"/>
            </a:pPr>
            <a:endParaRPr lang="en-IN" sz="2800" dirty="0">
              <a:solidFill>
                <a:schemeClr val="tx1"/>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pPr>
            <a:endParaRPr lang="en-IN" sz="2800" dirty="0">
              <a:solidFill>
                <a:schemeClr val="tx1"/>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pPr>
            <a:endParaRPr lang="en-IN" altLang="en-US" sz="28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836E394-6284-0F1C-14C2-7EACE37FE52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a:extLst>
              <a:ext uri="{FF2B5EF4-FFF2-40B4-BE49-F238E27FC236}">
                <a16:creationId xmlns:a16="http://schemas.microsoft.com/office/drawing/2014/main" id="{941077D7-5B1D-66CE-4C6F-9541475E6091}"/>
              </a:ext>
            </a:extLst>
          </p:cNvPr>
          <p:cNvSpPr>
            <a:spLocks noChangeArrowheads="1"/>
          </p:cNvSpPr>
          <p:nvPr/>
        </p:nvSpPr>
        <p:spPr bwMode="auto">
          <a:xfrm>
            <a:off x="503238" y="1979637"/>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spcBef>
                <a:spcPts val="0"/>
              </a:spcBef>
              <a:spcAft>
                <a:spcPts val="1413"/>
              </a:spcAft>
              <a:buFont typeface="+mj-lt"/>
              <a:buAutoNum type="arabicPeriod"/>
              <a:defRPr/>
            </a:pPr>
            <a:r>
              <a:rPr lang="en-IN" sz="2400" i="0" dirty="0">
                <a:solidFill>
                  <a:srgbClr val="0D0D0D"/>
                </a:solidFill>
                <a:effectLst/>
                <a:latin typeface="Times New Roman" panose="02020603050405020304" pitchFamily="18" charset="0"/>
                <a:cs typeface="Times New Roman" panose="02020603050405020304" pitchFamily="18" charset="0"/>
              </a:rPr>
              <a:t>Make data exploration easy with help of datasets. </a:t>
            </a:r>
          </a:p>
          <a:p>
            <a:pPr marL="566737" indent="-457200" eaLnBrk="1" fontAlgn="auto" hangingPunct="1">
              <a:spcBef>
                <a:spcPts val="0"/>
              </a:spcBef>
              <a:spcAft>
                <a:spcPts val="1413"/>
              </a:spcAft>
              <a:buFont typeface="+mj-lt"/>
              <a:buAutoNum type="arabicPeriod"/>
              <a:defRPr/>
            </a:pPr>
            <a:r>
              <a:rPr lang="en-US" sz="2400" i="0" dirty="0">
                <a:solidFill>
                  <a:srgbClr val="0D0D0D"/>
                </a:solidFill>
                <a:effectLst/>
                <a:latin typeface="Times New Roman" panose="02020603050405020304" pitchFamily="18" charset="0"/>
                <a:cs typeface="Times New Roman" panose="02020603050405020304" pitchFamily="18" charset="0"/>
              </a:rPr>
              <a:t>Clear and concise view of information with the help of mini map</a:t>
            </a:r>
            <a:r>
              <a:rPr lang="en-US" sz="2400" dirty="0">
                <a:solidFill>
                  <a:srgbClr val="0D0D0D"/>
                </a:solidFill>
                <a:latin typeface="Times New Roman" panose="02020603050405020304" pitchFamily="18" charset="0"/>
                <a:cs typeface="Times New Roman" panose="02020603050405020304" pitchFamily="18" charset="0"/>
              </a:rPr>
              <a:t>.</a:t>
            </a:r>
            <a:endParaRPr lang="en-US" sz="2400" i="0" dirty="0">
              <a:solidFill>
                <a:srgbClr val="0D0D0D"/>
              </a:solidFill>
              <a:effectLst/>
              <a:latin typeface="Times New Roman" panose="02020603050405020304" pitchFamily="18" charset="0"/>
              <a:cs typeface="Times New Roman" panose="02020603050405020304" pitchFamily="18" charset="0"/>
            </a:endParaRPr>
          </a:p>
          <a:p>
            <a:pPr marL="566737" indent="-457200" eaLnBrk="1" fontAlgn="auto" hangingPunct="1">
              <a:spcBef>
                <a:spcPts val="0"/>
              </a:spcBef>
              <a:spcAft>
                <a:spcPts val="1413"/>
              </a:spcAft>
              <a:buFont typeface="+mj-lt"/>
              <a:buAutoNum type="arabicPeriod"/>
              <a:defRPr/>
            </a:pPr>
            <a:r>
              <a:rPr lang="en-US" sz="2400" i="0" dirty="0">
                <a:solidFill>
                  <a:srgbClr val="0D0D0D"/>
                </a:solidFill>
                <a:effectLst/>
                <a:latin typeface="Times New Roman" panose="02020603050405020304" pitchFamily="18" charset="0"/>
                <a:cs typeface="Times New Roman" panose="02020603050405020304" pitchFamily="18" charset="0"/>
              </a:rPr>
              <a:t>Geo-specific data to discern progress on goals</a:t>
            </a:r>
          </a:p>
          <a:p>
            <a:pPr marL="566737" indent="-457200" eaLnBrk="1" fontAlgn="auto" hangingPunct="1">
              <a:spcBef>
                <a:spcPts val="0"/>
              </a:spcBef>
              <a:spcAft>
                <a:spcPts val="1413"/>
              </a:spcAft>
              <a:buFont typeface="+mj-lt"/>
              <a:buAutoNum type="arabicPeriod"/>
              <a:defRPr/>
            </a:pPr>
            <a:r>
              <a:rPr lang="en-US" sz="2400" i="0" dirty="0">
                <a:solidFill>
                  <a:srgbClr val="0D0D0D"/>
                </a:solidFill>
                <a:effectLst/>
                <a:latin typeface="Times New Roman" panose="02020603050405020304" pitchFamily="18" charset="0"/>
                <a:cs typeface="Times New Roman" panose="02020603050405020304" pitchFamily="18" charset="0"/>
              </a:rPr>
              <a:t>Variety of maps for different kinds of data </a:t>
            </a:r>
          </a:p>
          <a:p>
            <a:pPr marL="566737" indent="-457200" eaLnBrk="1" fontAlgn="auto" hangingPunct="1">
              <a:spcBef>
                <a:spcPts val="0"/>
              </a:spcBef>
              <a:spcAft>
                <a:spcPts val="1413"/>
              </a:spcAft>
              <a:buFont typeface="+mj-lt"/>
              <a:buAutoNum type="arabicPeriod"/>
              <a:defRPr/>
            </a:pPr>
            <a:r>
              <a:rPr lang="en-IN" sz="2400" dirty="0">
                <a:solidFill>
                  <a:srgbClr val="0D0D0D"/>
                </a:solidFill>
                <a:latin typeface="Times New Roman" panose="02020603050405020304" pitchFamily="18" charset="0"/>
                <a:cs typeface="Times New Roman" panose="02020603050405020304" pitchFamily="18" charset="0"/>
              </a:rPr>
              <a:t>Folium based interactive map provides a symbolic representation of place.</a:t>
            </a:r>
          </a:p>
          <a:p>
            <a:pPr marL="566737" indent="-457200" eaLnBrk="1" fontAlgn="auto" hangingPunct="1">
              <a:spcBef>
                <a:spcPts val="0"/>
              </a:spcBef>
              <a:spcAft>
                <a:spcPts val="1413"/>
              </a:spcAft>
              <a:buFont typeface="+mj-lt"/>
              <a:buAutoNum type="arabicPeriod"/>
              <a:defRPr/>
            </a:pPr>
            <a:r>
              <a:rPr lang="en-IN" sz="2400" dirty="0">
                <a:solidFill>
                  <a:srgbClr val="0D0D0D"/>
                </a:solidFill>
                <a:latin typeface="Times New Roman" panose="02020603050405020304" pitchFamily="18" charset="0"/>
                <a:cs typeface="Times New Roman" panose="02020603050405020304" pitchFamily="18" charset="0"/>
              </a:rPr>
              <a:t>User can access to the most up-to-date information and specialized tools for retrieving information</a:t>
            </a:r>
            <a:endParaRPr lang="en-US" sz="2400" i="0" dirty="0">
              <a:solidFill>
                <a:srgbClr val="0D0D0D"/>
              </a:solidFill>
              <a:effectLst/>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F8C0C07-FBCA-0958-BC8B-6078CE28D5C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a:extLst>
              <a:ext uri="{FF2B5EF4-FFF2-40B4-BE49-F238E27FC236}">
                <a16:creationId xmlns:a16="http://schemas.microsoft.com/office/drawing/2014/main" id="{21B9B78B-6DB4-CE3F-BBBF-C04BA6955D9C}"/>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Applied in businesses to make data driven decisions on store placement, marketing campaigns and customer targeting</a:t>
            </a:r>
          </a:p>
          <a:p>
            <a:pPr marL="566737" indent="-457200" eaLnBrk="1" fontAlgn="auto" hangingPunct="1">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Can be useful to help tourists to plan their </a:t>
            </a:r>
            <a:r>
              <a:rPr lang="en-IN" altLang="en-US" sz="2400" dirty="0" err="1">
                <a:latin typeface="Times New Roman" panose="02020603050405020304" pitchFamily="18" charset="0"/>
                <a:cs typeface="Times New Roman" panose="02020603050405020304" pitchFamily="18" charset="0"/>
              </a:rPr>
              <a:t>itineries</a:t>
            </a:r>
            <a:r>
              <a:rPr lang="en-IN" altLang="en-US" sz="2400" dirty="0">
                <a:latin typeface="Times New Roman" panose="02020603050405020304" pitchFamily="18" charset="0"/>
                <a:cs typeface="Times New Roman" panose="02020603050405020304" pitchFamily="18" charset="0"/>
              </a:rPr>
              <a:t> and explore new places</a:t>
            </a:r>
          </a:p>
          <a:p>
            <a:pPr marL="566737" indent="-457200" eaLnBrk="1" fontAlgn="auto" hangingPunct="1">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Can be useful to city planners to make decisions on infrastructure development and land use</a:t>
            </a:r>
          </a:p>
          <a:p>
            <a:pPr marL="566737" indent="-457200" eaLnBrk="1" fontAlgn="auto" hangingPunct="1">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Can be used in public health to display information about healthcare facilities, and more</a:t>
            </a:r>
          </a:p>
          <a:p>
            <a:pPr marL="566737" indent="-457200" eaLnBrk="1" fontAlgn="auto" hangingPunct="1">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Can be used in education to teach geography, history and other subjects in a visually engaging way</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E14BDAB-7AB7-330F-A3C5-66679F05F6C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Feature /Functionality</a:t>
            </a:r>
          </a:p>
        </p:txBody>
      </p:sp>
      <p:sp>
        <p:nvSpPr>
          <p:cNvPr id="6146" name="Rectangle 2">
            <a:extLst>
              <a:ext uri="{FF2B5EF4-FFF2-40B4-BE49-F238E27FC236}">
                <a16:creationId xmlns:a16="http://schemas.microsoft.com/office/drawing/2014/main" id="{5465FB5B-B762-79C8-BC13-CB4495D25589}"/>
              </a:ext>
            </a:extLst>
          </p:cNvPr>
          <p:cNvSpPr>
            <a:spLocks noChangeArrowheads="1"/>
          </p:cNvSpPr>
          <p:nvPr/>
        </p:nvSpPr>
        <p:spPr bwMode="auto">
          <a:xfrm>
            <a:off x="503238" y="1768475"/>
            <a:ext cx="9433618"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spcBef>
                <a:spcPts val="0"/>
              </a:spcBef>
              <a:spcAft>
                <a:spcPts val="1413"/>
              </a:spcAft>
              <a:buFont typeface="+mj-lt"/>
              <a:buAutoNum type="arabicPeriod"/>
              <a:defRPr/>
            </a:pPr>
            <a:r>
              <a:rPr lang="en-US" sz="24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ability to create layers of information that can be shown or hidden at the click of a button</a:t>
            </a:r>
          </a:p>
          <a:p>
            <a:pPr marL="566737" indent="-457200" eaLnBrk="1" fontAlgn="auto" hangingPunct="1">
              <a:spcBef>
                <a:spcPts val="0"/>
              </a:spcBef>
              <a:spcAft>
                <a:spcPts val="1413"/>
              </a:spcAft>
              <a:buFont typeface="+mj-lt"/>
              <a:buAutoNum type="arabicPeriod"/>
              <a:defRPr/>
            </a:pPr>
            <a:r>
              <a:rPr lang="en-US" sz="24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Zoom functions that allow users to focus on either the details of a particular region or to gain a quick overview of a wider area</a:t>
            </a:r>
          </a:p>
          <a:p>
            <a:pPr marL="566737" indent="-457200" eaLnBrk="1" fontAlgn="auto" hangingPunct="1">
              <a:spcBef>
                <a:spcPts val="0"/>
              </a:spcBef>
              <a:spcAft>
                <a:spcPts val="1413"/>
              </a:spcAft>
              <a:buFont typeface="+mj-lt"/>
              <a:buAutoNum type="arabicPeriod"/>
              <a:defRPr/>
            </a:pPr>
            <a:r>
              <a:rPr lang="en-US" sz="24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Points on a map can be linked to external supporting documents, such as images, video, or graphs</a:t>
            </a:r>
          </a:p>
          <a:p>
            <a:pPr marL="566737" indent="-457200" eaLnBrk="1" fontAlgn="auto" hangingPunct="1">
              <a:spcBef>
                <a:spcPts val="0"/>
              </a:spcBef>
              <a:spcAft>
                <a:spcPts val="1413"/>
              </a:spcAft>
              <a:buFont typeface="+mj-lt"/>
              <a:buAutoNum type="arabicPeriod"/>
              <a:defRP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Plotting of graph with the help of shapes (circle, line, rectangle, markers)</a:t>
            </a:r>
            <a:endParaRPr lang="en-US" sz="24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66737" indent="-457200" eaLnBrk="1" fontAlgn="auto" hangingPunct="1">
              <a:spcBef>
                <a:spcPts val="0"/>
              </a:spcBef>
              <a:spcAft>
                <a:spcPts val="1413"/>
              </a:spcAft>
              <a:buFont typeface="+mj-lt"/>
              <a:buAutoNum type="arabicPeriod"/>
              <a:defRPr/>
            </a:pPr>
            <a:r>
              <a:rPr lang="en-US" sz="2400" dirty="0">
                <a:latin typeface="Times New Roman" panose="02020603050405020304" pitchFamily="18" charset="0"/>
                <a:cs typeface="Times New Roman" panose="02020603050405020304" pitchFamily="18" charset="0"/>
              </a:rPr>
              <a:t>It has a mini map at the bottom which provides an overview of map.</a:t>
            </a:r>
          </a:p>
          <a:p>
            <a:pPr marL="109537" indent="0" eaLnBrk="1" fontAlgn="auto" hangingPunct="1">
              <a:spcBef>
                <a:spcPts val="0"/>
              </a:spcBef>
              <a:spcAft>
                <a:spcPts val="1413"/>
              </a:spcAft>
              <a:defRPr/>
            </a:pPr>
            <a:endParaRPr lang="en-IN" sz="2400" dirty="0">
              <a:solidFill>
                <a:schemeClr val="tx1"/>
              </a:solidFill>
              <a:latin typeface="Times New Roman" panose="02020603050405020304" pitchFamily="18" charset="0"/>
              <a:cs typeface="Times New Roman" panose="02020603050405020304" pitchFamily="18" charset="0"/>
            </a:endParaRPr>
          </a:p>
          <a:p>
            <a:pPr marL="109537" indent="0" eaLnBrk="1" fontAlgn="auto" hangingPunct="1">
              <a:spcBef>
                <a:spcPts val="0"/>
              </a:spcBef>
              <a:spcAft>
                <a:spcPts val="1413"/>
              </a:spcAft>
              <a:defRPr/>
            </a:pPr>
            <a:endParaRPr lang="en-IN" sz="2400" dirty="0">
              <a:solidFill>
                <a:schemeClr val="tx1"/>
              </a:solidFill>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sz="2400" dirty="0">
              <a:solidFill>
                <a:schemeClr val="tx1"/>
              </a:solidFill>
              <a:latin typeface="Calibri" panose="020F0502020204030204" pitchFamily="34" charset="0"/>
              <a:cs typeface="Calibri" panose="020F0502020204030204" pitchFamily="34" charset="0"/>
            </a:endParaRPr>
          </a:p>
          <a:p>
            <a:pPr marL="452437" indent="-342900" eaLnBrk="1" fontAlgn="auto" hangingPunct="1">
              <a:lnSpc>
                <a:spcPct val="93000"/>
              </a:lnSpc>
              <a:spcBef>
                <a:spcPts val="0"/>
              </a:spcBef>
              <a:spcAft>
                <a:spcPts val="1413"/>
              </a:spcAft>
              <a:buFont typeface="Wingdings" panose="05000000000000000000" pitchFamily="2" charset="2"/>
              <a:buChar char="§"/>
              <a:defRPr/>
            </a:pPr>
            <a:endParaRPr lang="en-IN" sz="2400" dirty="0">
              <a:solidFill>
                <a:schemeClr val="tx1"/>
              </a:solidFill>
              <a:latin typeface="Calibri" panose="020F0502020204030204" pitchFamily="34" charset="0"/>
              <a:cs typeface="Calibri" panose="020F0502020204030204" pitchFamily="34" charset="0"/>
            </a:endParaRPr>
          </a:p>
          <a:p>
            <a:pPr marL="452437" indent="-342900" eaLnBrk="1" fontAlgn="auto" hangingPunct="1">
              <a:lnSpc>
                <a:spcPct val="93000"/>
              </a:lnSpc>
              <a:spcBef>
                <a:spcPts val="0"/>
              </a:spcBef>
              <a:spcAft>
                <a:spcPts val="1413"/>
              </a:spcAft>
              <a:buFont typeface="Wingdings" panose="05000000000000000000" pitchFamily="2" charset="2"/>
              <a:buChar char="§"/>
              <a:defRPr/>
            </a:pPr>
            <a:endParaRPr lang="en-IN" sz="2400" dirty="0">
              <a:solidFill>
                <a:schemeClr val="tx1"/>
              </a:solidFill>
            </a:endParaRPr>
          </a:p>
          <a:p>
            <a:pPr marL="452437" indent="-342900" eaLnBrk="1" fontAlgn="auto" hangingPunct="1">
              <a:lnSpc>
                <a:spcPct val="93000"/>
              </a:lnSpc>
              <a:spcBef>
                <a:spcPts val="0"/>
              </a:spcBef>
              <a:spcAft>
                <a:spcPts val="1413"/>
              </a:spcAft>
              <a:buFont typeface="Wingdings" panose="05000000000000000000" pitchFamily="2" charset="2"/>
              <a:buChar char="§"/>
              <a:defRPr/>
            </a:pP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2437" indent="-342900" eaLnBrk="1" fontAlgn="auto" hangingPunct="1">
              <a:lnSpc>
                <a:spcPct val="93000"/>
              </a:lnSpc>
              <a:spcBef>
                <a:spcPts val="0"/>
              </a:spcBef>
              <a:spcAft>
                <a:spcPts val="1413"/>
              </a:spcAft>
              <a:buFont typeface="Wingdings" panose="05000000000000000000" pitchFamily="2" charset="2"/>
              <a:buChar char="§"/>
              <a:defRPr/>
            </a:pP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09537" indent="0" eaLnBrk="1" fontAlgn="auto" hangingPunct="1">
              <a:lnSpc>
                <a:spcPct val="93000"/>
              </a:lnSpc>
              <a:spcBef>
                <a:spcPts val="0"/>
              </a:spcBef>
              <a:spcAft>
                <a:spcPts val="1413"/>
              </a:spcAft>
              <a:defRPr/>
            </a:pP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D726CAD-BB71-8ECF-097C-0EE3A8FA5943}"/>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Outcome of Project</a:t>
            </a:r>
          </a:p>
        </p:txBody>
      </p:sp>
      <p:sp>
        <p:nvSpPr>
          <p:cNvPr id="6146" name="Rectangle 2">
            <a:extLst>
              <a:ext uri="{FF2B5EF4-FFF2-40B4-BE49-F238E27FC236}">
                <a16:creationId xmlns:a16="http://schemas.microsoft.com/office/drawing/2014/main" id="{8C2CA3C4-8126-64D4-B0F6-F30D2F72B7E6}"/>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User can explore the particular pin pointed area on the map</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User can plot on the map and can export the same </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User can explore and gather information about various destination in the pin pointed location</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User can make use of mini map to explore different location in maps</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User can view map in different styles such as street level, stamen map, </a:t>
            </a:r>
            <a:r>
              <a:rPr lang="en-IN" altLang="en-US" sz="2400" dirty="0" err="1">
                <a:latin typeface="Times New Roman" panose="02020603050405020304" pitchFamily="18" charset="0"/>
                <a:cs typeface="Times New Roman" panose="02020603050405020304" pitchFamily="18" charset="0"/>
              </a:rPr>
              <a:t>mapbox</a:t>
            </a:r>
            <a:r>
              <a:rPr lang="en-IN" altLang="en-US" sz="2400" dirty="0">
                <a:latin typeface="Times New Roman" panose="02020603050405020304" pitchFamily="18" charset="0"/>
                <a:cs typeface="Times New Roman" panose="02020603050405020304" pitchFamily="18" charset="0"/>
              </a:rPr>
              <a:t> bright map, etc.</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09B100C-491A-2E2B-F763-BCE2F75652E1}"/>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Technology Stack</a:t>
            </a:r>
          </a:p>
        </p:txBody>
      </p:sp>
      <p:sp>
        <p:nvSpPr>
          <p:cNvPr id="6146" name="Rectangle 2">
            <a:extLst>
              <a:ext uri="{FF2B5EF4-FFF2-40B4-BE49-F238E27FC236}">
                <a16:creationId xmlns:a16="http://schemas.microsoft.com/office/drawing/2014/main" id="{CFBE54B4-F6D9-4B26-F5F5-202CAC0214EA}"/>
              </a:ext>
            </a:extLst>
          </p:cNvPr>
          <p:cNvSpPr>
            <a:spLocks noChangeArrowheads="1"/>
          </p:cNvSpPr>
          <p:nvPr/>
        </p:nvSpPr>
        <p:spPr bwMode="auto">
          <a:xfrm>
            <a:off x="485952" y="1259557"/>
            <a:ext cx="9070975" cy="519430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150000"/>
              </a:lnSpc>
              <a:spcBef>
                <a:spcPts val="0"/>
              </a:spcBef>
              <a:spcAft>
                <a:spcPts val="1413"/>
              </a:spcAft>
              <a:buFontTx/>
              <a:buAutoNum type="arabicPeriod"/>
              <a:defRPr/>
            </a:pPr>
            <a:r>
              <a:rPr lang="en-IN" altLang="en-US" sz="2400" dirty="0" err="1">
                <a:latin typeface="Times New Roman" panose="02020603050405020304" pitchFamily="18" charset="0"/>
                <a:cs typeface="Times New Roman" panose="02020603050405020304" pitchFamily="18" charset="0"/>
              </a:rPr>
              <a:t>Pycharm</a:t>
            </a:r>
            <a:endParaRPr lang="en-IN" altLang="en-US" sz="2400" dirty="0">
              <a:latin typeface="Times New Roman" panose="02020603050405020304" pitchFamily="18" charset="0"/>
              <a:cs typeface="Times New Roman" panose="02020603050405020304" pitchFamily="18" charset="0"/>
            </a:endParaRPr>
          </a:p>
          <a:p>
            <a:pPr marL="1050924" lvl="2" indent="-457200" eaLnBrk="1" fontAlgn="auto" hangingPunct="1">
              <a:lnSpc>
                <a:spcPct val="150000"/>
              </a:lnSpc>
              <a:spcBef>
                <a:spcPts val="0"/>
              </a:spcBef>
              <a:spcAft>
                <a:spcPts val="1413"/>
              </a:spcAft>
              <a:buFont typeface="Wingdings" panose="05000000000000000000" pitchFamily="2" charset="2"/>
              <a:buChar char="Ø"/>
              <a:defRPr/>
            </a:pPr>
            <a:r>
              <a:rPr lang="en-IN" altLang="en-US" sz="2400" dirty="0">
                <a:latin typeface="Times New Roman" panose="02020603050405020304" pitchFamily="18" charset="0"/>
                <a:cs typeface="Times New Roman" panose="02020603050405020304" pitchFamily="18" charset="0"/>
              </a:rPr>
              <a:t>Folium </a:t>
            </a:r>
          </a:p>
          <a:p>
            <a:pPr marL="1050924" lvl="2" indent="-457200" eaLnBrk="1" fontAlgn="auto" hangingPunct="1">
              <a:lnSpc>
                <a:spcPct val="150000"/>
              </a:lnSpc>
              <a:spcBef>
                <a:spcPts val="0"/>
              </a:spcBef>
              <a:spcAft>
                <a:spcPts val="1413"/>
              </a:spcAft>
              <a:buFont typeface="Wingdings" panose="05000000000000000000" pitchFamily="2" charset="2"/>
              <a:buChar char="Ø"/>
              <a:defRPr/>
            </a:pPr>
            <a:r>
              <a:rPr lang="en-IN" altLang="en-US" sz="2400" dirty="0">
                <a:latin typeface="Times New Roman" panose="02020603050405020304" pitchFamily="18" charset="0"/>
                <a:cs typeface="Times New Roman" panose="02020603050405020304" pitchFamily="18" charset="0"/>
              </a:rPr>
              <a:t>Plugins from folium</a:t>
            </a:r>
          </a:p>
          <a:p>
            <a:pPr marL="1050924" lvl="2" indent="-457200" eaLnBrk="1" fontAlgn="auto" hangingPunct="1">
              <a:lnSpc>
                <a:spcPct val="150000"/>
              </a:lnSpc>
              <a:spcBef>
                <a:spcPts val="0"/>
              </a:spcBef>
              <a:spcAft>
                <a:spcPts val="1413"/>
              </a:spcAft>
              <a:buFont typeface="Wingdings" panose="05000000000000000000" pitchFamily="2" charset="2"/>
              <a:buChar char="Ø"/>
              <a:defRPr/>
            </a:pPr>
            <a:r>
              <a:rPr lang="en-IN" altLang="en-US" sz="2400" dirty="0">
                <a:latin typeface="Times New Roman" panose="02020603050405020304" pitchFamily="18" charset="0"/>
                <a:cs typeface="Times New Roman" panose="02020603050405020304" pitchFamily="18" charset="0"/>
              </a:rPr>
              <a:t>Geocoder</a:t>
            </a:r>
          </a:p>
          <a:p>
            <a:pPr marL="1050924" lvl="2" indent="-457200" eaLnBrk="1" fontAlgn="auto" hangingPunct="1">
              <a:lnSpc>
                <a:spcPct val="150000"/>
              </a:lnSpc>
              <a:spcBef>
                <a:spcPts val="0"/>
              </a:spcBef>
              <a:spcAft>
                <a:spcPts val="1413"/>
              </a:spcAft>
              <a:buFont typeface="Wingdings" panose="05000000000000000000" pitchFamily="2" charset="2"/>
              <a:buChar char="Ø"/>
              <a:defRPr/>
            </a:pPr>
            <a:r>
              <a:rPr lang="en-IN" altLang="en-US" sz="2400" dirty="0">
                <a:latin typeface="Times New Roman" panose="02020603050405020304" pitchFamily="18" charset="0"/>
                <a:cs typeface="Times New Roman" panose="02020603050405020304" pitchFamily="18" charset="0"/>
              </a:rPr>
              <a:t>Leaflet</a:t>
            </a:r>
          </a:p>
          <a:p>
            <a:pPr marL="1050924" lvl="2" indent="-457200" eaLnBrk="1" fontAlgn="auto" hangingPunct="1">
              <a:lnSpc>
                <a:spcPct val="150000"/>
              </a:lnSpc>
              <a:spcBef>
                <a:spcPts val="0"/>
              </a:spcBef>
              <a:spcAft>
                <a:spcPts val="1413"/>
              </a:spcAft>
              <a:buFont typeface="Wingdings" panose="05000000000000000000" pitchFamily="2" charset="2"/>
              <a:buChar char="Ø"/>
              <a:defRPr/>
            </a:pPr>
            <a:r>
              <a:rPr lang="en-IN" altLang="en-US" sz="2400" dirty="0" err="1">
                <a:latin typeface="Times New Roman" panose="02020603050405020304" pitchFamily="18" charset="0"/>
                <a:cs typeface="Times New Roman" panose="02020603050405020304" pitchFamily="18" charset="0"/>
              </a:rPr>
              <a:t>Openstreetmap</a:t>
            </a:r>
            <a:endParaRPr lang="en-IN" altLang="en-US" sz="2400" dirty="0">
              <a:latin typeface="Times New Roman" panose="02020603050405020304" pitchFamily="18" charset="0"/>
              <a:cs typeface="Times New Roman" panose="02020603050405020304" pitchFamily="18" charset="0"/>
            </a:endParaRPr>
          </a:p>
          <a:p>
            <a:pPr marL="1050924" lvl="2" indent="-457200" eaLnBrk="1" fontAlgn="auto" hangingPunct="1">
              <a:lnSpc>
                <a:spcPct val="150000"/>
              </a:lnSpc>
              <a:spcBef>
                <a:spcPts val="0"/>
              </a:spcBef>
              <a:spcAft>
                <a:spcPts val="1413"/>
              </a:spcAft>
              <a:buFont typeface="Wingdings" panose="05000000000000000000" pitchFamily="2" charset="2"/>
              <a:buChar char="Ø"/>
              <a:defRPr/>
            </a:pPr>
            <a:r>
              <a:rPr lang="en-IN" altLang="en-US" sz="2400" dirty="0" err="1">
                <a:latin typeface="Times New Roman" panose="02020603050405020304" pitchFamily="18" charset="0"/>
                <a:cs typeface="Times New Roman" panose="02020603050405020304" pitchFamily="18" charset="0"/>
              </a:rPr>
              <a:t>Geojson</a:t>
            </a: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150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150000"/>
              </a:lnSpc>
              <a:spcBef>
                <a:spcPts val="0"/>
              </a:spcBef>
              <a:spcAft>
                <a:spcPts val="1413"/>
              </a:spcAft>
              <a:buFontTx/>
              <a:buAutoNum type="arabicPeriod"/>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362</TotalTime>
  <Words>518</Words>
  <Application>Microsoft Office PowerPoint</Application>
  <PresentationFormat>Custom</PresentationFormat>
  <Paragraphs>101</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Trebuchet MS</vt:lpstr>
      <vt:lpstr>Wingdings</vt:lpstr>
      <vt:lpstr>Wingdings 3</vt:lpstr>
      <vt:lpstr>Facet</vt:lpstr>
      <vt:lpstr>PowerPoint Presentation</vt:lpstr>
      <vt:lpstr>FOLIUM BASED INTERACTIVE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Rohan Waghode</cp:lastModifiedBy>
  <cp:revision>30</cp:revision>
  <cp:lastPrinted>2022-08-20T08:09:49Z</cp:lastPrinted>
  <dcterms:created xsi:type="dcterms:W3CDTF">2017-10-25T08:22:14Z</dcterms:created>
  <dcterms:modified xsi:type="dcterms:W3CDTF">2023-04-20T03:44:38Z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