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112" r:id="rId2"/>
    <p:sldId id="4162" r:id="rId3"/>
    <p:sldId id="4137" r:id="rId4"/>
    <p:sldId id="4147" r:id="rId5"/>
    <p:sldId id="4151" r:id="rId6"/>
    <p:sldId id="4158" r:id="rId7"/>
    <p:sldId id="4152" r:id="rId8"/>
    <p:sldId id="4163" r:id="rId9"/>
    <p:sldId id="4148" r:id="rId10"/>
    <p:sldId id="4159" r:id="rId11"/>
    <p:sldId id="4154" r:id="rId12"/>
    <p:sldId id="4155" r:id="rId13"/>
    <p:sldId id="4161" r:id="rId14"/>
    <p:sldId id="4160" r:id="rId15"/>
    <p:sldId id="413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92929"/>
    <a:srgbClr val="F44005"/>
    <a:srgbClr val="E92F32"/>
    <a:srgbClr val="4EAE01"/>
    <a:srgbClr val="A82F2F"/>
    <a:srgbClr val="F7554E"/>
    <a:srgbClr val="109B9A"/>
    <a:srgbClr val="00D8E2"/>
    <a:srgbClr val="1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1973" autoAdjust="0"/>
  </p:normalViewPr>
  <p:slideViewPr>
    <p:cSldViewPr snapToGrid="0" snapToObjects="1">
      <p:cViewPr varScale="1">
        <p:scale>
          <a:sx n="39" d="100"/>
          <a:sy n="39" d="100"/>
        </p:scale>
        <p:origin x="115" y="158"/>
      </p:cViewPr>
      <p:guideLst>
        <p:guide orient="horz" pos="432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5251140596569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none" spc="50" normalizeH="0" baseline="0">
              <a:solidFill>
                <a:srgbClr val="00B05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5808848949447105E-2"/>
          <c:y val="0.14769757418326751"/>
          <c:w val="0.96838230210110576"/>
          <c:h val="0.69167549768970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 Distribution Visualization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8080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BB9-4886-90DD-FE72FAEAE2E4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7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B9-4886-90DD-FE72FAEAE2E4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B9-4886-90DD-FE72FAEAE2E4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BB9-4886-90DD-FE72FAEAE2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Anti</c:v>
                </c:pt>
                <c:pt idx="1">
                  <c:v>Neutral</c:v>
                </c:pt>
                <c:pt idx="2">
                  <c:v>Pro</c:v>
                </c:pt>
                <c:pt idx="3">
                  <c:v>News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1296</c:v>
                </c:pt>
                <c:pt idx="1">
                  <c:v>2353</c:v>
                </c:pt>
                <c:pt idx="2">
                  <c:v>3640</c:v>
                </c:pt>
                <c:pt idx="3">
                  <c:v>8530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B9-4886-90DD-FE72FAEAE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9591440"/>
        <c:axId val="169597680"/>
      </c:barChart>
      <c:catAx>
        <c:axId val="16959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69597680"/>
        <c:crosses val="autoZero"/>
        <c:auto val="1"/>
        <c:lblAlgn val="ctr"/>
        <c:lblOffset val="100"/>
        <c:noMultiLvlLbl val="0"/>
      </c:catAx>
      <c:valAx>
        <c:axId val="1695976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9591440"/>
        <c:crosses val="autoZero"/>
        <c:crossBetween val="between"/>
      </c:valAx>
      <c:spPr>
        <a:noFill/>
        <a:ln w="0" cmpd="dbl">
          <a:noFill/>
          <a:miter lim="800000"/>
        </a:ln>
        <a:effectLst/>
      </c:spPr>
    </c:plotArea>
    <c:legend>
      <c:legendPos val="b"/>
      <c:layout>
        <c:manualLayout>
          <c:xMode val="edge"/>
          <c:yMode val="edge"/>
          <c:x val="0.33545551381984229"/>
          <c:y val="0.92649759491606332"/>
          <c:w val="0.32046596384243525"/>
          <c:h val="5.18126477040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732557102780313E-2"/>
          <c:y val="8.482943610775065E-2"/>
          <c:w val="0.84570782402646927"/>
          <c:h val="0.792244314350840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F1-Macro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270000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69D8-4908-AECC-17C8577CE2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27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0.97036800000000001</c:v>
                </c:pt>
                <c:pt idx="1">
                  <c:v>0.82803000000000004</c:v>
                </c:pt>
                <c:pt idx="2">
                  <c:v>0.74996600000000002</c:v>
                </c:pt>
                <c:pt idx="3">
                  <c:v>0.72295600000000004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8-4908-AECC-17C8577CE2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F1-Accuracy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0.96913899999999997</c:v>
                </c:pt>
                <c:pt idx="1">
                  <c:v>0.85122100000000001</c:v>
                </c:pt>
                <c:pt idx="2">
                  <c:v>0.75472099999999998</c:v>
                </c:pt>
                <c:pt idx="3">
                  <c:v>0.74850300000000003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D8-4908-AECC-17C8577CE2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F1-Weighted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LinearSVC</c:v>
                </c:pt>
                <c:pt idx="1">
                  <c:v>LogisticRegression</c:v>
                </c:pt>
                <c:pt idx="2">
                  <c:v>MultinomialNB</c:v>
                </c:pt>
                <c:pt idx="3">
                  <c:v>CompletementNB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0.96918300000000002</c:v>
                </c:pt>
                <c:pt idx="1">
                  <c:v>0.84904199999999996</c:v>
                </c:pt>
                <c:pt idx="2">
                  <c:v>0.71511999999999998</c:v>
                </c:pt>
                <c:pt idx="3">
                  <c:v>0.71709299999999998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D8-4908-AECC-17C8577CE2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2497824"/>
        <c:axId val="1762509472"/>
      </c:barChart>
      <c:catAx>
        <c:axId val="1762497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Models</a:t>
                </a:r>
              </a:p>
            </c:rich>
          </c:tx>
          <c:layout>
            <c:manualLayout>
              <c:xMode val="edge"/>
              <c:yMode val="edge"/>
              <c:x val="0.42993992120791796"/>
              <c:y val="0.941643401322481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62509472"/>
        <c:crosses val="autoZero"/>
        <c:auto val="1"/>
        <c:lblAlgn val="ctr"/>
        <c:lblOffset val="100"/>
        <c:noMultiLvlLbl val="0"/>
      </c:catAx>
      <c:valAx>
        <c:axId val="17625094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497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C6B566-569B-4514-AD9B-3E708950D0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050A0-BF1E-41FE-8820-6295191634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3A3AB-A6E8-4158-A416-0D4AE191F7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50456-04C6-41E9-B411-F754091CE6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E076-1C0A-4791-A5E5-55AC2B450C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7FDF5-E55A-4FAF-B80F-19A131D87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7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FD400738-F9EA-4756-8923-537BAEB22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/>
          <a:stretch/>
        </p:blipFill>
        <p:spPr>
          <a:xfrm>
            <a:off x="14713771" y="9322948"/>
            <a:ext cx="2748394" cy="1370776"/>
          </a:xfrm>
          <a:prstGeom prst="rect">
            <a:avLst/>
          </a:prstGeom>
        </p:spPr>
      </p:pic>
      <p:pic>
        <p:nvPicPr>
          <p:cNvPr id="39" name="Picture 38" descr="Logo, company name&#10;&#10;Description automatically generated">
            <a:extLst>
              <a:ext uri="{FF2B5EF4-FFF2-40B4-BE49-F238E27FC236}">
                <a16:creationId xmlns:a16="http://schemas.microsoft.com/office/drawing/2014/main" id="{88CEF489-7E6C-4BD5-A8C7-EF4A10F83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20560862" y="8306071"/>
            <a:ext cx="6483117" cy="563100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0761A50-3A7E-41DA-BEE6-DFD7ECEA53A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8564279" y="1042702"/>
            <a:ext cx="1144901" cy="994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4234857" y="3706818"/>
            <a:ext cx="16613843" cy="184665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4000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A Presentation on</a:t>
            </a:r>
          </a:p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Climate Change Belief Analysis 2022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90638B-02BC-4F6E-903D-8770BB366B0B}"/>
              </a:ext>
            </a:extLst>
          </p:cNvPr>
          <p:cNvSpPr/>
          <p:nvPr/>
        </p:nvSpPr>
        <p:spPr>
          <a:xfrm>
            <a:off x="9136730" y="820300"/>
            <a:ext cx="6810099" cy="19539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88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88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7" name="Freeform 50">
            <a:extLst>
              <a:ext uri="{FF2B5EF4-FFF2-40B4-BE49-F238E27FC236}">
                <a16:creationId xmlns:a16="http://schemas.microsoft.com/office/drawing/2014/main" id="{A889A0FA-4D5B-408A-A981-7366B3FF2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10905551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8" name="Freeform 51">
            <a:extLst>
              <a:ext uri="{FF2B5EF4-FFF2-40B4-BE49-F238E27FC236}">
                <a16:creationId xmlns:a16="http://schemas.microsoft.com/office/drawing/2014/main" id="{6C053B41-3164-4460-928B-66BCA2E5E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268" y="8915261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5">
            <a:extLst>
              <a:ext uri="{FF2B5EF4-FFF2-40B4-BE49-F238E27FC236}">
                <a16:creationId xmlns:a16="http://schemas.microsoft.com/office/drawing/2014/main" id="{A8277011-1111-498E-918A-713134E6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066" y="7800585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0" name="Freeform 56">
            <a:extLst>
              <a:ext uri="{FF2B5EF4-FFF2-40B4-BE49-F238E27FC236}">
                <a16:creationId xmlns:a16="http://schemas.microsoft.com/office/drawing/2014/main" id="{79F65E6A-D964-40B5-AB07-D41638BA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47" y="7564400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60">
            <a:extLst>
              <a:ext uri="{FF2B5EF4-FFF2-40B4-BE49-F238E27FC236}">
                <a16:creationId xmlns:a16="http://schemas.microsoft.com/office/drawing/2014/main" id="{89E21F12-DE62-4CE9-8B6D-76C1B9C74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17418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5388A2CD-C0C8-458B-B5B9-C3069973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0065" y="8137578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3" name="Freeform 65">
            <a:extLst>
              <a:ext uri="{FF2B5EF4-FFF2-40B4-BE49-F238E27FC236}">
                <a16:creationId xmlns:a16="http://schemas.microsoft.com/office/drawing/2014/main" id="{66796636-66B0-48EF-8C6C-C81CE1C2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838" y="8117418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4" name="Freeform 66">
            <a:extLst>
              <a:ext uri="{FF2B5EF4-FFF2-40B4-BE49-F238E27FC236}">
                <a16:creationId xmlns:a16="http://schemas.microsoft.com/office/drawing/2014/main" id="{A7690966-4512-40DB-A177-552EAE9A3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8435" y="8117418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70D6BFA9-F87C-4823-AA15-AA1F613D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3196" y="7097790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6" name="Freeform 28">
            <a:extLst>
              <a:ext uri="{FF2B5EF4-FFF2-40B4-BE49-F238E27FC236}">
                <a16:creationId xmlns:a16="http://schemas.microsoft.com/office/drawing/2014/main" id="{C4EA1EC0-5DC9-420B-BE26-05719C867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7" y="6389236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7" name="Freeform 29">
            <a:extLst>
              <a:ext uri="{FF2B5EF4-FFF2-40B4-BE49-F238E27FC236}">
                <a16:creationId xmlns:a16="http://schemas.microsoft.com/office/drawing/2014/main" id="{16593F0D-52AB-4AC8-92E5-95E99608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629" y="6377558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8" name="Freeform 30">
            <a:extLst>
              <a:ext uri="{FF2B5EF4-FFF2-40B4-BE49-F238E27FC236}">
                <a16:creationId xmlns:a16="http://schemas.microsoft.com/office/drawing/2014/main" id="{AC116C00-93F9-44AC-A810-F1AC86B70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7FE15B7B-134B-4AA8-8D6F-1E7A7F17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4030" y="6009037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" name="Freeform 32">
            <a:extLst>
              <a:ext uri="{FF2B5EF4-FFF2-40B4-BE49-F238E27FC236}">
                <a16:creationId xmlns:a16="http://schemas.microsoft.com/office/drawing/2014/main" id="{957E1F2D-60BA-45C5-AD63-43D7C848C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2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1" name="Freeform 33">
            <a:extLst>
              <a:ext uri="{FF2B5EF4-FFF2-40B4-BE49-F238E27FC236}">
                <a16:creationId xmlns:a16="http://schemas.microsoft.com/office/drawing/2014/main" id="{092B84F3-1C0A-4EB1-851B-F66060E7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096" y="6196254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CF8FF3-0533-4E3E-B626-822F3EDE9EA7}"/>
              </a:ext>
            </a:extLst>
          </p:cNvPr>
          <p:cNvSpPr txBox="1"/>
          <p:nvPr/>
        </p:nvSpPr>
        <p:spPr>
          <a:xfrm>
            <a:off x="17285723" y="9486874"/>
            <a:ext cx="139814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#Believer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A94B7C0-6398-451D-8DA9-A2B3AB32DA36}"/>
              </a:ext>
            </a:extLst>
          </p:cNvPr>
          <p:cNvSpPr/>
          <p:nvPr/>
        </p:nvSpPr>
        <p:spPr>
          <a:xfrm>
            <a:off x="15203882" y="8936770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D5CFEB1-0F86-45FE-A54E-6DF2FA711012}"/>
              </a:ext>
            </a:extLst>
          </p:cNvPr>
          <p:cNvSpPr/>
          <p:nvPr/>
        </p:nvSpPr>
        <p:spPr>
          <a:xfrm>
            <a:off x="15195508" y="10372646"/>
            <a:ext cx="820030" cy="5847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35619D-90C7-4849-8B01-082E2BA34718}"/>
              </a:ext>
            </a:extLst>
          </p:cNvPr>
          <p:cNvSpPr txBox="1"/>
          <p:nvPr/>
        </p:nvSpPr>
        <p:spPr>
          <a:xfrm>
            <a:off x="16433268" y="9113146"/>
            <a:ext cx="204575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#Non-Believer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86C67A-4556-4AA7-841A-7E7305246491}"/>
              </a:ext>
            </a:extLst>
          </p:cNvPr>
          <p:cNvSpPr/>
          <p:nvPr/>
        </p:nvSpPr>
        <p:spPr>
          <a:xfrm>
            <a:off x="9621326" y="9985971"/>
            <a:ext cx="1196275" cy="11962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B34612-CEC6-4693-9938-30558457759E}"/>
              </a:ext>
            </a:extLst>
          </p:cNvPr>
          <p:cNvSpPr/>
          <p:nvPr/>
        </p:nvSpPr>
        <p:spPr>
          <a:xfrm>
            <a:off x="9939987" y="8432825"/>
            <a:ext cx="563331" cy="18466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Text&#10;&#10;Description automatically generated with low confidence">
            <a:extLst>
              <a:ext uri="{FF2B5EF4-FFF2-40B4-BE49-F238E27FC236}">
                <a16:creationId xmlns:a16="http://schemas.microsoft.com/office/drawing/2014/main" id="{969E6534-EA59-48F0-A516-CDCB0DB6DE4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709" y="8601949"/>
            <a:ext cx="838364" cy="2383974"/>
          </a:xfrm>
          <a:prstGeom prst="rect">
            <a:avLst/>
          </a:prstGeom>
        </p:spPr>
      </p:pic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FC60F75-BD35-405F-9F89-D07FAE97CFD1}"/>
              </a:ext>
            </a:extLst>
          </p:cNvPr>
          <p:cNvSpPr/>
          <p:nvPr/>
        </p:nvSpPr>
        <p:spPr>
          <a:xfrm flipH="1">
            <a:off x="0" y="13050798"/>
            <a:ext cx="24377650" cy="665201"/>
          </a:xfrm>
          <a:prstGeom prst="triangle">
            <a:avLst>
              <a:gd name="adj" fmla="val 10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4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812983" y="843660"/>
            <a:ext cx="337015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Modelling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hape 59208">
            <a:extLst>
              <a:ext uri="{FF2B5EF4-FFF2-40B4-BE49-F238E27FC236}">
                <a16:creationId xmlns:a16="http://schemas.microsoft.com/office/drawing/2014/main" id="{307375A4-7E93-4FED-B042-0F528107EA59}"/>
              </a:ext>
            </a:extLst>
          </p:cNvPr>
          <p:cNvSpPr/>
          <p:nvPr/>
        </p:nvSpPr>
        <p:spPr>
          <a:xfrm rot="16200000" flipV="1">
            <a:off x="14867620" y="7770113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1" name="Shape 59209">
            <a:extLst>
              <a:ext uri="{FF2B5EF4-FFF2-40B4-BE49-F238E27FC236}">
                <a16:creationId xmlns:a16="http://schemas.microsoft.com/office/drawing/2014/main" id="{3211AF5A-0E52-4FC3-ADD0-0D1AEF10FD78}"/>
              </a:ext>
            </a:extLst>
          </p:cNvPr>
          <p:cNvSpPr/>
          <p:nvPr/>
        </p:nvSpPr>
        <p:spPr>
          <a:xfrm rot="16200000" flipV="1">
            <a:off x="9717399" y="6402630"/>
            <a:ext cx="0" cy="990807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4" name="Shape 59211">
            <a:extLst>
              <a:ext uri="{FF2B5EF4-FFF2-40B4-BE49-F238E27FC236}">
                <a16:creationId xmlns:a16="http://schemas.microsoft.com/office/drawing/2014/main" id="{50931BD2-9C5D-4A47-A7A9-634ADE4EFB2B}"/>
              </a:ext>
            </a:extLst>
          </p:cNvPr>
          <p:cNvSpPr/>
          <p:nvPr/>
        </p:nvSpPr>
        <p:spPr>
          <a:xfrm flipH="1" flipV="1">
            <a:off x="10131143" y="4687310"/>
            <a:ext cx="718543" cy="648202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36" name="Shape 59214">
            <a:extLst>
              <a:ext uri="{FF2B5EF4-FFF2-40B4-BE49-F238E27FC236}">
                <a16:creationId xmlns:a16="http://schemas.microsoft.com/office/drawing/2014/main" id="{81D667CC-1EE2-4583-B9BE-8D0AA7FFB661}"/>
              </a:ext>
            </a:extLst>
          </p:cNvPr>
          <p:cNvSpPr/>
          <p:nvPr/>
        </p:nvSpPr>
        <p:spPr>
          <a:xfrm rot="10800000" flipV="1">
            <a:off x="10131143" y="8398256"/>
            <a:ext cx="797990" cy="719871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098E1054-D70B-4FE4-86BE-47DC07D368BE}"/>
              </a:ext>
            </a:extLst>
          </p:cNvPr>
          <p:cNvSpPr/>
          <p:nvPr/>
        </p:nvSpPr>
        <p:spPr>
          <a:xfrm flipV="1">
            <a:off x="16067410" y="8742765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1BD5E9-EFA5-48F8-8E07-7CDC0938B04C}"/>
              </a:ext>
            </a:extLst>
          </p:cNvPr>
          <p:cNvSpPr txBox="1"/>
          <p:nvPr/>
        </p:nvSpPr>
        <p:spPr>
          <a:xfrm>
            <a:off x="16490520" y="8301957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449FEE1-5804-4FBF-94D1-977FAA7E7D23}"/>
              </a:ext>
            </a:extLst>
          </p:cNvPr>
          <p:cNvSpPr txBox="1">
            <a:spLocks/>
          </p:cNvSpPr>
          <p:nvPr/>
        </p:nvSpPr>
        <p:spPr>
          <a:xfrm>
            <a:off x="16494760" y="8952921"/>
            <a:ext cx="5970351" cy="5411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Support Vector Classifier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092B8-C2CF-42CE-A309-9F8D1B070A90}"/>
              </a:ext>
            </a:extLst>
          </p:cNvPr>
          <p:cNvSpPr txBox="1"/>
          <p:nvPr/>
        </p:nvSpPr>
        <p:spPr>
          <a:xfrm>
            <a:off x="17854721" y="6102873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BC2CA01D-DBE0-49B1-9317-4DBB752D974A}"/>
              </a:ext>
            </a:extLst>
          </p:cNvPr>
          <p:cNvSpPr txBox="1">
            <a:spLocks/>
          </p:cNvSpPr>
          <p:nvPr/>
        </p:nvSpPr>
        <p:spPr>
          <a:xfrm>
            <a:off x="17858962" y="6753837"/>
            <a:ext cx="5663918" cy="5411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Complement Naive Bayes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A06F45-21FA-4166-BF6D-96CC643EE4D0}"/>
              </a:ext>
            </a:extLst>
          </p:cNvPr>
          <p:cNvSpPr txBox="1"/>
          <p:nvPr/>
        </p:nvSpPr>
        <p:spPr>
          <a:xfrm>
            <a:off x="5944526" y="4631623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0BB382F-C561-4D68-B02E-00FA06DF1815}"/>
              </a:ext>
            </a:extLst>
          </p:cNvPr>
          <p:cNvSpPr txBox="1">
            <a:spLocks/>
          </p:cNvSpPr>
          <p:nvPr/>
        </p:nvSpPr>
        <p:spPr>
          <a:xfrm>
            <a:off x="1445134" y="5243169"/>
            <a:ext cx="5117699" cy="99001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Multinomial Naive Bayes </a:t>
            </a:r>
            <a:r>
              <a:rPr lang="en-US" sz="3200" b="1" i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 Base Model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D96C41-AF67-4F5B-9E66-717D6492F953}"/>
              </a:ext>
            </a:extLst>
          </p:cNvPr>
          <p:cNvSpPr txBox="1"/>
          <p:nvPr/>
        </p:nvSpPr>
        <p:spPr>
          <a:xfrm>
            <a:off x="5278381" y="6454000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6929557-4C28-487F-A5AB-1CCC635AB734}"/>
              </a:ext>
            </a:extLst>
          </p:cNvPr>
          <p:cNvSpPr txBox="1">
            <a:spLocks/>
          </p:cNvSpPr>
          <p:nvPr/>
        </p:nvSpPr>
        <p:spPr>
          <a:xfrm>
            <a:off x="2047461" y="7133528"/>
            <a:ext cx="4153175" cy="5411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Logistic Regression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13232B-E79B-4E32-AD43-62716BF63107}"/>
              </a:ext>
            </a:extLst>
          </p:cNvPr>
          <p:cNvSpPr txBox="1"/>
          <p:nvPr/>
        </p:nvSpPr>
        <p:spPr>
          <a:xfrm>
            <a:off x="6571354" y="8453996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938B0F42-9135-4E9D-AECB-A213061A9718}"/>
              </a:ext>
            </a:extLst>
          </p:cNvPr>
          <p:cNvSpPr txBox="1">
            <a:spLocks/>
          </p:cNvSpPr>
          <p:nvPr/>
        </p:nvSpPr>
        <p:spPr>
          <a:xfrm>
            <a:off x="870530" y="9104960"/>
            <a:ext cx="6791204" cy="5411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Linear Support Vector Classifier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D6A0B9-34C5-4D5D-BE69-921F3AA6D186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Models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FD8AD78-45D2-40AF-84AD-4C9C1A3B772A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F14FA5E6-D70E-4EED-B8B6-DD7BACED0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7" t="17385" r="24133" b="46244"/>
          <a:stretch/>
        </p:blipFill>
        <p:spPr>
          <a:xfrm>
            <a:off x="8876547" y="3749463"/>
            <a:ext cx="6158178" cy="550765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F05E5B8-D277-46CD-A21E-A938392B67DC}"/>
              </a:ext>
            </a:extLst>
          </p:cNvPr>
          <p:cNvSpPr txBox="1"/>
          <p:nvPr/>
        </p:nvSpPr>
        <p:spPr>
          <a:xfrm>
            <a:off x="16489495" y="8315782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</p:txBody>
      </p:sp>
      <p:sp>
        <p:nvSpPr>
          <p:cNvPr id="70" name="Shape 59208">
            <a:extLst>
              <a:ext uri="{FF2B5EF4-FFF2-40B4-BE49-F238E27FC236}">
                <a16:creationId xmlns:a16="http://schemas.microsoft.com/office/drawing/2014/main" id="{747B40AD-5E66-410E-A067-9D35CAC6826B}"/>
              </a:ext>
            </a:extLst>
          </p:cNvPr>
          <p:cNvSpPr/>
          <p:nvPr/>
        </p:nvSpPr>
        <p:spPr>
          <a:xfrm rot="16200000" flipV="1">
            <a:off x="16179777" y="5676802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71" name="Circle">
            <a:extLst>
              <a:ext uri="{FF2B5EF4-FFF2-40B4-BE49-F238E27FC236}">
                <a16:creationId xmlns:a16="http://schemas.microsoft.com/office/drawing/2014/main" id="{84550A61-19E4-4C38-98E0-50F5925318EA}"/>
              </a:ext>
            </a:extLst>
          </p:cNvPr>
          <p:cNvSpPr/>
          <p:nvPr/>
        </p:nvSpPr>
        <p:spPr>
          <a:xfrm flipV="1">
            <a:off x="17379567" y="6649454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F47B66-F8F7-44BE-BB39-2E4F36B632A8}"/>
              </a:ext>
            </a:extLst>
          </p:cNvPr>
          <p:cNvSpPr txBox="1"/>
          <p:nvPr/>
        </p:nvSpPr>
        <p:spPr>
          <a:xfrm>
            <a:off x="17867975" y="6076371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337938-17A6-4862-A7EC-1AC2D30F2AC6}"/>
              </a:ext>
            </a:extLst>
          </p:cNvPr>
          <p:cNvSpPr/>
          <p:nvPr/>
        </p:nvSpPr>
        <p:spPr>
          <a:xfrm>
            <a:off x="13948548" y="4647544"/>
            <a:ext cx="966838" cy="10189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333760-A478-4BB9-8913-CE182CB69ABE}"/>
              </a:ext>
            </a:extLst>
          </p:cNvPr>
          <p:cNvSpPr txBox="1"/>
          <p:nvPr/>
        </p:nvSpPr>
        <p:spPr>
          <a:xfrm>
            <a:off x="5935249" y="4624632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9DF1F21-9446-4A8F-8A4A-502431907166}"/>
              </a:ext>
            </a:extLst>
          </p:cNvPr>
          <p:cNvSpPr txBox="1"/>
          <p:nvPr/>
        </p:nvSpPr>
        <p:spPr>
          <a:xfrm>
            <a:off x="5291635" y="6466887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79" name="Shape 59208">
            <a:extLst>
              <a:ext uri="{FF2B5EF4-FFF2-40B4-BE49-F238E27FC236}">
                <a16:creationId xmlns:a16="http://schemas.microsoft.com/office/drawing/2014/main" id="{614B2B4F-92D8-427A-BA93-40E9B375266F}"/>
              </a:ext>
            </a:extLst>
          </p:cNvPr>
          <p:cNvSpPr/>
          <p:nvPr/>
        </p:nvSpPr>
        <p:spPr>
          <a:xfrm rot="16200000" flipV="1">
            <a:off x="8185771" y="4100496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0" name="Circle">
            <a:extLst>
              <a:ext uri="{FF2B5EF4-FFF2-40B4-BE49-F238E27FC236}">
                <a16:creationId xmlns:a16="http://schemas.microsoft.com/office/drawing/2014/main" id="{0598643B-9DF9-406E-B41E-584ECDD2644C}"/>
              </a:ext>
            </a:extLst>
          </p:cNvPr>
          <p:cNvSpPr/>
          <p:nvPr/>
        </p:nvSpPr>
        <p:spPr>
          <a:xfrm flipV="1">
            <a:off x="6636216" y="5073149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2" name="Circle">
            <a:extLst>
              <a:ext uri="{FF2B5EF4-FFF2-40B4-BE49-F238E27FC236}">
                <a16:creationId xmlns:a16="http://schemas.microsoft.com/office/drawing/2014/main" id="{C01C06D8-B186-44F2-96BC-CB09DAD574D3}"/>
              </a:ext>
            </a:extLst>
          </p:cNvPr>
          <p:cNvSpPr/>
          <p:nvPr/>
        </p:nvSpPr>
        <p:spPr>
          <a:xfrm flipV="1">
            <a:off x="6039158" y="6929308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4" name="Picture 83" descr="A picture containing map&#10;&#10;Description automatically generated">
            <a:extLst>
              <a:ext uri="{FF2B5EF4-FFF2-40B4-BE49-F238E27FC236}">
                <a16:creationId xmlns:a16="http://schemas.microsoft.com/office/drawing/2014/main" id="{F5F74459-A47B-4F34-9E59-590805FA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3" t="32729" r="74087" b="62114"/>
          <a:stretch/>
        </p:blipFill>
        <p:spPr>
          <a:xfrm>
            <a:off x="8755399" y="6673269"/>
            <a:ext cx="933192" cy="780868"/>
          </a:xfrm>
          <a:prstGeom prst="rect">
            <a:avLst/>
          </a:prstGeom>
        </p:spPr>
      </p:pic>
      <p:sp>
        <p:nvSpPr>
          <p:cNvPr id="81" name="Shape 59208">
            <a:extLst>
              <a:ext uri="{FF2B5EF4-FFF2-40B4-BE49-F238E27FC236}">
                <a16:creationId xmlns:a16="http://schemas.microsoft.com/office/drawing/2014/main" id="{14673472-0DB6-4223-800C-4EAD9B90C4F3}"/>
              </a:ext>
            </a:extLst>
          </p:cNvPr>
          <p:cNvSpPr/>
          <p:nvPr/>
        </p:nvSpPr>
        <p:spPr>
          <a:xfrm rot="16200000" flipV="1">
            <a:off x="7628469" y="5956655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5" name="Circle">
            <a:extLst>
              <a:ext uri="{FF2B5EF4-FFF2-40B4-BE49-F238E27FC236}">
                <a16:creationId xmlns:a16="http://schemas.microsoft.com/office/drawing/2014/main" id="{421FB6C8-F106-42BB-B3B1-97C80593126E}"/>
              </a:ext>
            </a:extLst>
          </p:cNvPr>
          <p:cNvSpPr/>
          <p:nvPr/>
        </p:nvSpPr>
        <p:spPr>
          <a:xfrm flipV="1">
            <a:off x="7342153" y="8793829"/>
            <a:ext cx="344798" cy="344798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Shape 59208">
            <a:extLst>
              <a:ext uri="{FF2B5EF4-FFF2-40B4-BE49-F238E27FC236}">
                <a16:creationId xmlns:a16="http://schemas.microsoft.com/office/drawing/2014/main" id="{048FA99B-B5BD-486B-B9C5-33E790C5DF0F}"/>
              </a:ext>
            </a:extLst>
          </p:cNvPr>
          <p:cNvSpPr/>
          <p:nvPr/>
        </p:nvSpPr>
        <p:spPr>
          <a:xfrm rot="16200000" flipV="1">
            <a:off x="8931464" y="7821176"/>
            <a:ext cx="0" cy="2290104"/>
          </a:xfrm>
          <a:prstGeom prst="line">
            <a:avLst/>
          </a:prstGeom>
          <a:noFill/>
          <a:ln w="381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b="1" dirty="0">
              <a:latin typeface="Lato Light" panose="020F050202020403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10CB54-4A2E-4F2C-BACE-FCCBE6BBF7BA}"/>
              </a:ext>
            </a:extLst>
          </p:cNvPr>
          <p:cNvSpPr txBox="1"/>
          <p:nvPr/>
        </p:nvSpPr>
        <p:spPr>
          <a:xfrm>
            <a:off x="6602920" y="8470239"/>
            <a:ext cx="71045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F2BDF5-C6E1-4F79-9F2C-45AB2D694BF0}"/>
              </a:ext>
            </a:extLst>
          </p:cNvPr>
          <p:cNvSpPr/>
          <p:nvPr/>
        </p:nvSpPr>
        <p:spPr>
          <a:xfrm>
            <a:off x="8760295" y="5864086"/>
            <a:ext cx="93319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E08BEDD-4459-4DEA-98DC-20BE8B1AEA67}"/>
              </a:ext>
            </a:extLst>
          </p:cNvPr>
          <p:cNvSpPr/>
          <p:nvPr/>
        </p:nvSpPr>
        <p:spPr>
          <a:xfrm>
            <a:off x="11410122" y="3317118"/>
            <a:ext cx="2496112" cy="10168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5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3" y="12948933"/>
            <a:ext cx="531743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7650153" y="843660"/>
            <a:ext cx="6533520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Model Performance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CFE174-0C3D-454A-84FB-5BE1741F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364195"/>
              </p:ext>
            </p:extLst>
          </p:nvPr>
        </p:nvGraphicFramePr>
        <p:xfrm>
          <a:off x="3275480" y="3579950"/>
          <a:ext cx="19066129" cy="8446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EB9BC89-EC1A-42B8-9C63-1146AB4DF700}"/>
              </a:ext>
            </a:extLst>
          </p:cNvPr>
          <p:cNvSpPr txBox="1"/>
          <p:nvPr/>
        </p:nvSpPr>
        <p:spPr>
          <a:xfrm>
            <a:off x="9789534" y="3005191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Model Testing Scores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3F181F-0FB3-4DF0-8C5C-E0C4B902782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4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872341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485004" y="843660"/>
            <a:ext cx="379751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Best Model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BCB257-492B-4BB2-A932-2828E47411BE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Best Model Resolution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8B402-048C-4D0B-97D2-3E36C83EC2C4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7F7CDF-473F-4115-92CC-272E507A5375}"/>
              </a:ext>
            </a:extLst>
          </p:cNvPr>
          <p:cNvSpPr/>
          <p:nvPr/>
        </p:nvSpPr>
        <p:spPr>
          <a:xfrm>
            <a:off x="2534533" y="3962451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6735CA-F000-4153-BF44-CA311CBDF21C}"/>
              </a:ext>
            </a:extLst>
          </p:cNvPr>
          <p:cNvSpPr txBox="1"/>
          <p:nvPr/>
        </p:nvSpPr>
        <p:spPr>
          <a:xfrm>
            <a:off x="2909929" y="4854318"/>
            <a:ext cx="3113392" cy="1726755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Logistic</a:t>
            </a:r>
          </a:p>
          <a:p>
            <a:pPr algn="ctr">
              <a:lnSpc>
                <a:spcPts val="3100"/>
              </a:lnSpc>
            </a:pPr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 Regression</a:t>
            </a:r>
          </a:p>
          <a:p>
            <a:pPr algn="ctr">
              <a:lnSpc>
                <a:spcPts val="3100"/>
              </a:lnSpc>
            </a:pPr>
            <a:endParaRPr lang="en-US" sz="40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0EFFE3-1B87-43C1-9E06-E190F9464758}"/>
              </a:ext>
            </a:extLst>
          </p:cNvPr>
          <p:cNvCxnSpPr>
            <a:cxnSpLocks/>
          </p:cNvCxnSpPr>
          <p:nvPr/>
        </p:nvCxnSpPr>
        <p:spPr>
          <a:xfrm flipH="1">
            <a:off x="4153519" y="6293558"/>
            <a:ext cx="550690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32D9BAFD-ADE6-4CFD-9033-7E0A5A8E057F}"/>
              </a:ext>
            </a:extLst>
          </p:cNvPr>
          <p:cNvSpPr/>
          <p:nvPr/>
        </p:nvSpPr>
        <p:spPr>
          <a:xfrm>
            <a:off x="7409274" y="4553430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1094F6-AFC1-4B03-9607-D5502E595B26}"/>
              </a:ext>
            </a:extLst>
          </p:cNvPr>
          <p:cNvSpPr txBox="1"/>
          <p:nvPr/>
        </p:nvSpPr>
        <p:spPr>
          <a:xfrm>
            <a:off x="7607572" y="4870814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F1-Macro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B93FA4-295E-4112-882D-A28496A1BBB0}"/>
              </a:ext>
            </a:extLst>
          </p:cNvPr>
          <p:cNvSpPr txBox="1"/>
          <p:nvPr/>
        </p:nvSpPr>
        <p:spPr>
          <a:xfrm>
            <a:off x="10428514" y="4591585"/>
            <a:ext cx="193937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66%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4C177C-DB39-4AAF-A1F2-8354630FB12F}"/>
              </a:ext>
            </a:extLst>
          </p:cNvPr>
          <p:cNvCxnSpPr>
            <a:cxnSpLocks/>
          </p:cNvCxnSpPr>
          <p:nvPr/>
        </p:nvCxnSpPr>
        <p:spPr>
          <a:xfrm>
            <a:off x="10205694" y="4901604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0968175C-8314-420E-9464-612CAE8A1A7C}"/>
              </a:ext>
            </a:extLst>
          </p:cNvPr>
          <p:cNvSpPr/>
          <p:nvPr/>
        </p:nvSpPr>
        <p:spPr>
          <a:xfrm>
            <a:off x="7409274" y="6030278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96FEE6-E8B4-46CB-AE9E-1B180E6DCA30}"/>
              </a:ext>
            </a:extLst>
          </p:cNvPr>
          <p:cNvSpPr txBox="1"/>
          <p:nvPr/>
        </p:nvSpPr>
        <p:spPr>
          <a:xfrm>
            <a:off x="7607572" y="6347662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Accuracy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EA0A1C-7CE2-434C-A5B3-DB0EFEF17D7F}"/>
              </a:ext>
            </a:extLst>
          </p:cNvPr>
          <p:cNvSpPr txBox="1"/>
          <p:nvPr/>
        </p:nvSpPr>
        <p:spPr>
          <a:xfrm>
            <a:off x="9759276" y="6068433"/>
            <a:ext cx="25490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75.4%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46BCAF2-26F2-43EF-9B37-42BDE1C6D102}"/>
              </a:ext>
            </a:extLst>
          </p:cNvPr>
          <p:cNvCxnSpPr>
            <a:cxnSpLocks/>
          </p:cNvCxnSpPr>
          <p:nvPr/>
        </p:nvCxnSpPr>
        <p:spPr>
          <a:xfrm>
            <a:off x="9549712" y="6378452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D80EDF-07DB-4F7C-8326-C09EE8665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09" y="7549353"/>
            <a:ext cx="2097017" cy="209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istic regression - Free computer icons">
            <a:extLst>
              <a:ext uri="{FF2B5EF4-FFF2-40B4-BE49-F238E27FC236}">
                <a16:creationId xmlns:a16="http://schemas.microsoft.com/office/drawing/2014/main" id="{EC8DD559-6127-4747-B590-08F02C9B6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8365" y="3630033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470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798874" y="843660"/>
            <a:ext cx="3169778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 err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Streamlit</a:t>
            </a:r>
            <a:endParaRPr lang="en-US" sz="5400" b="1" spc="-290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BE975B-B666-477B-9854-4809CD85CFFD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err="1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Streamlit</a:t>
            </a:r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602FA6-1528-4053-AE02-20B00BC7751B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35491-D99E-43A1-AB29-54558CC12AC5}"/>
              </a:ext>
            </a:extLst>
          </p:cNvPr>
          <p:cNvSpPr txBox="1"/>
          <p:nvPr/>
        </p:nvSpPr>
        <p:spPr>
          <a:xfrm>
            <a:off x="9051927" y="10363675"/>
            <a:ext cx="8579676" cy="8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Click here for a demonstration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2F8019-AA76-4C64-AE04-CD01F24D4371}"/>
              </a:ext>
            </a:extLst>
          </p:cNvPr>
          <p:cNvSpPr txBox="1"/>
          <p:nvPr/>
        </p:nvSpPr>
        <p:spPr>
          <a:xfrm>
            <a:off x="9051927" y="7462006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 err="1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ScreenShot</a:t>
            </a:r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 goes here</a:t>
            </a:r>
          </a:p>
        </p:txBody>
      </p:sp>
    </p:spTree>
    <p:extLst>
      <p:ext uri="{BB962C8B-B14F-4D97-AF65-F5344CB8AC3E}">
        <p14:creationId xmlns:p14="http://schemas.microsoft.com/office/powerpoint/2010/main" val="241389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55088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9965297" y="843660"/>
            <a:ext cx="3833101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89130-CCD0-4629-81A4-832506EC907D}"/>
              </a:ext>
            </a:extLst>
          </p:cNvPr>
          <p:cNvSpPr txBox="1"/>
          <p:nvPr/>
        </p:nvSpPr>
        <p:spPr>
          <a:xfrm>
            <a:off x="472492" y="2764276"/>
            <a:ext cx="15775607" cy="165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In conclusion, we can thus infer that Logistics Regression classifier performed best both in the training and validation phase with an accuracy score.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FACF38-ED0C-472F-9124-2885131633D9}"/>
              </a:ext>
            </a:extLst>
          </p:cNvPr>
          <p:cNvGrpSpPr/>
          <p:nvPr/>
        </p:nvGrpSpPr>
        <p:grpSpPr>
          <a:xfrm>
            <a:off x="17961304" y="5628441"/>
            <a:ext cx="3905315" cy="6255681"/>
            <a:chOff x="12718575" y="3730149"/>
            <a:chExt cx="3905315" cy="6255681"/>
          </a:xfrm>
        </p:grpSpPr>
        <p:sp>
          <p:nvSpPr>
            <p:cNvPr id="19" name="Shape 62489">
              <a:extLst>
                <a:ext uri="{FF2B5EF4-FFF2-40B4-BE49-F238E27FC236}">
                  <a16:creationId xmlns:a16="http://schemas.microsoft.com/office/drawing/2014/main" id="{21369F7B-2233-4051-84B4-0A2DEBE0900B}"/>
                </a:ext>
              </a:extLst>
            </p:cNvPr>
            <p:cNvSpPr/>
            <p:nvPr/>
          </p:nvSpPr>
          <p:spPr>
            <a:xfrm>
              <a:off x="12718575" y="3730149"/>
              <a:ext cx="3905311" cy="625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extrusionOk="0">
                  <a:moveTo>
                    <a:pt x="17350" y="3"/>
                  </a:moveTo>
                  <a:cubicBezTo>
                    <a:pt x="15346" y="-43"/>
                    <a:pt x="12892" y="407"/>
                    <a:pt x="12142" y="2712"/>
                  </a:cubicBezTo>
                  <a:cubicBezTo>
                    <a:pt x="13403" y="1976"/>
                    <a:pt x="14593" y="1643"/>
                    <a:pt x="15673" y="1563"/>
                  </a:cubicBezTo>
                  <a:cubicBezTo>
                    <a:pt x="16754" y="1483"/>
                    <a:pt x="17728" y="1658"/>
                    <a:pt x="18560" y="1940"/>
                  </a:cubicBezTo>
                  <a:cubicBezTo>
                    <a:pt x="18857" y="1746"/>
                    <a:pt x="19144" y="1520"/>
                    <a:pt x="19418" y="1261"/>
                  </a:cubicBezTo>
                  <a:cubicBezTo>
                    <a:pt x="19693" y="1001"/>
                    <a:pt x="19955" y="707"/>
                    <a:pt x="20196" y="373"/>
                  </a:cubicBezTo>
                  <a:cubicBezTo>
                    <a:pt x="20196" y="373"/>
                    <a:pt x="18909" y="38"/>
                    <a:pt x="17350" y="3"/>
                  </a:cubicBezTo>
                  <a:close/>
                  <a:moveTo>
                    <a:pt x="16116" y="1858"/>
                  </a:moveTo>
                  <a:cubicBezTo>
                    <a:pt x="15193" y="1842"/>
                    <a:pt x="14154" y="1956"/>
                    <a:pt x="13208" y="2435"/>
                  </a:cubicBezTo>
                  <a:cubicBezTo>
                    <a:pt x="12911" y="2585"/>
                    <a:pt x="12488" y="2818"/>
                    <a:pt x="11866" y="3314"/>
                  </a:cubicBezTo>
                  <a:cubicBezTo>
                    <a:pt x="10772" y="4187"/>
                    <a:pt x="10079" y="5293"/>
                    <a:pt x="9563" y="6476"/>
                  </a:cubicBezTo>
                  <a:cubicBezTo>
                    <a:pt x="9329" y="7014"/>
                    <a:pt x="9144" y="7557"/>
                    <a:pt x="9002" y="8102"/>
                  </a:cubicBezTo>
                  <a:cubicBezTo>
                    <a:pt x="8810" y="7849"/>
                    <a:pt x="8584" y="7612"/>
                    <a:pt x="8305" y="7409"/>
                  </a:cubicBezTo>
                  <a:cubicBezTo>
                    <a:pt x="7856" y="7083"/>
                    <a:pt x="7316" y="6845"/>
                    <a:pt x="6707" y="6746"/>
                  </a:cubicBezTo>
                  <a:cubicBezTo>
                    <a:pt x="6538" y="6719"/>
                    <a:pt x="6361" y="6703"/>
                    <a:pt x="6183" y="6694"/>
                  </a:cubicBezTo>
                  <a:cubicBezTo>
                    <a:pt x="6010" y="6686"/>
                    <a:pt x="5836" y="6684"/>
                    <a:pt x="5667" y="6688"/>
                  </a:cubicBezTo>
                  <a:cubicBezTo>
                    <a:pt x="5065" y="6699"/>
                    <a:pt x="4451" y="6801"/>
                    <a:pt x="3907" y="6971"/>
                  </a:cubicBezTo>
                  <a:cubicBezTo>
                    <a:pt x="3657" y="7049"/>
                    <a:pt x="3420" y="7140"/>
                    <a:pt x="3213" y="7258"/>
                  </a:cubicBezTo>
                  <a:cubicBezTo>
                    <a:pt x="3017" y="7369"/>
                    <a:pt x="2850" y="7501"/>
                    <a:pt x="2703" y="7639"/>
                  </a:cubicBezTo>
                  <a:cubicBezTo>
                    <a:pt x="2561" y="7772"/>
                    <a:pt x="2437" y="7912"/>
                    <a:pt x="2327" y="8056"/>
                  </a:cubicBezTo>
                  <a:cubicBezTo>
                    <a:pt x="2223" y="8194"/>
                    <a:pt x="2131" y="8336"/>
                    <a:pt x="2055" y="8481"/>
                  </a:cubicBezTo>
                  <a:cubicBezTo>
                    <a:pt x="1986" y="8611"/>
                    <a:pt x="1930" y="8744"/>
                    <a:pt x="1885" y="8878"/>
                  </a:cubicBezTo>
                  <a:cubicBezTo>
                    <a:pt x="1849" y="8983"/>
                    <a:pt x="1822" y="9089"/>
                    <a:pt x="1801" y="9195"/>
                  </a:cubicBezTo>
                  <a:cubicBezTo>
                    <a:pt x="1788" y="9261"/>
                    <a:pt x="1777" y="9327"/>
                    <a:pt x="1769" y="9393"/>
                  </a:cubicBezTo>
                  <a:cubicBezTo>
                    <a:pt x="1768" y="9400"/>
                    <a:pt x="1758" y="9497"/>
                    <a:pt x="1758" y="9497"/>
                  </a:cubicBezTo>
                  <a:cubicBezTo>
                    <a:pt x="3834" y="9489"/>
                    <a:pt x="5068" y="9031"/>
                    <a:pt x="5802" y="8496"/>
                  </a:cubicBezTo>
                  <a:cubicBezTo>
                    <a:pt x="6554" y="7948"/>
                    <a:pt x="6785" y="7321"/>
                    <a:pt x="6853" y="7011"/>
                  </a:cubicBezTo>
                  <a:cubicBezTo>
                    <a:pt x="7476" y="7189"/>
                    <a:pt x="8003" y="7479"/>
                    <a:pt x="8365" y="7842"/>
                  </a:cubicBezTo>
                  <a:cubicBezTo>
                    <a:pt x="8631" y="8109"/>
                    <a:pt x="8797" y="8408"/>
                    <a:pt x="8859" y="8717"/>
                  </a:cubicBezTo>
                  <a:cubicBezTo>
                    <a:pt x="8628" y="9882"/>
                    <a:pt x="8604" y="11055"/>
                    <a:pt x="8794" y="12213"/>
                  </a:cubicBezTo>
                  <a:cubicBezTo>
                    <a:pt x="8950" y="13169"/>
                    <a:pt x="9252" y="14113"/>
                    <a:pt x="9690" y="15035"/>
                  </a:cubicBezTo>
                  <a:cubicBezTo>
                    <a:pt x="8324" y="15042"/>
                    <a:pt x="6972" y="15117"/>
                    <a:pt x="5929" y="15268"/>
                  </a:cubicBezTo>
                  <a:cubicBezTo>
                    <a:pt x="4837" y="15426"/>
                    <a:pt x="4287" y="15635"/>
                    <a:pt x="4285" y="15842"/>
                  </a:cubicBezTo>
                  <a:lnTo>
                    <a:pt x="4285" y="15844"/>
                  </a:lnTo>
                  <a:cubicBezTo>
                    <a:pt x="4285" y="15844"/>
                    <a:pt x="4285" y="15845"/>
                    <a:pt x="4285" y="15845"/>
                  </a:cubicBezTo>
                  <a:lnTo>
                    <a:pt x="4369" y="16491"/>
                  </a:lnTo>
                  <a:cubicBezTo>
                    <a:pt x="4650" y="16612"/>
                    <a:pt x="5047" y="16728"/>
                    <a:pt x="5567" y="16832"/>
                  </a:cubicBezTo>
                  <a:cubicBezTo>
                    <a:pt x="5523" y="16824"/>
                    <a:pt x="5486" y="16813"/>
                    <a:pt x="5443" y="16805"/>
                  </a:cubicBezTo>
                  <a:lnTo>
                    <a:pt x="5835" y="20880"/>
                  </a:lnTo>
                  <a:cubicBezTo>
                    <a:pt x="5835" y="21038"/>
                    <a:pt x="6233" y="21195"/>
                    <a:pt x="7025" y="21316"/>
                  </a:cubicBezTo>
                  <a:cubicBezTo>
                    <a:pt x="8610" y="21557"/>
                    <a:pt x="11178" y="21557"/>
                    <a:pt x="12763" y="21316"/>
                  </a:cubicBezTo>
                  <a:cubicBezTo>
                    <a:pt x="13555" y="21195"/>
                    <a:pt x="13954" y="21038"/>
                    <a:pt x="13954" y="20880"/>
                  </a:cubicBezTo>
                  <a:lnTo>
                    <a:pt x="14342" y="16806"/>
                  </a:lnTo>
                  <a:cubicBezTo>
                    <a:pt x="14300" y="16815"/>
                    <a:pt x="14262" y="16824"/>
                    <a:pt x="14218" y="16832"/>
                  </a:cubicBezTo>
                  <a:cubicBezTo>
                    <a:pt x="14740" y="16728"/>
                    <a:pt x="15136" y="16613"/>
                    <a:pt x="15417" y="16491"/>
                  </a:cubicBezTo>
                  <a:lnTo>
                    <a:pt x="15501" y="15844"/>
                  </a:lnTo>
                  <a:cubicBezTo>
                    <a:pt x="15501" y="15636"/>
                    <a:pt x="14951" y="15427"/>
                    <a:pt x="13856" y="15268"/>
                  </a:cubicBezTo>
                  <a:cubicBezTo>
                    <a:pt x="12826" y="15119"/>
                    <a:pt x="11494" y="15044"/>
                    <a:pt x="10144" y="15035"/>
                  </a:cubicBezTo>
                  <a:cubicBezTo>
                    <a:pt x="9832" y="14409"/>
                    <a:pt x="9571" y="13774"/>
                    <a:pt x="9393" y="13129"/>
                  </a:cubicBezTo>
                  <a:cubicBezTo>
                    <a:pt x="9574" y="12937"/>
                    <a:pt x="9800" y="12764"/>
                    <a:pt x="10071" y="12618"/>
                  </a:cubicBezTo>
                  <a:cubicBezTo>
                    <a:pt x="10190" y="12553"/>
                    <a:pt x="10319" y="12494"/>
                    <a:pt x="10452" y="12442"/>
                  </a:cubicBezTo>
                  <a:cubicBezTo>
                    <a:pt x="10955" y="12623"/>
                    <a:pt x="12065" y="12913"/>
                    <a:pt x="13362" y="12760"/>
                  </a:cubicBezTo>
                  <a:cubicBezTo>
                    <a:pt x="14459" y="12631"/>
                    <a:pt x="15649" y="12185"/>
                    <a:pt x="16535" y="11125"/>
                  </a:cubicBezTo>
                  <a:cubicBezTo>
                    <a:pt x="16403" y="11076"/>
                    <a:pt x="15269" y="10706"/>
                    <a:pt x="14029" y="10678"/>
                  </a:cubicBezTo>
                  <a:cubicBezTo>
                    <a:pt x="13686" y="10671"/>
                    <a:pt x="13336" y="10689"/>
                    <a:pt x="12992" y="10740"/>
                  </a:cubicBezTo>
                  <a:cubicBezTo>
                    <a:pt x="12058" y="10881"/>
                    <a:pt x="11175" y="11289"/>
                    <a:pt x="10438" y="12128"/>
                  </a:cubicBezTo>
                  <a:cubicBezTo>
                    <a:pt x="10253" y="12204"/>
                    <a:pt x="10077" y="12289"/>
                    <a:pt x="9912" y="12381"/>
                  </a:cubicBezTo>
                  <a:cubicBezTo>
                    <a:pt x="9690" y="12504"/>
                    <a:pt x="9493" y="12642"/>
                    <a:pt x="9312" y="12789"/>
                  </a:cubicBezTo>
                  <a:cubicBezTo>
                    <a:pt x="9290" y="12694"/>
                    <a:pt x="9264" y="12600"/>
                    <a:pt x="9245" y="12505"/>
                  </a:cubicBezTo>
                  <a:cubicBezTo>
                    <a:pt x="8826" y="10488"/>
                    <a:pt x="9060" y="8422"/>
                    <a:pt x="9960" y="6424"/>
                  </a:cubicBezTo>
                  <a:cubicBezTo>
                    <a:pt x="10219" y="5849"/>
                    <a:pt x="10525" y="5281"/>
                    <a:pt x="10919" y="4752"/>
                  </a:cubicBezTo>
                  <a:cubicBezTo>
                    <a:pt x="11302" y="4236"/>
                    <a:pt x="11767" y="3758"/>
                    <a:pt x="12307" y="3337"/>
                  </a:cubicBezTo>
                  <a:cubicBezTo>
                    <a:pt x="12737" y="3662"/>
                    <a:pt x="13720" y="4290"/>
                    <a:pt x="15204" y="4633"/>
                  </a:cubicBezTo>
                  <a:cubicBezTo>
                    <a:pt x="16781" y="4997"/>
                    <a:pt x="18911" y="5034"/>
                    <a:pt x="21600" y="4114"/>
                  </a:cubicBezTo>
                  <a:cubicBezTo>
                    <a:pt x="21577" y="4087"/>
                    <a:pt x="20437" y="2874"/>
                    <a:pt x="18527" y="2252"/>
                  </a:cubicBezTo>
                  <a:cubicBezTo>
                    <a:pt x="17814" y="2020"/>
                    <a:pt x="17002" y="1873"/>
                    <a:pt x="16116" y="1858"/>
                  </a:cubicBezTo>
                  <a:close/>
                  <a:moveTo>
                    <a:pt x="4001" y="6845"/>
                  </a:moveTo>
                  <a:cubicBezTo>
                    <a:pt x="3390" y="6903"/>
                    <a:pt x="2552" y="7046"/>
                    <a:pt x="1785" y="7385"/>
                  </a:cubicBezTo>
                  <a:cubicBezTo>
                    <a:pt x="1017" y="7724"/>
                    <a:pt x="322" y="8260"/>
                    <a:pt x="0" y="9110"/>
                  </a:cubicBezTo>
                  <a:cubicBezTo>
                    <a:pt x="0" y="9110"/>
                    <a:pt x="157" y="9124"/>
                    <a:pt x="413" y="9128"/>
                  </a:cubicBezTo>
                  <a:cubicBezTo>
                    <a:pt x="670" y="9132"/>
                    <a:pt x="1026" y="9127"/>
                    <a:pt x="1428" y="9088"/>
                  </a:cubicBezTo>
                  <a:cubicBezTo>
                    <a:pt x="1507" y="8765"/>
                    <a:pt x="1684" y="8293"/>
                    <a:pt x="2074" y="7857"/>
                  </a:cubicBezTo>
                  <a:cubicBezTo>
                    <a:pt x="2464" y="7421"/>
                    <a:pt x="3066" y="7019"/>
                    <a:pt x="4001" y="684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3578" tIns="53578" rIns="53578" bIns="53578" numCol="1" anchor="ctr">
              <a:noAutofit/>
            </a:bodyPr>
            <a:lstStyle/>
            <a:p>
              <a:endParaRPr sz="5063" dirty="0">
                <a:latin typeface="Lato Light" panose="020F0502020204030203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891F1F-266A-4536-BDD4-B7BC2C13490A}"/>
                </a:ext>
              </a:extLst>
            </p:cNvPr>
            <p:cNvSpPr/>
            <p:nvPr/>
          </p:nvSpPr>
          <p:spPr>
            <a:xfrm>
              <a:off x="12718577" y="3937000"/>
              <a:ext cx="3905311" cy="60488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584A1B43-8DB8-421E-8967-EED193AD7008}"/>
                </a:ext>
              </a:extLst>
            </p:cNvPr>
            <p:cNvSpPr/>
            <p:nvPr/>
          </p:nvSpPr>
          <p:spPr>
            <a:xfrm>
              <a:off x="12718578" y="3730149"/>
              <a:ext cx="3905312" cy="6255681"/>
            </a:xfrm>
            <a:custGeom>
              <a:avLst/>
              <a:gdLst>
                <a:gd name="connsiteX0" fmla="*/ 723388 w 3905312"/>
                <a:gd name="connsiteY0" fmla="*/ 1991927 h 6255681"/>
                <a:gd name="connsiteX1" fmla="*/ 322732 w 3905312"/>
                <a:gd name="connsiteY1" fmla="*/ 2149067 h 6255681"/>
                <a:gd name="connsiteX2" fmla="*/ 1 w 3905312"/>
                <a:gd name="connsiteY2" fmla="*/ 2651045 h 6255681"/>
                <a:gd name="connsiteX3" fmla="*/ 74672 w 3905312"/>
                <a:gd name="connsiteY3" fmla="*/ 2656283 h 6255681"/>
                <a:gd name="connsiteX4" fmla="*/ 258185 w 3905312"/>
                <a:gd name="connsiteY4" fmla="*/ 2644643 h 6255681"/>
                <a:gd name="connsiteX5" fmla="*/ 374983 w 3905312"/>
                <a:gd name="connsiteY5" fmla="*/ 2286420 h 6255681"/>
                <a:gd name="connsiteX6" fmla="*/ 723388 w 3905312"/>
                <a:gd name="connsiteY6" fmla="*/ 1991927 h 6255681"/>
                <a:gd name="connsiteX7" fmla="*/ 3136906 w 3905312"/>
                <a:gd name="connsiteY7" fmla="*/ 894 h 6255681"/>
                <a:gd name="connsiteX8" fmla="*/ 2195292 w 3905312"/>
                <a:gd name="connsiteY8" fmla="*/ 789217 h 6255681"/>
                <a:gd name="connsiteX9" fmla="*/ 2833702 w 3905312"/>
                <a:gd name="connsiteY9" fmla="*/ 454857 h 6255681"/>
                <a:gd name="connsiteX10" fmla="*/ 3355676 w 3905312"/>
                <a:gd name="connsiteY10" fmla="*/ 564564 h 6255681"/>
                <a:gd name="connsiteX11" fmla="*/ 3510803 w 3905312"/>
                <a:gd name="connsiteY11" fmla="*/ 366974 h 6255681"/>
                <a:gd name="connsiteX12" fmla="*/ 3651467 w 3905312"/>
                <a:gd name="connsiteY12" fmla="*/ 108565 h 6255681"/>
                <a:gd name="connsiteX13" fmla="*/ 3136906 w 3905312"/>
                <a:gd name="connsiteY13" fmla="*/ 894 h 6255681"/>
                <a:gd name="connsiteX14" fmla="*/ 0 w 3905312"/>
                <a:gd name="connsiteY14" fmla="*/ 21 h 6255681"/>
                <a:gd name="connsiteX15" fmla="*/ 3905312 w 3905312"/>
                <a:gd name="connsiteY15" fmla="*/ 21 h 6255681"/>
                <a:gd name="connsiteX16" fmla="*/ 3905312 w 3905312"/>
                <a:gd name="connsiteY16" fmla="*/ 1197202 h 6255681"/>
                <a:gd name="connsiteX17" fmla="*/ 3349709 w 3905312"/>
                <a:gd name="connsiteY17" fmla="*/ 655357 h 6255681"/>
                <a:gd name="connsiteX18" fmla="*/ 2913797 w 3905312"/>
                <a:gd name="connsiteY18" fmla="*/ 540702 h 6255681"/>
                <a:gd name="connsiteX19" fmla="*/ 2388026 w 3905312"/>
                <a:gd name="connsiteY19" fmla="*/ 708610 h 6255681"/>
                <a:gd name="connsiteX20" fmla="*/ 2145391 w 3905312"/>
                <a:gd name="connsiteY20" fmla="*/ 964400 h 6255681"/>
                <a:gd name="connsiteX21" fmla="*/ 1729005 w 3905312"/>
                <a:gd name="connsiteY21" fmla="*/ 1884547 h 6255681"/>
                <a:gd name="connsiteX22" fmla="*/ 1627576 w 3905312"/>
                <a:gd name="connsiteY22" fmla="*/ 2357716 h 6255681"/>
                <a:gd name="connsiteX23" fmla="*/ 1501557 w 3905312"/>
                <a:gd name="connsiteY23" fmla="*/ 2156051 h 6255681"/>
                <a:gd name="connsiteX24" fmla="*/ 1212636 w 3905312"/>
                <a:gd name="connsiteY24" fmla="*/ 1963118 h 6255681"/>
                <a:gd name="connsiteX25" fmla="*/ 1117896 w 3905312"/>
                <a:gd name="connsiteY25" fmla="*/ 1947985 h 6255681"/>
                <a:gd name="connsiteX26" fmla="*/ 1024603 w 3905312"/>
                <a:gd name="connsiteY26" fmla="*/ 1946239 h 6255681"/>
                <a:gd name="connsiteX27" fmla="*/ 706392 w 3905312"/>
                <a:gd name="connsiteY27" fmla="*/ 2028593 h 6255681"/>
                <a:gd name="connsiteX28" fmla="*/ 580916 w 3905312"/>
                <a:gd name="connsiteY28" fmla="*/ 2112110 h 6255681"/>
                <a:gd name="connsiteX29" fmla="*/ 488707 w 3905312"/>
                <a:gd name="connsiteY29" fmla="*/ 2222982 h 6255681"/>
                <a:gd name="connsiteX30" fmla="*/ 420726 w 3905312"/>
                <a:gd name="connsiteY30" fmla="*/ 2344329 h 6255681"/>
                <a:gd name="connsiteX31" fmla="*/ 371548 w 3905312"/>
                <a:gd name="connsiteY31" fmla="*/ 2468005 h 6255681"/>
                <a:gd name="connsiteX32" fmla="*/ 340812 w 3905312"/>
                <a:gd name="connsiteY32" fmla="*/ 2583533 h 6255681"/>
                <a:gd name="connsiteX33" fmla="*/ 325624 w 3905312"/>
                <a:gd name="connsiteY33" fmla="*/ 2675780 h 6255681"/>
                <a:gd name="connsiteX34" fmla="*/ 319839 w 3905312"/>
                <a:gd name="connsiteY34" fmla="*/ 2733399 h 6255681"/>
                <a:gd name="connsiteX35" fmla="*/ 317850 w 3905312"/>
                <a:gd name="connsiteY35" fmla="*/ 2763663 h 6255681"/>
                <a:gd name="connsiteX36" fmla="*/ 1049011 w 3905312"/>
                <a:gd name="connsiteY36" fmla="*/ 2472370 h 6255681"/>
                <a:gd name="connsiteX37" fmla="*/ 1239033 w 3905312"/>
                <a:gd name="connsiteY37" fmla="*/ 2040233 h 6255681"/>
                <a:gd name="connsiteX38" fmla="*/ 1512405 w 3905312"/>
                <a:gd name="connsiteY38" fmla="*/ 2282055 h 6255681"/>
                <a:gd name="connsiteX39" fmla="*/ 1601721 w 3905312"/>
                <a:gd name="connsiteY39" fmla="*/ 2536682 h 6255681"/>
                <a:gd name="connsiteX40" fmla="*/ 1589969 w 3905312"/>
                <a:gd name="connsiteY40" fmla="*/ 3554023 h 6255681"/>
                <a:gd name="connsiteX41" fmla="*/ 1751967 w 3905312"/>
                <a:gd name="connsiteY41" fmla="*/ 4375229 h 6255681"/>
                <a:gd name="connsiteX42" fmla="*/ 1071973 w 3905312"/>
                <a:gd name="connsiteY42" fmla="*/ 4443033 h 6255681"/>
                <a:gd name="connsiteX43" fmla="*/ 774735 w 3905312"/>
                <a:gd name="connsiteY43" fmla="*/ 4610068 h 6255681"/>
                <a:gd name="connsiteX44" fmla="*/ 774735 w 3905312"/>
                <a:gd name="connsiteY44" fmla="*/ 4610650 h 6255681"/>
                <a:gd name="connsiteX45" fmla="*/ 774735 w 3905312"/>
                <a:gd name="connsiteY45" fmla="*/ 4610941 h 6255681"/>
                <a:gd name="connsiteX46" fmla="*/ 789922 w 3905312"/>
                <a:gd name="connsiteY46" fmla="*/ 4798927 h 6255681"/>
                <a:gd name="connsiteX47" fmla="*/ 1006523 w 3905312"/>
                <a:gd name="connsiteY47" fmla="*/ 4898159 h 6255681"/>
                <a:gd name="connsiteX48" fmla="*/ 984103 w 3905312"/>
                <a:gd name="connsiteY48" fmla="*/ 4890302 h 6255681"/>
                <a:gd name="connsiteX49" fmla="*/ 1054977 w 3905312"/>
                <a:gd name="connsiteY49" fmla="*/ 6076133 h 6255681"/>
                <a:gd name="connsiteX50" fmla="*/ 1270131 w 3905312"/>
                <a:gd name="connsiteY50" fmla="*/ 6203009 h 6255681"/>
                <a:gd name="connsiteX51" fmla="*/ 2307570 w 3905312"/>
                <a:gd name="connsiteY51" fmla="*/ 6203009 h 6255681"/>
                <a:gd name="connsiteX52" fmla="*/ 2522904 w 3905312"/>
                <a:gd name="connsiteY52" fmla="*/ 6076133 h 6255681"/>
                <a:gd name="connsiteX53" fmla="*/ 2593055 w 3905312"/>
                <a:gd name="connsiteY53" fmla="*/ 4890593 h 6255681"/>
                <a:gd name="connsiteX54" fmla="*/ 2570636 w 3905312"/>
                <a:gd name="connsiteY54" fmla="*/ 4898159 h 6255681"/>
                <a:gd name="connsiteX55" fmla="*/ 2787417 w 3905312"/>
                <a:gd name="connsiteY55" fmla="*/ 4798927 h 6255681"/>
                <a:gd name="connsiteX56" fmla="*/ 2802604 w 3905312"/>
                <a:gd name="connsiteY56" fmla="*/ 4610650 h 6255681"/>
                <a:gd name="connsiteX57" fmla="*/ 2505186 w 3905312"/>
                <a:gd name="connsiteY57" fmla="*/ 4443033 h 6255681"/>
                <a:gd name="connsiteX58" fmla="*/ 1834051 w 3905312"/>
                <a:gd name="connsiteY58" fmla="*/ 4375229 h 6255681"/>
                <a:gd name="connsiteX59" fmla="*/ 1698269 w 3905312"/>
                <a:gd name="connsiteY59" fmla="*/ 3820580 h 6255681"/>
                <a:gd name="connsiteX60" fmla="*/ 1820852 w 3905312"/>
                <a:gd name="connsiteY60" fmla="*/ 3671878 h 6255681"/>
                <a:gd name="connsiteX61" fmla="*/ 1889738 w 3905312"/>
                <a:gd name="connsiteY61" fmla="*/ 3620662 h 6255681"/>
                <a:gd name="connsiteX62" fmla="*/ 2415870 w 3905312"/>
                <a:gd name="connsiteY62" fmla="*/ 3713201 h 6255681"/>
                <a:gd name="connsiteX63" fmla="*/ 2989553 w 3905312"/>
                <a:gd name="connsiteY63" fmla="*/ 3237413 h 6255681"/>
                <a:gd name="connsiteX64" fmla="*/ 2536464 w 3905312"/>
                <a:gd name="connsiteY64" fmla="*/ 3107336 h 6255681"/>
                <a:gd name="connsiteX65" fmla="*/ 2348973 w 3905312"/>
                <a:gd name="connsiteY65" fmla="*/ 3125378 h 6255681"/>
                <a:gd name="connsiteX66" fmla="*/ 1887206 w 3905312"/>
                <a:gd name="connsiteY66" fmla="*/ 3529288 h 6255681"/>
                <a:gd name="connsiteX67" fmla="*/ 1792105 w 3905312"/>
                <a:gd name="connsiteY67" fmla="*/ 3602911 h 6255681"/>
                <a:gd name="connsiteX68" fmla="*/ 1683624 w 3905312"/>
                <a:gd name="connsiteY68" fmla="*/ 3721640 h 6255681"/>
                <a:gd name="connsiteX69" fmla="*/ 1671510 w 3905312"/>
                <a:gd name="connsiteY69" fmla="*/ 3638995 h 6255681"/>
                <a:gd name="connsiteX70" fmla="*/ 1800783 w 3905312"/>
                <a:gd name="connsiteY70" fmla="*/ 1869415 h 6255681"/>
                <a:gd name="connsiteX71" fmla="*/ 1974172 w 3905312"/>
                <a:gd name="connsiteY71" fmla="*/ 1382860 h 6255681"/>
                <a:gd name="connsiteX72" fmla="*/ 2225124 w 3905312"/>
                <a:gd name="connsiteY72" fmla="*/ 971093 h 6255681"/>
                <a:gd name="connsiteX73" fmla="*/ 2748906 w 3905312"/>
                <a:gd name="connsiteY73" fmla="*/ 1348231 h 6255681"/>
                <a:gd name="connsiteX74" fmla="*/ 3905312 w 3905312"/>
                <a:gd name="connsiteY74" fmla="*/ 1197202 h 6255681"/>
                <a:gd name="connsiteX75" fmla="*/ 3905312 w 3905312"/>
                <a:gd name="connsiteY75" fmla="*/ 6255681 h 6255681"/>
                <a:gd name="connsiteX76" fmla="*/ 0 w 3905312"/>
                <a:gd name="connsiteY76" fmla="*/ 6255681 h 625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05312" h="6255681">
                  <a:moveTo>
                    <a:pt x="723388" y="1991927"/>
                  </a:moveTo>
                  <a:cubicBezTo>
                    <a:pt x="612918" y="2008805"/>
                    <a:pt x="461406" y="2050418"/>
                    <a:pt x="322732" y="2149067"/>
                  </a:cubicBezTo>
                  <a:cubicBezTo>
                    <a:pt x="183876" y="2247717"/>
                    <a:pt x="58219" y="2403694"/>
                    <a:pt x="1" y="2651045"/>
                  </a:cubicBezTo>
                  <a:cubicBezTo>
                    <a:pt x="1" y="2651045"/>
                    <a:pt x="28387" y="2655119"/>
                    <a:pt x="74672" y="2656283"/>
                  </a:cubicBezTo>
                  <a:cubicBezTo>
                    <a:pt x="121138" y="2657447"/>
                    <a:pt x="185503" y="2655992"/>
                    <a:pt x="258185" y="2644643"/>
                  </a:cubicBezTo>
                  <a:cubicBezTo>
                    <a:pt x="272469" y="2550650"/>
                    <a:pt x="304471" y="2413297"/>
                    <a:pt x="374983" y="2286420"/>
                  </a:cubicBezTo>
                  <a:cubicBezTo>
                    <a:pt x="445496" y="2159544"/>
                    <a:pt x="554338" y="2042561"/>
                    <a:pt x="723388" y="1991927"/>
                  </a:cubicBezTo>
                  <a:close/>
                  <a:moveTo>
                    <a:pt x="3136906" y="894"/>
                  </a:moveTo>
                  <a:cubicBezTo>
                    <a:pt x="2774580" y="-12492"/>
                    <a:pt x="2330893" y="118459"/>
                    <a:pt x="2195292" y="789217"/>
                  </a:cubicBezTo>
                  <a:cubicBezTo>
                    <a:pt x="2423283" y="575040"/>
                    <a:pt x="2638436" y="478137"/>
                    <a:pt x="2833702" y="454857"/>
                  </a:cubicBezTo>
                  <a:cubicBezTo>
                    <a:pt x="3029148" y="431576"/>
                    <a:pt x="3205249" y="482502"/>
                    <a:pt x="3355676" y="564564"/>
                  </a:cubicBezTo>
                  <a:cubicBezTo>
                    <a:pt x="3409374" y="508110"/>
                    <a:pt x="3461264" y="442343"/>
                    <a:pt x="3510803" y="366974"/>
                  </a:cubicBezTo>
                  <a:cubicBezTo>
                    <a:pt x="3560524" y="291314"/>
                    <a:pt x="3607894" y="205759"/>
                    <a:pt x="3651467" y="108565"/>
                  </a:cubicBezTo>
                  <a:cubicBezTo>
                    <a:pt x="3651467" y="108565"/>
                    <a:pt x="3418775" y="11079"/>
                    <a:pt x="3136906" y="894"/>
                  </a:cubicBezTo>
                  <a:close/>
                  <a:moveTo>
                    <a:pt x="0" y="21"/>
                  </a:moveTo>
                  <a:lnTo>
                    <a:pt x="3905312" y="21"/>
                  </a:lnTo>
                  <a:lnTo>
                    <a:pt x="3905312" y="1197202"/>
                  </a:lnTo>
                  <a:cubicBezTo>
                    <a:pt x="3901154" y="1189344"/>
                    <a:pt x="3695040" y="836360"/>
                    <a:pt x="3349709" y="655357"/>
                  </a:cubicBezTo>
                  <a:cubicBezTo>
                    <a:pt x="3220798" y="587844"/>
                    <a:pt x="3073987" y="545067"/>
                    <a:pt x="2913797" y="540702"/>
                  </a:cubicBezTo>
                  <a:cubicBezTo>
                    <a:pt x="2746917" y="536046"/>
                    <a:pt x="2559064" y="569220"/>
                    <a:pt x="2388026" y="708610"/>
                  </a:cubicBezTo>
                  <a:cubicBezTo>
                    <a:pt x="2334328" y="752260"/>
                    <a:pt x="2257849" y="820064"/>
                    <a:pt x="2145391" y="964400"/>
                  </a:cubicBezTo>
                  <a:cubicBezTo>
                    <a:pt x="1947594" y="1218445"/>
                    <a:pt x="1822299" y="1540292"/>
                    <a:pt x="1729005" y="1884547"/>
                  </a:cubicBezTo>
                  <a:cubicBezTo>
                    <a:pt x="1686698" y="2041106"/>
                    <a:pt x="1653249" y="2199120"/>
                    <a:pt x="1627576" y="2357716"/>
                  </a:cubicBezTo>
                  <a:cubicBezTo>
                    <a:pt x="1592862" y="2284092"/>
                    <a:pt x="1552000" y="2215125"/>
                    <a:pt x="1501557" y="2156051"/>
                  </a:cubicBezTo>
                  <a:cubicBezTo>
                    <a:pt x="1420377" y="2061185"/>
                    <a:pt x="1322744" y="1991927"/>
                    <a:pt x="1212636" y="1963118"/>
                  </a:cubicBezTo>
                  <a:cubicBezTo>
                    <a:pt x="1182081" y="1955261"/>
                    <a:pt x="1150079" y="1950604"/>
                    <a:pt x="1117896" y="1947985"/>
                  </a:cubicBezTo>
                  <a:cubicBezTo>
                    <a:pt x="1086618" y="1945657"/>
                    <a:pt x="1055158" y="1945075"/>
                    <a:pt x="1024603" y="1946239"/>
                  </a:cubicBezTo>
                  <a:cubicBezTo>
                    <a:pt x="915760" y="1949440"/>
                    <a:pt x="804748" y="1979123"/>
                    <a:pt x="706392" y="2028593"/>
                  </a:cubicBezTo>
                  <a:cubicBezTo>
                    <a:pt x="661192" y="2051291"/>
                    <a:pt x="618342" y="2077772"/>
                    <a:pt x="580916" y="2112110"/>
                  </a:cubicBezTo>
                  <a:cubicBezTo>
                    <a:pt x="545479" y="2144411"/>
                    <a:pt x="515285" y="2182824"/>
                    <a:pt x="488707" y="2222982"/>
                  </a:cubicBezTo>
                  <a:cubicBezTo>
                    <a:pt x="463033" y="2261685"/>
                    <a:pt x="440614" y="2302425"/>
                    <a:pt x="420726" y="2344329"/>
                  </a:cubicBezTo>
                  <a:cubicBezTo>
                    <a:pt x="401923" y="2384488"/>
                    <a:pt x="385289" y="2425810"/>
                    <a:pt x="371548" y="2468005"/>
                  </a:cubicBezTo>
                  <a:cubicBezTo>
                    <a:pt x="359073" y="2505835"/>
                    <a:pt x="348948" y="2544539"/>
                    <a:pt x="340812" y="2583533"/>
                  </a:cubicBezTo>
                  <a:cubicBezTo>
                    <a:pt x="334303" y="2614088"/>
                    <a:pt x="329421" y="2644934"/>
                    <a:pt x="325624" y="2675780"/>
                  </a:cubicBezTo>
                  <a:cubicBezTo>
                    <a:pt x="323274" y="2694986"/>
                    <a:pt x="321285" y="2714192"/>
                    <a:pt x="319839" y="2733399"/>
                  </a:cubicBezTo>
                  <a:cubicBezTo>
                    <a:pt x="319658" y="2735436"/>
                    <a:pt x="317850" y="2763663"/>
                    <a:pt x="317850" y="2763663"/>
                  </a:cubicBezTo>
                  <a:cubicBezTo>
                    <a:pt x="693194" y="2761335"/>
                    <a:pt x="916303" y="2628056"/>
                    <a:pt x="1049011" y="2472370"/>
                  </a:cubicBezTo>
                  <a:cubicBezTo>
                    <a:pt x="1184974" y="2312901"/>
                    <a:pt x="1226739" y="2130443"/>
                    <a:pt x="1239033" y="2040233"/>
                  </a:cubicBezTo>
                  <a:cubicBezTo>
                    <a:pt x="1351672" y="2092031"/>
                    <a:pt x="1446955" y="2176422"/>
                    <a:pt x="1512405" y="2282055"/>
                  </a:cubicBezTo>
                  <a:cubicBezTo>
                    <a:pt x="1560498" y="2359753"/>
                    <a:pt x="1590511" y="2446762"/>
                    <a:pt x="1601721" y="2536682"/>
                  </a:cubicBezTo>
                  <a:cubicBezTo>
                    <a:pt x="1559956" y="2875698"/>
                    <a:pt x="1555616" y="3217043"/>
                    <a:pt x="1589969" y="3554023"/>
                  </a:cubicBezTo>
                  <a:cubicBezTo>
                    <a:pt x="1618174" y="3832220"/>
                    <a:pt x="1672776" y="4106926"/>
                    <a:pt x="1751967" y="4375229"/>
                  </a:cubicBezTo>
                  <a:cubicBezTo>
                    <a:pt x="1504992" y="4377266"/>
                    <a:pt x="1260549" y="4399091"/>
                    <a:pt x="1071973" y="4443033"/>
                  </a:cubicBezTo>
                  <a:cubicBezTo>
                    <a:pt x="874538" y="4489011"/>
                    <a:pt x="775097" y="4549830"/>
                    <a:pt x="774735" y="4610068"/>
                  </a:cubicBezTo>
                  <a:lnTo>
                    <a:pt x="774735" y="4610650"/>
                  </a:lnTo>
                  <a:cubicBezTo>
                    <a:pt x="774735" y="4610650"/>
                    <a:pt x="774735" y="4610941"/>
                    <a:pt x="774735" y="4610941"/>
                  </a:cubicBezTo>
                  <a:lnTo>
                    <a:pt x="789922" y="4798927"/>
                  </a:lnTo>
                  <a:cubicBezTo>
                    <a:pt x="840728" y="4834139"/>
                    <a:pt x="912506" y="4867895"/>
                    <a:pt x="1006523" y="4898159"/>
                  </a:cubicBezTo>
                  <a:cubicBezTo>
                    <a:pt x="998567" y="4895831"/>
                    <a:pt x="991878" y="4892630"/>
                    <a:pt x="984103" y="4890302"/>
                  </a:cubicBezTo>
                  <a:lnTo>
                    <a:pt x="1054977" y="6076133"/>
                  </a:lnTo>
                  <a:cubicBezTo>
                    <a:pt x="1054977" y="6122111"/>
                    <a:pt x="1126936" y="6167799"/>
                    <a:pt x="1270131" y="6203009"/>
                  </a:cubicBezTo>
                  <a:cubicBezTo>
                    <a:pt x="1556701" y="6273141"/>
                    <a:pt x="2021000" y="6273141"/>
                    <a:pt x="2307570" y="6203009"/>
                  </a:cubicBezTo>
                  <a:cubicBezTo>
                    <a:pt x="2450764" y="6167799"/>
                    <a:pt x="2522904" y="6122111"/>
                    <a:pt x="2522904" y="6076133"/>
                  </a:cubicBezTo>
                  <a:lnTo>
                    <a:pt x="2593055" y="4890593"/>
                  </a:lnTo>
                  <a:cubicBezTo>
                    <a:pt x="2585462" y="4893212"/>
                    <a:pt x="2578591" y="4895831"/>
                    <a:pt x="2570636" y="4898159"/>
                  </a:cubicBezTo>
                  <a:cubicBezTo>
                    <a:pt x="2665014" y="4867895"/>
                    <a:pt x="2736612" y="4834429"/>
                    <a:pt x="2787417" y="4798927"/>
                  </a:cubicBezTo>
                  <a:lnTo>
                    <a:pt x="2802604" y="4610650"/>
                  </a:lnTo>
                  <a:cubicBezTo>
                    <a:pt x="2802604" y="4550121"/>
                    <a:pt x="2703163" y="4489302"/>
                    <a:pt x="2505186" y="4443033"/>
                  </a:cubicBezTo>
                  <a:cubicBezTo>
                    <a:pt x="2318960" y="4399673"/>
                    <a:pt x="2078133" y="4377848"/>
                    <a:pt x="1834051" y="4375229"/>
                  </a:cubicBezTo>
                  <a:cubicBezTo>
                    <a:pt x="1777641" y="4193062"/>
                    <a:pt x="1730452" y="4008276"/>
                    <a:pt x="1698269" y="3820580"/>
                  </a:cubicBezTo>
                  <a:cubicBezTo>
                    <a:pt x="1730994" y="3764708"/>
                    <a:pt x="1771855" y="3714365"/>
                    <a:pt x="1820852" y="3671878"/>
                  </a:cubicBezTo>
                  <a:cubicBezTo>
                    <a:pt x="1842368" y="3652963"/>
                    <a:pt x="1865691" y="3635794"/>
                    <a:pt x="1889738" y="3620662"/>
                  </a:cubicBezTo>
                  <a:cubicBezTo>
                    <a:pt x="1980681" y="3673334"/>
                    <a:pt x="2181370" y="3757724"/>
                    <a:pt x="2415870" y="3713201"/>
                  </a:cubicBezTo>
                  <a:cubicBezTo>
                    <a:pt x="2614209" y="3675662"/>
                    <a:pt x="2829363" y="3545875"/>
                    <a:pt x="2989553" y="3237413"/>
                  </a:cubicBezTo>
                  <a:cubicBezTo>
                    <a:pt x="2965687" y="3223154"/>
                    <a:pt x="2760658" y="3115484"/>
                    <a:pt x="2536464" y="3107336"/>
                  </a:cubicBezTo>
                  <a:cubicBezTo>
                    <a:pt x="2474450" y="3105299"/>
                    <a:pt x="2411169" y="3110537"/>
                    <a:pt x="2348973" y="3125378"/>
                  </a:cubicBezTo>
                  <a:cubicBezTo>
                    <a:pt x="2180105" y="3166409"/>
                    <a:pt x="2020457" y="3285137"/>
                    <a:pt x="1887206" y="3529288"/>
                  </a:cubicBezTo>
                  <a:cubicBezTo>
                    <a:pt x="1853758" y="3551404"/>
                    <a:pt x="1821937" y="3576139"/>
                    <a:pt x="1792105" y="3602911"/>
                  </a:cubicBezTo>
                  <a:cubicBezTo>
                    <a:pt x="1751967" y="3638704"/>
                    <a:pt x="1716349" y="3678863"/>
                    <a:pt x="1683624" y="3721640"/>
                  </a:cubicBezTo>
                  <a:cubicBezTo>
                    <a:pt x="1679646" y="3693995"/>
                    <a:pt x="1674946" y="3666640"/>
                    <a:pt x="1671510" y="3638995"/>
                  </a:cubicBezTo>
                  <a:cubicBezTo>
                    <a:pt x="1595754" y="3052045"/>
                    <a:pt x="1638062" y="2450836"/>
                    <a:pt x="1800783" y="1869415"/>
                  </a:cubicBezTo>
                  <a:cubicBezTo>
                    <a:pt x="1847611" y="1702089"/>
                    <a:pt x="1902936" y="1536800"/>
                    <a:pt x="1974172" y="1382860"/>
                  </a:cubicBezTo>
                  <a:cubicBezTo>
                    <a:pt x="2043419" y="1232704"/>
                    <a:pt x="2127492" y="1093605"/>
                    <a:pt x="2225124" y="971093"/>
                  </a:cubicBezTo>
                  <a:cubicBezTo>
                    <a:pt x="2302869" y="1065669"/>
                    <a:pt x="2480597" y="1248418"/>
                    <a:pt x="2748906" y="1348231"/>
                  </a:cubicBezTo>
                  <a:cubicBezTo>
                    <a:pt x="3034030" y="1454156"/>
                    <a:pt x="3419137" y="1464923"/>
                    <a:pt x="3905312" y="1197202"/>
                  </a:cubicBezTo>
                  <a:lnTo>
                    <a:pt x="3905312" y="6255681"/>
                  </a:lnTo>
                  <a:lnTo>
                    <a:pt x="0" y="62556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01D06D2-7050-466A-94E8-22E30D9E8A48}"/>
              </a:ext>
            </a:extLst>
          </p:cNvPr>
          <p:cNvSpPr txBox="1"/>
          <p:nvPr/>
        </p:nvSpPr>
        <p:spPr>
          <a:xfrm>
            <a:off x="342898" y="1791950"/>
            <a:ext cx="42887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Conclusion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791494-D258-4DDD-933D-CA2B602930E5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88CE5-3EC4-4588-95C3-5CE9545B1B06}"/>
              </a:ext>
            </a:extLst>
          </p:cNvPr>
          <p:cNvSpPr txBox="1"/>
          <p:nvPr/>
        </p:nvSpPr>
        <p:spPr>
          <a:xfrm>
            <a:off x="472492" y="6358711"/>
            <a:ext cx="16746009" cy="331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The marketing team(s) for Eco-Friendly Companies can move into integrating this model to their focused market domain, gain insight on market </a:t>
            </a:r>
            <a:r>
              <a:rPr lang="en-US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behaviour</a:t>
            </a: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, maximise productivity, driving profitability by knowledge of the demand &amp; Supply on her goods &amp; Services.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20BC8F-28EF-41C7-9402-DE762DE24743}"/>
              </a:ext>
            </a:extLst>
          </p:cNvPr>
          <p:cNvSpPr txBox="1"/>
          <p:nvPr/>
        </p:nvSpPr>
        <p:spPr>
          <a:xfrm>
            <a:off x="317500" y="5777431"/>
            <a:ext cx="10510632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Recommendation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366A0-C5EF-40BE-A76A-DAE85DD813C1}"/>
              </a:ext>
            </a:extLst>
          </p:cNvPr>
          <p:cNvSpPr/>
          <p:nvPr/>
        </p:nvSpPr>
        <p:spPr>
          <a:xfrm>
            <a:off x="-12698" y="5828851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33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E01FD3-1CBD-475A-9AB2-984BC5C7C38D}"/>
              </a:ext>
            </a:extLst>
          </p:cNvPr>
          <p:cNvSpPr txBox="1"/>
          <p:nvPr/>
        </p:nvSpPr>
        <p:spPr>
          <a:xfrm>
            <a:off x="10055867" y="5120076"/>
            <a:ext cx="4265911" cy="101566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6000" b="1" spc="-29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Thank you!</a:t>
            </a:r>
            <a:endParaRPr lang="en-US" sz="3200" b="1" spc="-290" dirty="0">
              <a:solidFill>
                <a:srgbClr val="111340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7" name="Google Shape;338;p35">
            <a:extLst>
              <a:ext uri="{FF2B5EF4-FFF2-40B4-BE49-F238E27FC236}">
                <a16:creationId xmlns:a16="http://schemas.microsoft.com/office/drawing/2014/main" id="{3E130521-231B-452C-B93B-675071662008}"/>
              </a:ext>
            </a:extLst>
          </p:cNvPr>
          <p:cNvSpPr txBox="1">
            <a:spLocks/>
          </p:cNvSpPr>
          <p:nvPr/>
        </p:nvSpPr>
        <p:spPr>
          <a:xfrm>
            <a:off x="9769473" y="6207474"/>
            <a:ext cx="5559163" cy="104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6600" b="1" dirty="0">
                <a:solidFill>
                  <a:srgbClr val="00B050"/>
                </a:solidFill>
              </a:rPr>
              <a:t>Questions?</a:t>
            </a:r>
          </a:p>
        </p:txBody>
      </p:sp>
      <p:sp>
        <p:nvSpPr>
          <p:cNvPr id="28" name="Google Shape;104;p14">
            <a:extLst>
              <a:ext uri="{FF2B5EF4-FFF2-40B4-BE49-F238E27FC236}">
                <a16:creationId xmlns:a16="http://schemas.microsoft.com/office/drawing/2014/main" id="{4C54987E-325C-4CA4-9627-956F6BBB5BAC}"/>
              </a:ext>
            </a:extLst>
          </p:cNvPr>
          <p:cNvSpPr txBox="1">
            <a:spLocks/>
          </p:cNvSpPr>
          <p:nvPr/>
        </p:nvSpPr>
        <p:spPr>
          <a:xfrm>
            <a:off x="2379316" y="8433940"/>
            <a:ext cx="10601187" cy="359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www.data-ware.io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hello@data-ware.io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http://</a:t>
            </a:r>
            <a:r>
              <a:rPr lang="en-US" sz="3200" b="1" kern="0" dirty="0" err="1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Streamlit</a:t>
            </a:r>
            <a:r>
              <a:rPr lang="en-US" sz="3200" b="1" kern="0" dirty="0">
                <a:solidFill>
                  <a:schemeClr val="tx2"/>
                </a:solidFill>
                <a:latin typeface="Poppins" panose="00000500000000000000" pitchFamily="2" charset="0"/>
                <a:ea typeface="Lato"/>
                <a:cs typeface="Poppins" panose="00000500000000000000" pitchFamily="2" charset="0"/>
                <a:sym typeface="Lato"/>
              </a:rPr>
              <a:t> page (hyper link)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None/>
              <a:tabLst/>
              <a:defRPr/>
            </a:pPr>
            <a:endParaRPr lang="en-US" sz="3200" b="1" kern="0" dirty="0">
              <a:solidFill>
                <a:schemeClr val="tx2"/>
              </a:solidFill>
              <a:latin typeface="Poppins" panose="00000500000000000000" pitchFamily="2" charset="0"/>
              <a:ea typeface="Lato"/>
              <a:cs typeface="Poppins" panose="00000500000000000000" pitchFamily="2" charset="0"/>
              <a:sym typeface="Lato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C31B71B-741E-49E0-B933-82E36E706BE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989" y="8742655"/>
            <a:ext cx="569968" cy="569968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3FD1BD1F-6F2E-4187-A48D-15727C6DE7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9604603"/>
            <a:ext cx="522389" cy="52238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C7E6010D-F291-4C75-AC37-97874FA388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79" y="10353429"/>
            <a:ext cx="523781" cy="523781"/>
          </a:xfrm>
          <a:prstGeom prst="rect">
            <a:avLst/>
          </a:prstGeom>
        </p:spPr>
      </p:pic>
      <p:pic>
        <p:nvPicPr>
          <p:cNvPr id="20" name="Picture 19" descr="A picture containing clipart&#10;&#10;Description automatically generated">
            <a:extLst>
              <a:ext uri="{FF2B5EF4-FFF2-40B4-BE49-F238E27FC236}">
                <a16:creationId xmlns:a16="http://schemas.microsoft.com/office/drawing/2014/main" id="{E36F7F2C-5ABD-48A5-948A-F0D6831E31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t="5675" r="26709" b="7786"/>
          <a:stretch/>
        </p:blipFill>
        <p:spPr>
          <a:xfrm>
            <a:off x="9769473" y="509378"/>
            <a:ext cx="4838701" cy="4610698"/>
          </a:xfrm>
          <a:prstGeom prst="rect">
            <a:avLst/>
          </a:prstGeom>
        </p:spPr>
      </p:pic>
      <p:sp>
        <p:nvSpPr>
          <p:cNvPr id="29" name="Freeform 76">
            <a:extLst>
              <a:ext uri="{FF2B5EF4-FFF2-40B4-BE49-F238E27FC236}">
                <a16:creationId xmlns:a16="http://schemas.microsoft.com/office/drawing/2014/main" id="{06FA1FEA-8698-4323-9EE5-86F2B3E5E9A3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Shape 14565">
            <a:extLst>
              <a:ext uri="{FF2B5EF4-FFF2-40B4-BE49-F238E27FC236}">
                <a16:creationId xmlns:a16="http://schemas.microsoft.com/office/drawing/2014/main" id="{C36DCB25-3180-4E46-A551-337578907583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1" name="Shape 14579">
            <a:extLst>
              <a:ext uri="{FF2B5EF4-FFF2-40B4-BE49-F238E27FC236}">
                <a16:creationId xmlns:a16="http://schemas.microsoft.com/office/drawing/2014/main" id="{B3711711-E40E-4006-B301-8D98BF38763F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043C2B9-E13C-42A0-B048-06C7723BAD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75FA22-77D9-403F-8D21-17149E967D32}"/>
              </a:ext>
            </a:extLst>
          </p:cNvPr>
          <p:cNvSpPr txBox="1"/>
          <p:nvPr/>
        </p:nvSpPr>
        <p:spPr>
          <a:xfrm>
            <a:off x="23517824" y="12948933"/>
            <a:ext cx="704850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260E2AD3-2116-47D0-8518-2D5AD56AC7EB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5EBC93-E2F1-4B39-AD69-976770A4ED7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Logo, company name&#10;&#10;Description automatically generated">
            <a:extLst>
              <a:ext uri="{FF2B5EF4-FFF2-40B4-BE49-F238E27FC236}">
                <a16:creationId xmlns:a16="http://schemas.microsoft.com/office/drawing/2014/main" id="{7BA78483-0A97-4790-B52A-8A1F51EB2E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8C93340-545B-4BBD-9AE6-9EA629883D7B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01097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C39F5-89CB-C84B-8100-02024B8CE461}"/>
              </a:ext>
            </a:extLst>
          </p:cNvPr>
          <p:cNvSpPr txBox="1"/>
          <p:nvPr/>
        </p:nvSpPr>
        <p:spPr>
          <a:xfrm>
            <a:off x="20486770" y="843660"/>
            <a:ext cx="32986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Members</a:t>
            </a:r>
          </a:p>
        </p:txBody>
      </p:sp>
      <p:sp>
        <p:nvSpPr>
          <p:cNvPr id="15" name="Freeform 76">
            <a:extLst>
              <a:ext uri="{FF2B5EF4-FFF2-40B4-BE49-F238E27FC236}">
                <a16:creationId xmlns:a16="http://schemas.microsoft.com/office/drawing/2014/main" id="{A04EEA4E-6D63-4C50-A0DD-0658D20E551D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6" name="Shape 14565">
            <a:extLst>
              <a:ext uri="{FF2B5EF4-FFF2-40B4-BE49-F238E27FC236}">
                <a16:creationId xmlns:a16="http://schemas.microsoft.com/office/drawing/2014/main" id="{9DCD508C-6C6E-48ED-9D15-44C5E3C5B5BE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7" name="Shape 14579">
            <a:extLst>
              <a:ext uri="{FF2B5EF4-FFF2-40B4-BE49-F238E27FC236}">
                <a16:creationId xmlns:a16="http://schemas.microsoft.com/office/drawing/2014/main" id="{2C2CDA45-1D8B-4B35-B8C1-62F8B0539661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9707AF-BDA3-445A-B022-39FEB1B6E1E8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88924B-38F9-4388-8932-C57948B7090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Google Shape;260;p29">
            <a:extLst>
              <a:ext uri="{FF2B5EF4-FFF2-40B4-BE49-F238E27FC236}">
                <a16:creationId xmlns:a16="http://schemas.microsoft.com/office/drawing/2014/main" id="{131E8824-9956-49FB-A7CC-F51F9219DBF0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F297C2-406A-45DD-B99A-D56E0C05382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A16C16C6-0FC4-4465-AC28-4A44FB9DF1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FF148AF-0F50-44F9-BD2B-9C7550818E62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C8BA27F-3EB7-402C-AC2E-5260B6A62992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682B28A-74ED-4127-9AD0-3CACA9C187CC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DE80BB-DA7E-4F22-A9B7-9254CFD3D1C8}"/>
              </a:ext>
            </a:extLst>
          </p:cNvPr>
          <p:cNvSpPr/>
          <p:nvPr/>
        </p:nvSpPr>
        <p:spPr>
          <a:xfrm>
            <a:off x="1721802" y="3675323"/>
            <a:ext cx="3518453" cy="351845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D32F43D-4BDB-4452-8C9C-3EDB364982A4}"/>
              </a:ext>
            </a:extLst>
          </p:cNvPr>
          <p:cNvSpPr/>
          <p:nvPr/>
        </p:nvSpPr>
        <p:spPr>
          <a:xfrm>
            <a:off x="6013470" y="3652076"/>
            <a:ext cx="3518453" cy="351845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944D263-4687-4DD6-B268-4BC4A7BA6062}"/>
              </a:ext>
            </a:extLst>
          </p:cNvPr>
          <p:cNvSpPr/>
          <p:nvPr/>
        </p:nvSpPr>
        <p:spPr>
          <a:xfrm>
            <a:off x="10305138" y="3628829"/>
            <a:ext cx="3518453" cy="351845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5577DC9-445B-444F-8E72-BF6BA8B435B5}"/>
              </a:ext>
            </a:extLst>
          </p:cNvPr>
          <p:cNvSpPr/>
          <p:nvPr/>
        </p:nvSpPr>
        <p:spPr>
          <a:xfrm>
            <a:off x="14596806" y="3605582"/>
            <a:ext cx="3518453" cy="351845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17D253-CE47-45F2-955A-B04BE71FBF6C}"/>
              </a:ext>
            </a:extLst>
          </p:cNvPr>
          <p:cNvSpPr/>
          <p:nvPr/>
        </p:nvSpPr>
        <p:spPr>
          <a:xfrm>
            <a:off x="18888474" y="3582335"/>
            <a:ext cx="3518453" cy="3518453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person, shirt, dark&#10;&#10;Description automatically generated">
            <a:extLst>
              <a:ext uri="{FF2B5EF4-FFF2-40B4-BE49-F238E27FC236}">
                <a16:creationId xmlns:a16="http://schemas.microsoft.com/office/drawing/2014/main" id="{45CEB1C8-0860-4D08-9233-4CA953C7E9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0" r="28261" b="17608"/>
          <a:stretch/>
        </p:blipFill>
        <p:spPr>
          <a:xfrm>
            <a:off x="6013470" y="3582336"/>
            <a:ext cx="3518453" cy="3576834"/>
          </a:xfrm>
          <a:prstGeom prst="rect">
            <a:avLst/>
          </a:prstGeom>
        </p:spPr>
      </p:pic>
      <p:pic>
        <p:nvPicPr>
          <p:cNvPr id="10" name="Picture 9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F4A4D5E-86DB-4B01-A220-919383223E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 r="25136" b="9088"/>
          <a:stretch/>
        </p:blipFill>
        <p:spPr>
          <a:xfrm>
            <a:off x="14943180" y="3628829"/>
            <a:ext cx="3131180" cy="3471959"/>
          </a:xfrm>
          <a:prstGeom prst="rect">
            <a:avLst/>
          </a:prstGeom>
        </p:spPr>
      </p:pic>
      <p:pic>
        <p:nvPicPr>
          <p:cNvPr id="12" name="Picture 11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0160D53B-F693-45AF-8CAE-9E92BE8746A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6" r="29141" b="30377"/>
          <a:stretch/>
        </p:blipFill>
        <p:spPr>
          <a:xfrm>
            <a:off x="10305138" y="3616942"/>
            <a:ext cx="3518453" cy="3483846"/>
          </a:xfrm>
          <a:prstGeom prst="rect">
            <a:avLst/>
          </a:prstGeom>
        </p:spPr>
      </p:pic>
      <p:pic>
        <p:nvPicPr>
          <p:cNvPr id="14" name="Picture 13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1DA1E4AD-8D3E-4DA6-AD8C-8FCD5AF8CA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5" t="5846" r="40134" b="57388"/>
          <a:stretch/>
        </p:blipFill>
        <p:spPr>
          <a:xfrm>
            <a:off x="18888474" y="3628829"/>
            <a:ext cx="3518452" cy="351845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49502B1-DEE0-4616-B6E2-8AD81AC25E12}"/>
              </a:ext>
            </a:extLst>
          </p:cNvPr>
          <p:cNvSpPr/>
          <p:nvPr/>
        </p:nvSpPr>
        <p:spPr>
          <a:xfrm>
            <a:off x="18888473" y="6802335"/>
            <a:ext cx="3518453" cy="7856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CB70F6-4693-4CC6-96A1-3E7812B6D53E}"/>
              </a:ext>
            </a:extLst>
          </p:cNvPr>
          <p:cNvSpPr/>
          <p:nvPr/>
        </p:nvSpPr>
        <p:spPr>
          <a:xfrm>
            <a:off x="14594769" y="6838130"/>
            <a:ext cx="3518453" cy="7856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BFFCBD-AAEC-43A0-8903-A54F31F12D96}"/>
              </a:ext>
            </a:extLst>
          </p:cNvPr>
          <p:cNvSpPr/>
          <p:nvPr/>
        </p:nvSpPr>
        <p:spPr>
          <a:xfrm>
            <a:off x="10301065" y="6873925"/>
            <a:ext cx="3518453" cy="7856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F57120-AEC5-4C43-97FB-78B3FC242A1C}"/>
              </a:ext>
            </a:extLst>
          </p:cNvPr>
          <p:cNvSpPr/>
          <p:nvPr/>
        </p:nvSpPr>
        <p:spPr>
          <a:xfrm>
            <a:off x="6007361" y="6909720"/>
            <a:ext cx="3518453" cy="7856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ED8F405-B3B0-4579-A258-F6A9AD569223}"/>
              </a:ext>
            </a:extLst>
          </p:cNvPr>
          <p:cNvSpPr/>
          <p:nvPr/>
        </p:nvSpPr>
        <p:spPr>
          <a:xfrm>
            <a:off x="1713657" y="6945515"/>
            <a:ext cx="3518453" cy="78567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7CF9A-3B38-473E-9AF3-DACEDA86B2D9}"/>
              </a:ext>
            </a:extLst>
          </p:cNvPr>
          <p:cNvSpPr txBox="1"/>
          <p:nvPr/>
        </p:nvSpPr>
        <p:spPr>
          <a:xfrm>
            <a:off x="1721803" y="6846478"/>
            <a:ext cx="3510308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-20" dirty="0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Jennifer </a:t>
            </a:r>
            <a:r>
              <a:rPr lang="en-US" sz="3200" b="1" spc="-20" dirty="0" err="1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Mukami</a:t>
            </a:r>
            <a:endParaRPr lang="en-US" sz="3200" b="1" spc="-20" dirty="0">
              <a:solidFill>
                <a:schemeClr val="bg1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A239FD-9AAE-4294-8775-5BBEA4A6D4BD}"/>
              </a:ext>
            </a:extLst>
          </p:cNvPr>
          <p:cNvSpPr txBox="1"/>
          <p:nvPr/>
        </p:nvSpPr>
        <p:spPr>
          <a:xfrm>
            <a:off x="6438894" y="6857532"/>
            <a:ext cx="3222156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-20" dirty="0" err="1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Falalu</a:t>
            </a:r>
            <a:r>
              <a:rPr lang="en-US" sz="3200" b="1" spc="-20" dirty="0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Barde</a:t>
            </a:r>
            <a:endParaRPr lang="en-US" sz="3200" spc="-20" dirty="0">
              <a:solidFill>
                <a:schemeClr val="bg1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85FC4A-BC09-4BAB-8397-9A9830B809AD}"/>
              </a:ext>
            </a:extLst>
          </p:cNvPr>
          <p:cNvSpPr txBox="1"/>
          <p:nvPr/>
        </p:nvSpPr>
        <p:spPr>
          <a:xfrm>
            <a:off x="10691745" y="6750354"/>
            <a:ext cx="3135919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-20" dirty="0" err="1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Isreal</a:t>
            </a:r>
            <a:r>
              <a:rPr lang="en-US" sz="3200" b="1" spc="-20" dirty="0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200" b="1" spc="-20" dirty="0" err="1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Ezema</a:t>
            </a:r>
            <a:endParaRPr lang="en-US" sz="3200" b="1" spc="-20" dirty="0">
              <a:solidFill>
                <a:schemeClr val="bg1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38EA5-EC00-4DB8-AA05-5D52419E279B}"/>
              </a:ext>
            </a:extLst>
          </p:cNvPr>
          <p:cNvSpPr txBox="1"/>
          <p:nvPr/>
        </p:nvSpPr>
        <p:spPr>
          <a:xfrm>
            <a:off x="14722601" y="6750354"/>
            <a:ext cx="3390622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-20" dirty="0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Gabriel </a:t>
            </a:r>
            <a:r>
              <a:rPr lang="en-US" sz="3200" b="1" spc="-20" dirty="0" err="1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Asiegbu</a:t>
            </a:r>
            <a:endParaRPr lang="en-US" sz="3200" spc="-20" dirty="0">
              <a:solidFill>
                <a:schemeClr val="bg1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D21AB9-FA57-4247-ADC7-91042D5D9FFC}"/>
              </a:ext>
            </a:extLst>
          </p:cNvPr>
          <p:cNvSpPr txBox="1"/>
          <p:nvPr/>
        </p:nvSpPr>
        <p:spPr>
          <a:xfrm>
            <a:off x="19233716" y="6729535"/>
            <a:ext cx="3390622" cy="73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spc="-20" dirty="0">
                <a:solidFill>
                  <a:schemeClr val="bg1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Edward Ogbei</a:t>
            </a:r>
            <a:endParaRPr lang="en-US" sz="3200" spc="-20" dirty="0">
              <a:solidFill>
                <a:schemeClr val="bg1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3" name="Picture 42" descr="A yellow smiley face&#10;&#10;Description automatically generated with medium confidence">
            <a:extLst>
              <a:ext uri="{FF2B5EF4-FFF2-40B4-BE49-F238E27FC236}">
                <a16:creationId xmlns:a16="http://schemas.microsoft.com/office/drawing/2014/main" id="{A58FDE23-07C3-4749-903D-EECCC6D43C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21" y="4367749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6">
            <a:extLst>
              <a:ext uri="{FF2B5EF4-FFF2-40B4-BE49-F238E27FC236}">
                <a16:creationId xmlns:a16="http://schemas.microsoft.com/office/drawing/2014/main" id="{82B21EA3-7A70-464E-9F31-7BE83E077625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14565">
            <a:extLst>
              <a:ext uri="{FF2B5EF4-FFF2-40B4-BE49-F238E27FC236}">
                <a16:creationId xmlns:a16="http://schemas.microsoft.com/office/drawing/2014/main" id="{A417D25E-63D1-4C36-8FB9-9237C1E7753F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7AFB1E6-BEE7-451C-BC5F-757CC53C1660}"/>
              </a:ext>
            </a:extLst>
          </p:cNvPr>
          <p:cNvSpPr/>
          <p:nvPr/>
        </p:nvSpPr>
        <p:spPr>
          <a:xfrm>
            <a:off x="18921225" y="12991104"/>
            <a:ext cx="5986274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0" name="Shape 14579">
            <a:extLst>
              <a:ext uri="{FF2B5EF4-FFF2-40B4-BE49-F238E27FC236}">
                <a16:creationId xmlns:a16="http://schemas.microsoft.com/office/drawing/2014/main" id="{CB34AE00-A4DD-4866-9B6B-DA0E5D4CBFFD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15" name="Google Shape;260;p29">
            <a:extLst>
              <a:ext uri="{FF2B5EF4-FFF2-40B4-BE49-F238E27FC236}">
                <a16:creationId xmlns:a16="http://schemas.microsoft.com/office/drawing/2014/main" id="{8F0CB39E-CE46-432D-8D58-0BEF6761A952}"/>
              </a:ext>
            </a:extLst>
          </p:cNvPr>
          <p:cNvSpPr txBox="1">
            <a:spLocks/>
          </p:cNvSpPr>
          <p:nvPr/>
        </p:nvSpPr>
        <p:spPr>
          <a:xfrm>
            <a:off x="2179148" y="3019861"/>
            <a:ext cx="7880080" cy="12340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Introduction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An overview, problem statement, data set</a:t>
            </a:r>
            <a:endParaRPr lang="en-US" sz="3200" dirty="0"/>
          </a:p>
        </p:txBody>
      </p:sp>
      <p:sp>
        <p:nvSpPr>
          <p:cNvPr id="116" name="Google Shape;266;p29">
            <a:extLst>
              <a:ext uri="{FF2B5EF4-FFF2-40B4-BE49-F238E27FC236}">
                <a16:creationId xmlns:a16="http://schemas.microsoft.com/office/drawing/2014/main" id="{FFC6BC88-E104-4953-AFD3-3E636F08231B}"/>
              </a:ext>
            </a:extLst>
          </p:cNvPr>
          <p:cNvSpPr/>
          <p:nvPr/>
        </p:nvSpPr>
        <p:spPr>
          <a:xfrm>
            <a:off x="1217147" y="3235373"/>
            <a:ext cx="922960" cy="84856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Picture 3" descr="C:\Users\user\Desktop\Select.jpg">
            <a:extLst>
              <a:ext uri="{FF2B5EF4-FFF2-40B4-BE49-F238E27FC236}">
                <a16:creationId xmlns:a16="http://schemas.microsoft.com/office/drawing/2014/main" id="{6350DFE9-A1E5-4F90-AD0A-5F7ED4B4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3999" y="3341638"/>
            <a:ext cx="720320" cy="695325"/>
          </a:xfrm>
          <a:prstGeom prst="rect">
            <a:avLst/>
          </a:prstGeom>
          <a:noFill/>
        </p:spPr>
      </p:pic>
      <p:sp>
        <p:nvSpPr>
          <p:cNvPr id="144" name="Google Shape;260;p29">
            <a:extLst>
              <a:ext uri="{FF2B5EF4-FFF2-40B4-BE49-F238E27FC236}">
                <a16:creationId xmlns:a16="http://schemas.microsoft.com/office/drawing/2014/main" id="{3AD0C0FC-1471-4AAC-A08C-98C3C30C9CC6}"/>
              </a:ext>
            </a:extLst>
          </p:cNvPr>
          <p:cNvSpPr txBox="1">
            <a:spLocks/>
          </p:cNvSpPr>
          <p:nvPr/>
        </p:nvSpPr>
        <p:spPr>
          <a:xfrm>
            <a:off x="2241096" y="4814243"/>
            <a:ext cx="5555602" cy="120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Exploratory Data Analysis </a:t>
            </a:r>
            <a:r>
              <a:rPr lang="en-US" sz="2800" dirty="0"/>
              <a:t>Insights from the dataset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50" name="Google Shape;272;p29">
            <a:extLst>
              <a:ext uri="{FF2B5EF4-FFF2-40B4-BE49-F238E27FC236}">
                <a16:creationId xmlns:a16="http://schemas.microsoft.com/office/drawing/2014/main" id="{B83DB155-046C-4B88-B8D8-0441A73AAB76}"/>
              </a:ext>
            </a:extLst>
          </p:cNvPr>
          <p:cNvSpPr/>
          <p:nvPr/>
        </p:nvSpPr>
        <p:spPr>
          <a:xfrm>
            <a:off x="13190968" y="9512642"/>
            <a:ext cx="447757" cy="41164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260;p29">
            <a:extLst>
              <a:ext uri="{FF2B5EF4-FFF2-40B4-BE49-F238E27FC236}">
                <a16:creationId xmlns:a16="http://schemas.microsoft.com/office/drawing/2014/main" id="{55A63702-B6ED-421C-94D7-82B975A1CFAD}"/>
              </a:ext>
            </a:extLst>
          </p:cNvPr>
          <p:cNvSpPr txBox="1">
            <a:spLocks/>
          </p:cNvSpPr>
          <p:nvPr/>
        </p:nvSpPr>
        <p:spPr>
          <a:xfrm>
            <a:off x="13248113" y="3049482"/>
            <a:ext cx="8140468" cy="1072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Model Performance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F1-Macro, F1_Accuracy, F1-Weighted</a:t>
            </a:r>
            <a:endParaRPr lang="en-US" sz="3200" dirty="0"/>
          </a:p>
        </p:txBody>
      </p:sp>
      <p:sp>
        <p:nvSpPr>
          <p:cNvPr id="158" name="Google Shape;260;p29">
            <a:extLst>
              <a:ext uri="{FF2B5EF4-FFF2-40B4-BE49-F238E27FC236}">
                <a16:creationId xmlns:a16="http://schemas.microsoft.com/office/drawing/2014/main" id="{942AF65F-D2B1-4823-93AC-900D73C0F6A7}"/>
              </a:ext>
            </a:extLst>
          </p:cNvPr>
          <p:cNvSpPr txBox="1">
            <a:spLocks/>
          </p:cNvSpPr>
          <p:nvPr/>
        </p:nvSpPr>
        <p:spPr>
          <a:xfrm>
            <a:off x="13254876" y="4838363"/>
            <a:ext cx="7859036" cy="154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Best Performance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Logistic Regression</a:t>
            </a:r>
            <a:endParaRPr lang="en-US" sz="32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A2104D-CEC8-4F53-B367-CD6DC0E47723}"/>
              </a:ext>
            </a:extLst>
          </p:cNvPr>
          <p:cNvGrpSpPr/>
          <p:nvPr/>
        </p:nvGrpSpPr>
        <p:grpSpPr>
          <a:xfrm>
            <a:off x="12188825" y="8709249"/>
            <a:ext cx="922960" cy="848565"/>
            <a:chOff x="8568018" y="10535375"/>
            <a:chExt cx="922960" cy="848565"/>
          </a:xfrm>
        </p:grpSpPr>
        <p:sp>
          <p:nvSpPr>
            <p:cNvPr id="28" name="Google Shape;267;p29">
              <a:extLst>
                <a:ext uri="{FF2B5EF4-FFF2-40B4-BE49-F238E27FC236}">
                  <a16:creationId xmlns:a16="http://schemas.microsoft.com/office/drawing/2014/main" id="{B0560DD5-8C23-479D-BD32-886E2065EC80}"/>
                </a:ext>
              </a:extLst>
            </p:cNvPr>
            <p:cNvSpPr/>
            <p:nvPr/>
          </p:nvSpPr>
          <p:spPr>
            <a:xfrm>
              <a:off x="8568018" y="10535375"/>
              <a:ext cx="922960" cy="848565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2;p29">
              <a:extLst>
                <a:ext uri="{FF2B5EF4-FFF2-40B4-BE49-F238E27FC236}">
                  <a16:creationId xmlns:a16="http://schemas.microsoft.com/office/drawing/2014/main" id="{F147188D-B16D-40D2-8B46-2B6E850CF079}"/>
                </a:ext>
              </a:extLst>
            </p:cNvPr>
            <p:cNvSpPr/>
            <p:nvPr/>
          </p:nvSpPr>
          <p:spPr>
            <a:xfrm>
              <a:off x="8825123" y="10774863"/>
              <a:ext cx="447757" cy="411640"/>
            </a:xfrm>
            <a:custGeom>
              <a:avLst/>
              <a:gdLst/>
              <a:ahLst/>
              <a:cxnLst/>
              <a:rect l="l" t="t" r="r" b="b"/>
              <a:pathLst>
                <a:path w="16072" h="16071" extrusionOk="0">
                  <a:moveTo>
                    <a:pt x="8036" y="0"/>
                  </a:moveTo>
                  <a:lnTo>
                    <a:pt x="7938" y="24"/>
                  </a:lnTo>
                  <a:lnTo>
                    <a:pt x="7792" y="98"/>
                  </a:lnTo>
                  <a:lnTo>
                    <a:pt x="7328" y="366"/>
                  </a:lnTo>
                  <a:lnTo>
                    <a:pt x="7059" y="537"/>
                  </a:lnTo>
                  <a:lnTo>
                    <a:pt x="6766" y="757"/>
                  </a:lnTo>
                  <a:lnTo>
                    <a:pt x="6448" y="977"/>
                  </a:lnTo>
                  <a:lnTo>
                    <a:pt x="6155" y="1246"/>
                  </a:lnTo>
                  <a:lnTo>
                    <a:pt x="5887" y="1514"/>
                  </a:lnTo>
                  <a:lnTo>
                    <a:pt x="5643" y="1807"/>
                  </a:lnTo>
                  <a:lnTo>
                    <a:pt x="5447" y="2100"/>
                  </a:lnTo>
                  <a:lnTo>
                    <a:pt x="5374" y="2247"/>
                  </a:lnTo>
                  <a:lnTo>
                    <a:pt x="5325" y="2418"/>
                  </a:lnTo>
                  <a:lnTo>
                    <a:pt x="5276" y="2564"/>
                  </a:lnTo>
                  <a:lnTo>
                    <a:pt x="5252" y="2711"/>
                  </a:lnTo>
                  <a:lnTo>
                    <a:pt x="5252" y="2858"/>
                  </a:lnTo>
                  <a:lnTo>
                    <a:pt x="5276" y="3029"/>
                  </a:lnTo>
                  <a:lnTo>
                    <a:pt x="5325" y="3175"/>
                  </a:lnTo>
                  <a:lnTo>
                    <a:pt x="5398" y="3322"/>
                  </a:lnTo>
                  <a:lnTo>
                    <a:pt x="5496" y="3468"/>
                  </a:lnTo>
                  <a:lnTo>
                    <a:pt x="5618" y="3615"/>
                  </a:lnTo>
                  <a:lnTo>
                    <a:pt x="5814" y="3761"/>
                  </a:lnTo>
                  <a:lnTo>
                    <a:pt x="6009" y="3859"/>
                  </a:lnTo>
                  <a:lnTo>
                    <a:pt x="6204" y="3957"/>
                  </a:lnTo>
                  <a:lnTo>
                    <a:pt x="6424" y="4005"/>
                  </a:lnTo>
                  <a:lnTo>
                    <a:pt x="6644" y="4054"/>
                  </a:lnTo>
                  <a:lnTo>
                    <a:pt x="6864" y="4152"/>
                  </a:lnTo>
                  <a:lnTo>
                    <a:pt x="7059" y="4250"/>
                  </a:lnTo>
                  <a:lnTo>
                    <a:pt x="7254" y="4421"/>
                  </a:lnTo>
                  <a:lnTo>
                    <a:pt x="7425" y="4616"/>
                  </a:lnTo>
                  <a:lnTo>
                    <a:pt x="7523" y="4836"/>
                  </a:lnTo>
                  <a:lnTo>
                    <a:pt x="7596" y="5080"/>
                  </a:lnTo>
                  <a:lnTo>
                    <a:pt x="7621" y="5373"/>
                  </a:lnTo>
                  <a:lnTo>
                    <a:pt x="7596" y="5569"/>
                  </a:lnTo>
                  <a:lnTo>
                    <a:pt x="7572" y="5788"/>
                  </a:lnTo>
                  <a:lnTo>
                    <a:pt x="7499" y="5984"/>
                  </a:lnTo>
                  <a:lnTo>
                    <a:pt x="7425" y="6179"/>
                  </a:lnTo>
                  <a:lnTo>
                    <a:pt x="7328" y="6374"/>
                  </a:lnTo>
                  <a:lnTo>
                    <a:pt x="7206" y="6570"/>
                  </a:lnTo>
                  <a:lnTo>
                    <a:pt x="7059" y="6741"/>
                  </a:lnTo>
                  <a:lnTo>
                    <a:pt x="6913" y="6912"/>
                  </a:lnTo>
                  <a:lnTo>
                    <a:pt x="6742" y="7058"/>
                  </a:lnTo>
                  <a:lnTo>
                    <a:pt x="6571" y="7205"/>
                  </a:lnTo>
                  <a:lnTo>
                    <a:pt x="6400" y="7303"/>
                  </a:lnTo>
                  <a:lnTo>
                    <a:pt x="6204" y="7425"/>
                  </a:lnTo>
                  <a:lnTo>
                    <a:pt x="6009" y="7498"/>
                  </a:lnTo>
                  <a:lnTo>
                    <a:pt x="5789" y="7571"/>
                  </a:lnTo>
                  <a:lnTo>
                    <a:pt x="5569" y="7596"/>
                  </a:lnTo>
                  <a:lnTo>
                    <a:pt x="5374" y="7620"/>
                  </a:lnTo>
                  <a:lnTo>
                    <a:pt x="5105" y="7596"/>
                  </a:lnTo>
                  <a:lnTo>
                    <a:pt x="4861" y="7522"/>
                  </a:lnTo>
                  <a:lnTo>
                    <a:pt x="4617" y="7425"/>
                  </a:lnTo>
                  <a:lnTo>
                    <a:pt x="4421" y="7254"/>
                  </a:lnTo>
                  <a:lnTo>
                    <a:pt x="4250" y="7058"/>
                  </a:lnTo>
                  <a:lnTo>
                    <a:pt x="4128" y="6839"/>
                  </a:lnTo>
                  <a:lnTo>
                    <a:pt x="4055" y="6619"/>
                  </a:lnTo>
                  <a:lnTo>
                    <a:pt x="3982" y="6399"/>
                  </a:lnTo>
                  <a:lnTo>
                    <a:pt x="3933" y="6204"/>
                  </a:lnTo>
                  <a:lnTo>
                    <a:pt x="3860" y="6008"/>
                  </a:lnTo>
                  <a:lnTo>
                    <a:pt x="3762" y="5813"/>
                  </a:lnTo>
                  <a:lnTo>
                    <a:pt x="3615" y="5617"/>
                  </a:lnTo>
                  <a:lnTo>
                    <a:pt x="3469" y="5495"/>
                  </a:lnTo>
                  <a:lnTo>
                    <a:pt x="3322" y="5398"/>
                  </a:lnTo>
                  <a:lnTo>
                    <a:pt x="3176" y="5324"/>
                  </a:lnTo>
                  <a:lnTo>
                    <a:pt x="3029" y="5275"/>
                  </a:lnTo>
                  <a:lnTo>
                    <a:pt x="2858" y="5251"/>
                  </a:lnTo>
                  <a:lnTo>
                    <a:pt x="2712" y="5251"/>
                  </a:lnTo>
                  <a:lnTo>
                    <a:pt x="2565" y="5275"/>
                  </a:lnTo>
                  <a:lnTo>
                    <a:pt x="2419" y="5324"/>
                  </a:lnTo>
                  <a:lnTo>
                    <a:pt x="2248" y="5373"/>
                  </a:lnTo>
                  <a:lnTo>
                    <a:pt x="2101" y="5446"/>
                  </a:lnTo>
                  <a:lnTo>
                    <a:pt x="1808" y="5642"/>
                  </a:lnTo>
                  <a:lnTo>
                    <a:pt x="1515" y="5886"/>
                  </a:lnTo>
                  <a:lnTo>
                    <a:pt x="1246" y="6155"/>
                  </a:lnTo>
                  <a:lnTo>
                    <a:pt x="978" y="6448"/>
                  </a:lnTo>
                  <a:lnTo>
                    <a:pt x="758" y="6765"/>
                  </a:lnTo>
                  <a:lnTo>
                    <a:pt x="538" y="7058"/>
                  </a:lnTo>
                  <a:lnTo>
                    <a:pt x="367" y="7327"/>
                  </a:lnTo>
                  <a:lnTo>
                    <a:pt x="99" y="7791"/>
                  </a:lnTo>
                  <a:lnTo>
                    <a:pt x="25" y="7938"/>
                  </a:lnTo>
                  <a:lnTo>
                    <a:pt x="1" y="8035"/>
                  </a:lnTo>
                  <a:lnTo>
                    <a:pt x="25" y="8231"/>
                  </a:lnTo>
                  <a:lnTo>
                    <a:pt x="74" y="8402"/>
                  </a:lnTo>
                  <a:lnTo>
                    <a:pt x="172" y="8597"/>
                  </a:lnTo>
                  <a:lnTo>
                    <a:pt x="294" y="8744"/>
                  </a:lnTo>
                  <a:lnTo>
                    <a:pt x="587" y="9012"/>
                  </a:lnTo>
                  <a:lnTo>
                    <a:pt x="880" y="9256"/>
                  </a:lnTo>
                  <a:lnTo>
                    <a:pt x="1417" y="9696"/>
                  </a:lnTo>
                  <a:lnTo>
                    <a:pt x="1906" y="10062"/>
                  </a:lnTo>
                  <a:lnTo>
                    <a:pt x="2101" y="10233"/>
                  </a:lnTo>
                  <a:lnTo>
                    <a:pt x="2297" y="10404"/>
                  </a:lnTo>
                  <a:lnTo>
                    <a:pt x="2419" y="10575"/>
                  </a:lnTo>
                  <a:lnTo>
                    <a:pt x="2541" y="10746"/>
                  </a:lnTo>
                  <a:lnTo>
                    <a:pt x="2590" y="10917"/>
                  </a:lnTo>
                  <a:lnTo>
                    <a:pt x="2590" y="11113"/>
                  </a:lnTo>
                  <a:lnTo>
                    <a:pt x="2541" y="11308"/>
                  </a:lnTo>
                  <a:lnTo>
                    <a:pt x="2443" y="11528"/>
                  </a:lnTo>
                  <a:lnTo>
                    <a:pt x="2272" y="11772"/>
                  </a:lnTo>
                  <a:lnTo>
                    <a:pt x="2004" y="12041"/>
                  </a:lnTo>
                  <a:lnTo>
                    <a:pt x="1833" y="12212"/>
                  </a:lnTo>
                  <a:lnTo>
                    <a:pt x="1637" y="12309"/>
                  </a:lnTo>
                  <a:lnTo>
                    <a:pt x="1417" y="12383"/>
                  </a:lnTo>
                  <a:lnTo>
                    <a:pt x="1222" y="12431"/>
                  </a:lnTo>
                  <a:lnTo>
                    <a:pt x="1002" y="12480"/>
                  </a:lnTo>
                  <a:lnTo>
                    <a:pt x="782" y="12578"/>
                  </a:lnTo>
                  <a:lnTo>
                    <a:pt x="587" y="12700"/>
                  </a:lnTo>
                  <a:lnTo>
                    <a:pt x="367" y="12871"/>
                  </a:lnTo>
                  <a:lnTo>
                    <a:pt x="196" y="13066"/>
                  </a:lnTo>
                  <a:lnTo>
                    <a:pt x="99" y="13286"/>
                  </a:lnTo>
                  <a:lnTo>
                    <a:pt x="25" y="13530"/>
                  </a:lnTo>
                  <a:lnTo>
                    <a:pt x="1" y="13799"/>
                  </a:lnTo>
                  <a:lnTo>
                    <a:pt x="25" y="14019"/>
                  </a:lnTo>
                  <a:lnTo>
                    <a:pt x="50" y="14239"/>
                  </a:lnTo>
                  <a:lnTo>
                    <a:pt x="123" y="14434"/>
                  </a:lnTo>
                  <a:lnTo>
                    <a:pt x="221" y="14654"/>
                  </a:lnTo>
                  <a:lnTo>
                    <a:pt x="318" y="14825"/>
                  </a:lnTo>
                  <a:lnTo>
                    <a:pt x="440" y="15020"/>
                  </a:lnTo>
                  <a:lnTo>
                    <a:pt x="563" y="15191"/>
                  </a:lnTo>
                  <a:lnTo>
                    <a:pt x="709" y="15362"/>
                  </a:lnTo>
                  <a:lnTo>
                    <a:pt x="880" y="15509"/>
                  </a:lnTo>
                  <a:lnTo>
                    <a:pt x="1051" y="15631"/>
                  </a:lnTo>
                  <a:lnTo>
                    <a:pt x="1246" y="15753"/>
                  </a:lnTo>
                  <a:lnTo>
                    <a:pt x="1442" y="15875"/>
                  </a:lnTo>
                  <a:lnTo>
                    <a:pt x="1637" y="15948"/>
                  </a:lnTo>
                  <a:lnTo>
                    <a:pt x="1857" y="16022"/>
                  </a:lnTo>
                  <a:lnTo>
                    <a:pt x="2052" y="16046"/>
                  </a:lnTo>
                  <a:lnTo>
                    <a:pt x="2272" y="16070"/>
                  </a:lnTo>
                  <a:lnTo>
                    <a:pt x="2541" y="16046"/>
                  </a:lnTo>
                  <a:lnTo>
                    <a:pt x="2785" y="15973"/>
                  </a:lnTo>
                  <a:lnTo>
                    <a:pt x="3005" y="15875"/>
                  </a:lnTo>
                  <a:lnTo>
                    <a:pt x="3200" y="15704"/>
                  </a:lnTo>
                  <a:lnTo>
                    <a:pt x="3371" y="15509"/>
                  </a:lnTo>
                  <a:lnTo>
                    <a:pt x="3493" y="15289"/>
                  </a:lnTo>
                  <a:lnTo>
                    <a:pt x="3567" y="15094"/>
                  </a:lnTo>
                  <a:lnTo>
                    <a:pt x="3615" y="14874"/>
                  </a:lnTo>
                  <a:lnTo>
                    <a:pt x="3689" y="14654"/>
                  </a:lnTo>
                  <a:lnTo>
                    <a:pt x="3762" y="14459"/>
                  </a:lnTo>
                  <a:lnTo>
                    <a:pt x="3860" y="14239"/>
                  </a:lnTo>
                  <a:lnTo>
                    <a:pt x="4031" y="14068"/>
                  </a:lnTo>
                  <a:lnTo>
                    <a:pt x="4299" y="13824"/>
                  </a:lnTo>
                  <a:lnTo>
                    <a:pt x="4544" y="13628"/>
                  </a:lnTo>
                  <a:lnTo>
                    <a:pt x="4763" y="13530"/>
                  </a:lnTo>
                  <a:lnTo>
                    <a:pt x="4959" y="13482"/>
                  </a:lnTo>
                  <a:lnTo>
                    <a:pt x="5154" y="13482"/>
                  </a:lnTo>
                  <a:lnTo>
                    <a:pt x="5325" y="13530"/>
                  </a:lnTo>
                  <a:lnTo>
                    <a:pt x="5496" y="13653"/>
                  </a:lnTo>
                  <a:lnTo>
                    <a:pt x="5667" y="13775"/>
                  </a:lnTo>
                  <a:lnTo>
                    <a:pt x="5838" y="13970"/>
                  </a:lnTo>
                  <a:lnTo>
                    <a:pt x="6009" y="14165"/>
                  </a:lnTo>
                  <a:lnTo>
                    <a:pt x="6375" y="14654"/>
                  </a:lnTo>
                  <a:lnTo>
                    <a:pt x="6815" y="15191"/>
                  </a:lnTo>
                  <a:lnTo>
                    <a:pt x="7059" y="15484"/>
                  </a:lnTo>
                  <a:lnTo>
                    <a:pt x="7328" y="15777"/>
                  </a:lnTo>
                  <a:lnTo>
                    <a:pt x="7474" y="15899"/>
                  </a:lnTo>
                  <a:lnTo>
                    <a:pt x="7670" y="15997"/>
                  </a:lnTo>
                  <a:lnTo>
                    <a:pt x="7841" y="16046"/>
                  </a:lnTo>
                  <a:lnTo>
                    <a:pt x="8036" y="16070"/>
                  </a:lnTo>
                  <a:lnTo>
                    <a:pt x="8134" y="16046"/>
                  </a:lnTo>
                  <a:lnTo>
                    <a:pt x="8280" y="15973"/>
                  </a:lnTo>
                  <a:lnTo>
                    <a:pt x="8744" y="15704"/>
                  </a:lnTo>
                  <a:lnTo>
                    <a:pt x="9013" y="15533"/>
                  </a:lnTo>
                  <a:lnTo>
                    <a:pt x="9306" y="15313"/>
                  </a:lnTo>
                  <a:lnTo>
                    <a:pt x="9623" y="15094"/>
                  </a:lnTo>
                  <a:lnTo>
                    <a:pt x="9917" y="14825"/>
                  </a:lnTo>
                  <a:lnTo>
                    <a:pt x="10185" y="14556"/>
                  </a:lnTo>
                  <a:lnTo>
                    <a:pt x="10429" y="14263"/>
                  </a:lnTo>
                  <a:lnTo>
                    <a:pt x="10625" y="13970"/>
                  </a:lnTo>
                  <a:lnTo>
                    <a:pt x="10698" y="13824"/>
                  </a:lnTo>
                  <a:lnTo>
                    <a:pt x="10747" y="13653"/>
                  </a:lnTo>
                  <a:lnTo>
                    <a:pt x="10796" y="13506"/>
                  </a:lnTo>
                  <a:lnTo>
                    <a:pt x="10820" y="13359"/>
                  </a:lnTo>
                  <a:lnTo>
                    <a:pt x="10820" y="13213"/>
                  </a:lnTo>
                  <a:lnTo>
                    <a:pt x="10796" y="13042"/>
                  </a:lnTo>
                  <a:lnTo>
                    <a:pt x="10747" y="12895"/>
                  </a:lnTo>
                  <a:lnTo>
                    <a:pt x="10674" y="12749"/>
                  </a:lnTo>
                  <a:lnTo>
                    <a:pt x="10576" y="12602"/>
                  </a:lnTo>
                  <a:lnTo>
                    <a:pt x="10454" y="12456"/>
                  </a:lnTo>
                  <a:lnTo>
                    <a:pt x="10258" y="12309"/>
                  </a:lnTo>
                  <a:lnTo>
                    <a:pt x="10063" y="12212"/>
                  </a:lnTo>
                  <a:lnTo>
                    <a:pt x="9868" y="12138"/>
                  </a:lnTo>
                  <a:lnTo>
                    <a:pt x="9648" y="12065"/>
                  </a:lnTo>
                  <a:lnTo>
                    <a:pt x="9428" y="12016"/>
                  </a:lnTo>
                  <a:lnTo>
                    <a:pt x="9208" y="11919"/>
                  </a:lnTo>
                  <a:lnTo>
                    <a:pt x="9013" y="11821"/>
                  </a:lnTo>
                  <a:lnTo>
                    <a:pt x="8818" y="11650"/>
                  </a:lnTo>
                  <a:lnTo>
                    <a:pt x="8647" y="11454"/>
                  </a:lnTo>
                  <a:lnTo>
                    <a:pt x="8549" y="11235"/>
                  </a:lnTo>
                  <a:lnTo>
                    <a:pt x="8476" y="10990"/>
                  </a:lnTo>
                  <a:lnTo>
                    <a:pt x="8451" y="10697"/>
                  </a:lnTo>
                  <a:lnTo>
                    <a:pt x="8476" y="10502"/>
                  </a:lnTo>
                  <a:lnTo>
                    <a:pt x="8500" y="10282"/>
                  </a:lnTo>
                  <a:lnTo>
                    <a:pt x="8573" y="10087"/>
                  </a:lnTo>
                  <a:lnTo>
                    <a:pt x="8647" y="9891"/>
                  </a:lnTo>
                  <a:lnTo>
                    <a:pt x="8744" y="9696"/>
                  </a:lnTo>
                  <a:lnTo>
                    <a:pt x="8866" y="9501"/>
                  </a:lnTo>
                  <a:lnTo>
                    <a:pt x="9013" y="9330"/>
                  </a:lnTo>
                  <a:lnTo>
                    <a:pt x="9159" y="9159"/>
                  </a:lnTo>
                  <a:lnTo>
                    <a:pt x="9330" y="9012"/>
                  </a:lnTo>
                  <a:lnTo>
                    <a:pt x="9501" y="8890"/>
                  </a:lnTo>
                  <a:lnTo>
                    <a:pt x="9672" y="8768"/>
                  </a:lnTo>
                  <a:lnTo>
                    <a:pt x="9868" y="8646"/>
                  </a:lnTo>
                  <a:lnTo>
                    <a:pt x="10063" y="8573"/>
                  </a:lnTo>
                  <a:lnTo>
                    <a:pt x="10283" y="8499"/>
                  </a:lnTo>
                  <a:lnTo>
                    <a:pt x="10503" y="8475"/>
                  </a:lnTo>
                  <a:lnTo>
                    <a:pt x="10698" y="8450"/>
                  </a:lnTo>
                  <a:lnTo>
                    <a:pt x="10967" y="8475"/>
                  </a:lnTo>
                  <a:lnTo>
                    <a:pt x="11211" y="8548"/>
                  </a:lnTo>
                  <a:lnTo>
                    <a:pt x="11455" y="8646"/>
                  </a:lnTo>
                  <a:lnTo>
                    <a:pt x="11651" y="8817"/>
                  </a:lnTo>
                  <a:lnTo>
                    <a:pt x="11822" y="9012"/>
                  </a:lnTo>
                  <a:lnTo>
                    <a:pt x="11944" y="9232"/>
                  </a:lnTo>
                  <a:lnTo>
                    <a:pt x="12017" y="9452"/>
                  </a:lnTo>
                  <a:lnTo>
                    <a:pt x="12090" y="9672"/>
                  </a:lnTo>
                  <a:lnTo>
                    <a:pt x="12139" y="9867"/>
                  </a:lnTo>
                  <a:lnTo>
                    <a:pt x="12212" y="10062"/>
                  </a:lnTo>
                  <a:lnTo>
                    <a:pt x="12310" y="10258"/>
                  </a:lnTo>
                  <a:lnTo>
                    <a:pt x="12457" y="10453"/>
                  </a:lnTo>
                  <a:lnTo>
                    <a:pt x="12603" y="10575"/>
                  </a:lnTo>
                  <a:lnTo>
                    <a:pt x="12750" y="10673"/>
                  </a:lnTo>
                  <a:lnTo>
                    <a:pt x="12896" y="10746"/>
                  </a:lnTo>
                  <a:lnTo>
                    <a:pt x="13043" y="10795"/>
                  </a:lnTo>
                  <a:lnTo>
                    <a:pt x="13214" y="10819"/>
                  </a:lnTo>
                  <a:lnTo>
                    <a:pt x="13360" y="10819"/>
                  </a:lnTo>
                  <a:lnTo>
                    <a:pt x="13507" y="10795"/>
                  </a:lnTo>
                  <a:lnTo>
                    <a:pt x="13653" y="10746"/>
                  </a:lnTo>
                  <a:lnTo>
                    <a:pt x="13824" y="10697"/>
                  </a:lnTo>
                  <a:lnTo>
                    <a:pt x="13971" y="10624"/>
                  </a:lnTo>
                  <a:lnTo>
                    <a:pt x="14264" y="10429"/>
                  </a:lnTo>
                  <a:lnTo>
                    <a:pt x="14557" y="10184"/>
                  </a:lnTo>
                  <a:lnTo>
                    <a:pt x="14826" y="9916"/>
                  </a:lnTo>
                  <a:lnTo>
                    <a:pt x="15094" y="9623"/>
                  </a:lnTo>
                  <a:lnTo>
                    <a:pt x="15314" y="9305"/>
                  </a:lnTo>
                  <a:lnTo>
                    <a:pt x="15534" y="9012"/>
                  </a:lnTo>
                  <a:lnTo>
                    <a:pt x="15705" y="8744"/>
                  </a:lnTo>
                  <a:lnTo>
                    <a:pt x="15973" y="8279"/>
                  </a:lnTo>
                  <a:lnTo>
                    <a:pt x="16047" y="8133"/>
                  </a:lnTo>
                  <a:lnTo>
                    <a:pt x="16071" y="8035"/>
                  </a:lnTo>
                  <a:lnTo>
                    <a:pt x="16047" y="7840"/>
                  </a:lnTo>
                  <a:lnTo>
                    <a:pt x="15998" y="7669"/>
                  </a:lnTo>
                  <a:lnTo>
                    <a:pt x="15900" y="7474"/>
                  </a:lnTo>
                  <a:lnTo>
                    <a:pt x="15778" y="7327"/>
                  </a:lnTo>
                  <a:lnTo>
                    <a:pt x="15485" y="7058"/>
                  </a:lnTo>
                  <a:lnTo>
                    <a:pt x="15192" y="6814"/>
                  </a:lnTo>
                  <a:lnTo>
                    <a:pt x="14655" y="6374"/>
                  </a:lnTo>
                  <a:lnTo>
                    <a:pt x="14166" y="6008"/>
                  </a:lnTo>
                  <a:lnTo>
                    <a:pt x="13971" y="5837"/>
                  </a:lnTo>
                  <a:lnTo>
                    <a:pt x="13775" y="5666"/>
                  </a:lnTo>
                  <a:lnTo>
                    <a:pt x="13653" y="5495"/>
                  </a:lnTo>
                  <a:lnTo>
                    <a:pt x="13531" y="5324"/>
                  </a:lnTo>
                  <a:lnTo>
                    <a:pt x="13482" y="5153"/>
                  </a:lnTo>
                  <a:lnTo>
                    <a:pt x="13482" y="4958"/>
                  </a:lnTo>
                  <a:lnTo>
                    <a:pt x="13531" y="4763"/>
                  </a:lnTo>
                  <a:lnTo>
                    <a:pt x="13629" y="4543"/>
                  </a:lnTo>
                  <a:lnTo>
                    <a:pt x="13800" y="4299"/>
                  </a:lnTo>
                  <a:lnTo>
                    <a:pt x="14068" y="4030"/>
                  </a:lnTo>
                  <a:lnTo>
                    <a:pt x="14239" y="3859"/>
                  </a:lnTo>
                  <a:lnTo>
                    <a:pt x="14435" y="3761"/>
                  </a:lnTo>
                  <a:lnTo>
                    <a:pt x="14655" y="3688"/>
                  </a:lnTo>
                  <a:lnTo>
                    <a:pt x="14850" y="3639"/>
                  </a:lnTo>
                  <a:lnTo>
                    <a:pt x="15070" y="3590"/>
                  </a:lnTo>
                  <a:lnTo>
                    <a:pt x="15290" y="3493"/>
                  </a:lnTo>
                  <a:lnTo>
                    <a:pt x="15485" y="3370"/>
                  </a:lnTo>
                  <a:lnTo>
                    <a:pt x="15705" y="3199"/>
                  </a:lnTo>
                  <a:lnTo>
                    <a:pt x="15876" y="3004"/>
                  </a:lnTo>
                  <a:lnTo>
                    <a:pt x="15973" y="2784"/>
                  </a:lnTo>
                  <a:lnTo>
                    <a:pt x="16047" y="2540"/>
                  </a:lnTo>
                  <a:lnTo>
                    <a:pt x="16071" y="2271"/>
                  </a:lnTo>
                  <a:lnTo>
                    <a:pt x="16047" y="2052"/>
                  </a:lnTo>
                  <a:lnTo>
                    <a:pt x="16022" y="1832"/>
                  </a:lnTo>
                  <a:lnTo>
                    <a:pt x="15949" y="1636"/>
                  </a:lnTo>
                  <a:lnTo>
                    <a:pt x="15851" y="1417"/>
                  </a:lnTo>
                  <a:lnTo>
                    <a:pt x="15754" y="1246"/>
                  </a:lnTo>
                  <a:lnTo>
                    <a:pt x="15632" y="1050"/>
                  </a:lnTo>
                  <a:lnTo>
                    <a:pt x="15509" y="879"/>
                  </a:lnTo>
                  <a:lnTo>
                    <a:pt x="15363" y="708"/>
                  </a:lnTo>
                  <a:lnTo>
                    <a:pt x="15192" y="562"/>
                  </a:lnTo>
                  <a:lnTo>
                    <a:pt x="15021" y="440"/>
                  </a:lnTo>
                  <a:lnTo>
                    <a:pt x="14826" y="318"/>
                  </a:lnTo>
                  <a:lnTo>
                    <a:pt x="14630" y="195"/>
                  </a:lnTo>
                  <a:lnTo>
                    <a:pt x="14435" y="122"/>
                  </a:lnTo>
                  <a:lnTo>
                    <a:pt x="14215" y="49"/>
                  </a:lnTo>
                  <a:lnTo>
                    <a:pt x="14020" y="24"/>
                  </a:lnTo>
                  <a:lnTo>
                    <a:pt x="13800" y="0"/>
                  </a:lnTo>
                  <a:lnTo>
                    <a:pt x="13531" y="24"/>
                  </a:lnTo>
                  <a:lnTo>
                    <a:pt x="13287" y="98"/>
                  </a:lnTo>
                  <a:lnTo>
                    <a:pt x="13067" y="195"/>
                  </a:lnTo>
                  <a:lnTo>
                    <a:pt x="12872" y="366"/>
                  </a:lnTo>
                  <a:lnTo>
                    <a:pt x="12701" y="562"/>
                  </a:lnTo>
                  <a:lnTo>
                    <a:pt x="12579" y="782"/>
                  </a:lnTo>
                  <a:lnTo>
                    <a:pt x="12505" y="977"/>
                  </a:lnTo>
                  <a:lnTo>
                    <a:pt x="12457" y="1197"/>
                  </a:lnTo>
                  <a:lnTo>
                    <a:pt x="12383" y="1417"/>
                  </a:lnTo>
                  <a:lnTo>
                    <a:pt x="12310" y="1612"/>
                  </a:lnTo>
                  <a:lnTo>
                    <a:pt x="12212" y="1832"/>
                  </a:lnTo>
                  <a:lnTo>
                    <a:pt x="12041" y="2003"/>
                  </a:lnTo>
                  <a:lnTo>
                    <a:pt x="11773" y="2271"/>
                  </a:lnTo>
                  <a:lnTo>
                    <a:pt x="11528" y="2442"/>
                  </a:lnTo>
                  <a:lnTo>
                    <a:pt x="11309" y="2540"/>
                  </a:lnTo>
                  <a:lnTo>
                    <a:pt x="11113" y="2589"/>
                  </a:lnTo>
                  <a:lnTo>
                    <a:pt x="10918" y="2589"/>
                  </a:lnTo>
                  <a:lnTo>
                    <a:pt x="10747" y="2540"/>
                  </a:lnTo>
                  <a:lnTo>
                    <a:pt x="10576" y="2418"/>
                  </a:lnTo>
                  <a:lnTo>
                    <a:pt x="10405" y="2296"/>
                  </a:lnTo>
                  <a:lnTo>
                    <a:pt x="10234" y="2100"/>
                  </a:lnTo>
                  <a:lnTo>
                    <a:pt x="10063" y="1905"/>
                  </a:lnTo>
                  <a:lnTo>
                    <a:pt x="9697" y="1417"/>
                  </a:lnTo>
                  <a:lnTo>
                    <a:pt x="9257" y="879"/>
                  </a:lnTo>
                  <a:lnTo>
                    <a:pt x="9013" y="586"/>
                  </a:lnTo>
                  <a:lnTo>
                    <a:pt x="8744" y="293"/>
                  </a:lnTo>
                  <a:lnTo>
                    <a:pt x="8598" y="171"/>
                  </a:lnTo>
                  <a:lnTo>
                    <a:pt x="8402" y="73"/>
                  </a:lnTo>
                  <a:lnTo>
                    <a:pt x="8231" y="24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260;p29">
            <a:extLst>
              <a:ext uri="{FF2B5EF4-FFF2-40B4-BE49-F238E27FC236}">
                <a16:creationId xmlns:a16="http://schemas.microsoft.com/office/drawing/2014/main" id="{F9BFBE70-7F9F-4696-962F-5AF7D505CAB9}"/>
              </a:ext>
            </a:extLst>
          </p:cNvPr>
          <p:cNvSpPr txBox="1">
            <a:spLocks/>
          </p:cNvSpPr>
          <p:nvPr/>
        </p:nvSpPr>
        <p:spPr>
          <a:xfrm>
            <a:off x="13254876" y="8470035"/>
            <a:ext cx="6363348" cy="125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Conclusion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Conclusion and Recommendation</a:t>
            </a:r>
            <a:endParaRPr lang="en-US"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7ED39B-E497-41FE-A69B-C6AF4AEBD8FD}"/>
              </a:ext>
            </a:extLst>
          </p:cNvPr>
          <p:cNvGrpSpPr/>
          <p:nvPr/>
        </p:nvGrpSpPr>
        <p:grpSpPr>
          <a:xfrm>
            <a:off x="1202557" y="5029115"/>
            <a:ext cx="922960" cy="848565"/>
            <a:chOff x="1123112" y="8439301"/>
            <a:chExt cx="922960" cy="848565"/>
          </a:xfrm>
        </p:grpSpPr>
        <p:sp>
          <p:nvSpPr>
            <p:cNvPr id="117" name="Google Shape;267;p29">
              <a:extLst>
                <a:ext uri="{FF2B5EF4-FFF2-40B4-BE49-F238E27FC236}">
                  <a16:creationId xmlns:a16="http://schemas.microsoft.com/office/drawing/2014/main" id="{C2179D71-A3CB-4B54-AB3B-825F3C1E1F16}"/>
                </a:ext>
              </a:extLst>
            </p:cNvPr>
            <p:cNvSpPr/>
            <p:nvPr/>
          </p:nvSpPr>
          <p:spPr>
            <a:xfrm>
              <a:off x="1123112" y="8439301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7A6249B-267C-401D-B55F-8021E17E5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691" y="8501251"/>
              <a:ext cx="691802" cy="691802"/>
            </a:xfrm>
            <a:prstGeom prst="rect">
              <a:avLst/>
            </a:prstGeom>
          </p:spPr>
        </p:pic>
      </p:grpSp>
      <p:sp>
        <p:nvSpPr>
          <p:cNvPr id="149" name="Google Shape;267;p29">
            <a:extLst>
              <a:ext uri="{FF2B5EF4-FFF2-40B4-BE49-F238E27FC236}">
                <a16:creationId xmlns:a16="http://schemas.microsoft.com/office/drawing/2014/main" id="{CE8228EC-DED3-48E5-89AA-5A9DDE5A93A1}"/>
              </a:ext>
            </a:extLst>
          </p:cNvPr>
          <p:cNvSpPr/>
          <p:nvPr/>
        </p:nvSpPr>
        <p:spPr>
          <a:xfrm>
            <a:off x="12188825" y="3235372"/>
            <a:ext cx="922960" cy="848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B974310-A552-4307-968D-54AFDBD3A31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696" y="6911244"/>
            <a:ext cx="802682" cy="7728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34E4CA-5ED4-460C-9767-96A8F7D943CA}"/>
              </a:ext>
            </a:extLst>
          </p:cNvPr>
          <p:cNvGrpSpPr/>
          <p:nvPr/>
        </p:nvGrpSpPr>
        <p:grpSpPr>
          <a:xfrm>
            <a:off x="12188825" y="5072643"/>
            <a:ext cx="922960" cy="848565"/>
            <a:chOff x="17642318" y="6916800"/>
            <a:chExt cx="922960" cy="848565"/>
          </a:xfrm>
        </p:grpSpPr>
        <p:sp>
          <p:nvSpPr>
            <p:cNvPr id="155" name="Google Shape;267;p29">
              <a:extLst>
                <a:ext uri="{FF2B5EF4-FFF2-40B4-BE49-F238E27FC236}">
                  <a16:creationId xmlns:a16="http://schemas.microsoft.com/office/drawing/2014/main" id="{CDE925DA-B748-46C6-9963-09BF98901136}"/>
                </a:ext>
              </a:extLst>
            </p:cNvPr>
            <p:cNvSpPr/>
            <p:nvPr/>
          </p:nvSpPr>
          <p:spPr>
            <a:xfrm>
              <a:off x="17642318" y="6916800"/>
              <a:ext cx="922960" cy="84856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3EFF9DFE-4E49-4E09-91EE-A8CEB2996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860"/>
            <a:stretch/>
          </p:blipFill>
          <p:spPr>
            <a:xfrm>
              <a:off x="17785409" y="7048155"/>
              <a:ext cx="696813" cy="663299"/>
            </a:xfrm>
            <a:prstGeom prst="rect">
              <a:avLst/>
            </a:prstGeom>
          </p:spPr>
        </p:pic>
      </p:grpSp>
      <p:sp>
        <p:nvSpPr>
          <p:cNvPr id="34" name="Google Shape;260;p29">
            <a:extLst>
              <a:ext uri="{FF2B5EF4-FFF2-40B4-BE49-F238E27FC236}">
                <a16:creationId xmlns:a16="http://schemas.microsoft.com/office/drawing/2014/main" id="{624C0EF4-DB62-41C3-8C24-319349FBC07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48122B-5D3B-4E2B-A85E-EE7F1AE8D808}"/>
              </a:ext>
            </a:extLst>
          </p:cNvPr>
          <p:cNvSpPr txBox="1"/>
          <p:nvPr/>
        </p:nvSpPr>
        <p:spPr>
          <a:xfrm>
            <a:off x="20555059" y="843660"/>
            <a:ext cx="3162084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Contents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2CC3EFA-9076-4239-8544-5767F9C90EE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Logo, company name&#10;&#10;Description automatically generated">
            <a:extLst>
              <a:ext uri="{FF2B5EF4-FFF2-40B4-BE49-F238E27FC236}">
                <a16:creationId xmlns:a16="http://schemas.microsoft.com/office/drawing/2014/main" id="{8086E07D-370B-4CFC-837F-A265D0A48AE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7B2735B-D3B8-4E08-B189-11B8626B3697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3FEA0-E86C-4A19-AD61-3401D9B46C00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6D23723-87D4-42BB-81D0-51E9528657F1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oogle Shape;260;p29">
            <a:extLst>
              <a:ext uri="{FF2B5EF4-FFF2-40B4-BE49-F238E27FC236}">
                <a16:creationId xmlns:a16="http://schemas.microsoft.com/office/drawing/2014/main" id="{11CE73E5-8E5D-4E90-8A1D-D457A931460A}"/>
              </a:ext>
            </a:extLst>
          </p:cNvPr>
          <p:cNvSpPr txBox="1">
            <a:spLocks/>
          </p:cNvSpPr>
          <p:nvPr/>
        </p:nvSpPr>
        <p:spPr>
          <a:xfrm>
            <a:off x="2241096" y="6663597"/>
            <a:ext cx="6743878" cy="120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Data Processing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Text processing, Feature extraction</a:t>
            </a:r>
            <a:endParaRPr lang="en-US" sz="3200" dirty="0"/>
          </a:p>
        </p:txBody>
      </p:sp>
      <p:sp>
        <p:nvSpPr>
          <p:cNvPr id="38" name="Google Shape;267;p29">
            <a:extLst>
              <a:ext uri="{FF2B5EF4-FFF2-40B4-BE49-F238E27FC236}">
                <a16:creationId xmlns:a16="http://schemas.microsoft.com/office/drawing/2014/main" id="{36CC7865-D4DE-4BF1-BBA2-F0B50D26C604}"/>
              </a:ext>
            </a:extLst>
          </p:cNvPr>
          <p:cNvSpPr/>
          <p:nvPr/>
        </p:nvSpPr>
        <p:spPr>
          <a:xfrm>
            <a:off x="1202557" y="6878469"/>
            <a:ext cx="922960" cy="848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60;p29">
            <a:extLst>
              <a:ext uri="{FF2B5EF4-FFF2-40B4-BE49-F238E27FC236}">
                <a16:creationId xmlns:a16="http://schemas.microsoft.com/office/drawing/2014/main" id="{3D1ABA7C-B567-48CC-95BC-60CAE910DC51}"/>
              </a:ext>
            </a:extLst>
          </p:cNvPr>
          <p:cNvSpPr txBox="1">
            <a:spLocks/>
          </p:cNvSpPr>
          <p:nvPr/>
        </p:nvSpPr>
        <p:spPr>
          <a:xfrm>
            <a:off x="2241096" y="8502851"/>
            <a:ext cx="6743878" cy="1202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/>
              <a:t>Modelling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Models</a:t>
            </a:r>
            <a:endParaRPr lang="en-US" sz="3200" dirty="0"/>
          </a:p>
        </p:txBody>
      </p:sp>
      <p:sp>
        <p:nvSpPr>
          <p:cNvPr id="42" name="Google Shape;267;p29">
            <a:extLst>
              <a:ext uri="{FF2B5EF4-FFF2-40B4-BE49-F238E27FC236}">
                <a16:creationId xmlns:a16="http://schemas.microsoft.com/office/drawing/2014/main" id="{257AB044-615A-4B71-B3EB-674C2DC0808B}"/>
              </a:ext>
            </a:extLst>
          </p:cNvPr>
          <p:cNvSpPr/>
          <p:nvPr/>
        </p:nvSpPr>
        <p:spPr>
          <a:xfrm>
            <a:off x="1202557" y="8717723"/>
            <a:ext cx="922960" cy="848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Freeform 422">
            <a:extLst>
              <a:ext uri="{FF2B5EF4-FFF2-40B4-BE49-F238E27FC236}">
                <a16:creationId xmlns:a16="http://schemas.microsoft.com/office/drawing/2014/main" id="{51AE629D-11AE-4329-9158-2D985159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1362" y="3367154"/>
            <a:ext cx="682187" cy="650009"/>
          </a:xfrm>
          <a:custGeom>
            <a:avLst/>
            <a:gdLst>
              <a:gd name="T0" fmla="*/ 262065 w 309204"/>
              <a:gd name="T1" fmla="*/ 287318 h 309204"/>
              <a:gd name="T2" fmla="*/ 266833 w 309204"/>
              <a:gd name="T3" fmla="*/ 249527 h 309204"/>
              <a:gd name="T4" fmla="*/ 262242 w 309204"/>
              <a:gd name="T5" fmla="*/ 254119 h 309204"/>
              <a:gd name="T6" fmla="*/ 257120 w 309204"/>
              <a:gd name="T7" fmla="*/ 235047 h 309204"/>
              <a:gd name="T8" fmla="*/ 252529 w 309204"/>
              <a:gd name="T9" fmla="*/ 230455 h 309204"/>
              <a:gd name="T10" fmla="*/ 276370 w 309204"/>
              <a:gd name="T11" fmla="*/ 225333 h 309204"/>
              <a:gd name="T12" fmla="*/ 247761 w 309204"/>
              <a:gd name="T13" fmla="*/ 192311 h 309204"/>
              <a:gd name="T14" fmla="*/ 243170 w 309204"/>
              <a:gd name="T15" fmla="*/ 197080 h 309204"/>
              <a:gd name="T16" fmla="*/ 131027 w 309204"/>
              <a:gd name="T17" fmla="*/ 197256 h 309204"/>
              <a:gd name="T18" fmla="*/ 131027 w 309204"/>
              <a:gd name="T19" fmla="*/ 178179 h 309204"/>
              <a:gd name="T20" fmla="*/ 266833 w 309204"/>
              <a:gd name="T21" fmla="*/ 187202 h 309204"/>
              <a:gd name="T22" fmla="*/ 257297 w 309204"/>
              <a:gd name="T23" fmla="*/ 150988 h 309204"/>
              <a:gd name="T24" fmla="*/ 252706 w 309204"/>
              <a:gd name="T25" fmla="*/ 155415 h 309204"/>
              <a:gd name="T26" fmla="*/ 234833 w 309204"/>
              <a:gd name="T27" fmla="*/ 272128 h 309204"/>
              <a:gd name="T28" fmla="*/ 291240 w 309204"/>
              <a:gd name="T29" fmla="*/ 131384 h 309204"/>
              <a:gd name="T30" fmla="*/ 112490 w 309204"/>
              <a:gd name="T31" fmla="*/ 107899 h 309204"/>
              <a:gd name="T32" fmla="*/ 107899 w 309204"/>
              <a:gd name="T33" fmla="*/ 103308 h 309204"/>
              <a:gd name="T34" fmla="*/ 9692 w 309204"/>
              <a:gd name="T35" fmla="*/ 230012 h 309204"/>
              <a:gd name="T36" fmla="*/ 168720 w 309204"/>
              <a:gd name="T37" fmla="*/ 300204 h 309204"/>
              <a:gd name="T38" fmla="*/ 112360 w 309204"/>
              <a:gd name="T39" fmla="*/ 281486 h 309204"/>
              <a:gd name="T40" fmla="*/ 23692 w 309204"/>
              <a:gd name="T41" fmla="*/ 225332 h 309204"/>
              <a:gd name="T42" fmla="*/ 75026 w 309204"/>
              <a:gd name="T43" fmla="*/ 107987 h 309204"/>
              <a:gd name="T44" fmla="*/ 84360 w 309204"/>
              <a:gd name="T45" fmla="*/ 107987 h 309204"/>
              <a:gd name="T46" fmla="*/ 107694 w 309204"/>
              <a:gd name="T47" fmla="*/ 84590 h 309204"/>
              <a:gd name="T48" fmla="*/ 112360 w 309204"/>
              <a:gd name="T49" fmla="*/ 75591 h 309204"/>
              <a:gd name="T50" fmla="*/ 112360 w 309204"/>
              <a:gd name="T51" fmla="*/ 168820 h 309204"/>
              <a:gd name="T52" fmla="*/ 168720 w 309204"/>
              <a:gd name="T53" fmla="*/ 168820 h 309204"/>
              <a:gd name="T54" fmla="*/ 154360 w 309204"/>
              <a:gd name="T55" fmla="*/ 47155 h 309204"/>
              <a:gd name="T56" fmla="*/ 234833 w 309204"/>
              <a:gd name="T57" fmla="*/ 33116 h 309204"/>
              <a:gd name="T58" fmla="*/ 291240 w 309204"/>
              <a:gd name="T59" fmla="*/ 33116 h 309204"/>
              <a:gd name="T60" fmla="*/ 225493 w 309204"/>
              <a:gd name="T61" fmla="*/ 14399 h 309204"/>
              <a:gd name="T62" fmla="*/ 295552 w 309204"/>
              <a:gd name="T63" fmla="*/ 23397 h 309204"/>
              <a:gd name="T64" fmla="*/ 295552 w 309204"/>
              <a:gd name="T65" fmla="*/ 9719 h 309204"/>
              <a:gd name="T66" fmla="*/ 131027 w 309204"/>
              <a:gd name="T67" fmla="*/ 37796 h 309204"/>
              <a:gd name="T68" fmla="*/ 131027 w 309204"/>
              <a:gd name="T69" fmla="*/ 9719 h 309204"/>
              <a:gd name="T70" fmla="*/ 309563 w 309204"/>
              <a:gd name="T71" fmla="*/ 14399 h 309204"/>
              <a:gd name="T72" fmla="*/ 300222 w 309204"/>
              <a:gd name="T73" fmla="*/ 272128 h 309204"/>
              <a:gd name="T74" fmla="*/ 225493 w 309204"/>
              <a:gd name="T75" fmla="*/ 32397 h 309204"/>
              <a:gd name="T76" fmla="*/ 230163 w 309204"/>
              <a:gd name="T77" fmla="*/ 0 h 309204"/>
              <a:gd name="T78" fmla="*/ 159027 w 309204"/>
              <a:gd name="T79" fmla="*/ 5040 h 309204"/>
              <a:gd name="T80" fmla="*/ 178053 w 309204"/>
              <a:gd name="T81" fmla="*/ 173499 h 309204"/>
              <a:gd name="T82" fmla="*/ 159027 w 309204"/>
              <a:gd name="T83" fmla="*/ 201576 h 309204"/>
              <a:gd name="T84" fmla="*/ 121693 w 309204"/>
              <a:gd name="T85" fmla="*/ 201576 h 309204"/>
              <a:gd name="T86" fmla="*/ 103026 w 309204"/>
              <a:gd name="T87" fmla="*/ 173499 h 309204"/>
              <a:gd name="T88" fmla="*/ 32667 w 309204"/>
              <a:gd name="T89" fmla="*/ 178179 h 309204"/>
              <a:gd name="T90" fmla="*/ 103026 w 309204"/>
              <a:gd name="T91" fmla="*/ 276807 h 309204"/>
              <a:gd name="T92" fmla="*/ 84360 w 309204"/>
              <a:gd name="T93" fmla="*/ 248730 h 309204"/>
              <a:gd name="T94" fmla="*/ 173386 w 309204"/>
              <a:gd name="T95" fmla="*/ 244051 h 309204"/>
              <a:gd name="T96" fmla="*/ 192053 w 309204"/>
              <a:gd name="T97" fmla="*/ 253410 h 309204"/>
              <a:gd name="T98" fmla="*/ 173386 w 309204"/>
              <a:gd name="T99" fmla="*/ 309563 h 309204"/>
              <a:gd name="T100" fmla="*/ 0 w 309204"/>
              <a:gd name="T101" fmla="*/ 230012 h 309204"/>
              <a:gd name="T102" fmla="*/ 103026 w 309204"/>
              <a:gd name="T103" fmla="*/ 75591 h 309204"/>
              <a:gd name="T104" fmla="*/ 121693 w 309204"/>
              <a:gd name="T105" fmla="*/ 5040 h 309204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309204" h="309204">
                <a:moveTo>
                  <a:pt x="261761" y="277813"/>
                </a:moveTo>
                <a:cubicBezTo>
                  <a:pt x="264584" y="277813"/>
                  <a:pt x="266347" y="279930"/>
                  <a:pt x="266347" y="282399"/>
                </a:cubicBezTo>
                <a:cubicBezTo>
                  <a:pt x="266347" y="285221"/>
                  <a:pt x="264584" y="286985"/>
                  <a:pt x="261761" y="286985"/>
                </a:cubicBezTo>
                <a:cubicBezTo>
                  <a:pt x="259292" y="286985"/>
                  <a:pt x="257175" y="285221"/>
                  <a:pt x="257175" y="282399"/>
                </a:cubicBezTo>
                <a:cubicBezTo>
                  <a:pt x="257175" y="279930"/>
                  <a:pt x="259292" y="277813"/>
                  <a:pt x="261761" y="277813"/>
                </a:cubicBezTo>
                <a:close/>
                <a:moveTo>
                  <a:pt x="266524" y="249238"/>
                </a:moveTo>
                <a:cubicBezTo>
                  <a:pt x="268994" y="249238"/>
                  <a:pt x="271110" y="251355"/>
                  <a:pt x="271110" y="253824"/>
                </a:cubicBezTo>
                <a:cubicBezTo>
                  <a:pt x="271110" y="256294"/>
                  <a:pt x="268994" y="258410"/>
                  <a:pt x="266524" y="258410"/>
                </a:cubicBezTo>
                <a:cubicBezTo>
                  <a:pt x="264055" y="258410"/>
                  <a:pt x="261938" y="256294"/>
                  <a:pt x="261938" y="253824"/>
                </a:cubicBezTo>
                <a:cubicBezTo>
                  <a:pt x="261938" y="251355"/>
                  <a:pt x="264055" y="249238"/>
                  <a:pt x="266524" y="249238"/>
                </a:cubicBezTo>
                <a:close/>
                <a:moveTo>
                  <a:pt x="252236" y="230188"/>
                </a:moveTo>
                <a:cubicBezTo>
                  <a:pt x="254706" y="230188"/>
                  <a:pt x="256822" y="232305"/>
                  <a:pt x="256822" y="234774"/>
                </a:cubicBezTo>
                <a:cubicBezTo>
                  <a:pt x="256822" y="237244"/>
                  <a:pt x="254706" y="239360"/>
                  <a:pt x="252236" y="239360"/>
                </a:cubicBezTo>
                <a:cubicBezTo>
                  <a:pt x="249767" y="239360"/>
                  <a:pt x="247650" y="237244"/>
                  <a:pt x="247650" y="234774"/>
                </a:cubicBezTo>
                <a:cubicBezTo>
                  <a:pt x="247650" y="232305"/>
                  <a:pt x="249767" y="230188"/>
                  <a:pt x="252236" y="230188"/>
                </a:cubicBezTo>
                <a:close/>
                <a:moveTo>
                  <a:pt x="276049" y="215900"/>
                </a:moveTo>
                <a:cubicBezTo>
                  <a:pt x="278519" y="215900"/>
                  <a:pt x="280635" y="218017"/>
                  <a:pt x="280635" y="220486"/>
                </a:cubicBezTo>
                <a:cubicBezTo>
                  <a:pt x="280635" y="222956"/>
                  <a:pt x="278519" y="225072"/>
                  <a:pt x="276049" y="225072"/>
                </a:cubicBezTo>
                <a:cubicBezTo>
                  <a:pt x="273580" y="225072"/>
                  <a:pt x="271463" y="222956"/>
                  <a:pt x="271463" y="220486"/>
                </a:cubicBezTo>
                <a:cubicBezTo>
                  <a:pt x="271463" y="218017"/>
                  <a:pt x="273580" y="215900"/>
                  <a:pt x="276049" y="215900"/>
                </a:cubicBezTo>
                <a:close/>
                <a:moveTo>
                  <a:pt x="247474" y="192088"/>
                </a:moveTo>
                <a:cubicBezTo>
                  <a:pt x="249944" y="192088"/>
                  <a:pt x="252060" y="193920"/>
                  <a:pt x="252060" y="196851"/>
                </a:cubicBezTo>
                <a:cubicBezTo>
                  <a:pt x="252060" y="199415"/>
                  <a:pt x="249944" y="201247"/>
                  <a:pt x="247474" y="201247"/>
                </a:cubicBezTo>
                <a:cubicBezTo>
                  <a:pt x="245005" y="201247"/>
                  <a:pt x="242888" y="199415"/>
                  <a:pt x="242888" y="196851"/>
                </a:cubicBezTo>
                <a:cubicBezTo>
                  <a:pt x="242888" y="193920"/>
                  <a:pt x="245005" y="192088"/>
                  <a:pt x="247474" y="192088"/>
                </a:cubicBezTo>
                <a:close/>
                <a:moveTo>
                  <a:pt x="130875" y="177972"/>
                </a:moveTo>
                <a:lnTo>
                  <a:pt x="130875" y="197027"/>
                </a:lnTo>
                <a:lnTo>
                  <a:pt x="149520" y="197027"/>
                </a:lnTo>
                <a:lnTo>
                  <a:pt x="149520" y="177972"/>
                </a:lnTo>
                <a:lnTo>
                  <a:pt x="130875" y="177972"/>
                </a:lnTo>
                <a:close/>
                <a:moveTo>
                  <a:pt x="266524" y="177800"/>
                </a:moveTo>
                <a:cubicBezTo>
                  <a:pt x="268994" y="177800"/>
                  <a:pt x="271110" y="179841"/>
                  <a:pt x="271110" y="182563"/>
                </a:cubicBezTo>
                <a:cubicBezTo>
                  <a:pt x="271110" y="184944"/>
                  <a:pt x="268994" y="186985"/>
                  <a:pt x="266524" y="186985"/>
                </a:cubicBezTo>
                <a:cubicBezTo>
                  <a:pt x="264055" y="186985"/>
                  <a:pt x="261938" y="184944"/>
                  <a:pt x="261938" y="182563"/>
                </a:cubicBezTo>
                <a:cubicBezTo>
                  <a:pt x="261938" y="179841"/>
                  <a:pt x="264055" y="177800"/>
                  <a:pt x="266524" y="177800"/>
                </a:cubicBezTo>
                <a:close/>
                <a:moveTo>
                  <a:pt x="256999" y="150813"/>
                </a:moveTo>
                <a:cubicBezTo>
                  <a:pt x="259822" y="150813"/>
                  <a:pt x="261585" y="152854"/>
                  <a:pt x="261585" y="155235"/>
                </a:cubicBezTo>
                <a:cubicBezTo>
                  <a:pt x="261585" y="157957"/>
                  <a:pt x="259822" y="159998"/>
                  <a:pt x="256999" y="159998"/>
                </a:cubicBezTo>
                <a:cubicBezTo>
                  <a:pt x="254530" y="159998"/>
                  <a:pt x="252413" y="157957"/>
                  <a:pt x="252413" y="155235"/>
                </a:cubicBezTo>
                <a:cubicBezTo>
                  <a:pt x="252413" y="152854"/>
                  <a:pt x="254530" y="150813"/>
                  <a:pt x="256999" y="150813"/>
                </a:cubicBezTo>
                <a:close/>
                <a:moveTo>
                  <a:pt x="234561" y="131232"/>
                </a:moveTo>
                <a:lnTo>
                  <a:pt x="234561" y="271812"/>
                </a:lnTo>
                <a:cubicBezTo>
                  <a:pt x="234561" y="287272"/>
                  <a:pt x="247121" y="299856"/>
                  <a:pt x="262552" y="299856"/>
                </a:cubicBezTo>
                <a:cubicBezTo>
                  <a:pt x="277983" y="299856"/>
                  <a:pt x="290902" y="287272"/>
                  <a:pt x="290902" y="271812"/>
                </a:cubicBezTo>
                <a:lnTo>
                  <a:pt x="290902" y="131232"/>
                </a:lnTo>
                <a:lnTo>
                  <a:pt x="234561" y="131232"/>
                </a:lnTo>
                <a:close/>
                <a:moveTo>
                  <a:pt x="107774" y="103188"/>
                </a:moveTo>
                <a:cubicBezTo>
                  <a:pt x="110597" y="103188"/>
                  <a:pt x="112360" y="105305"/>
                  <a:pt x="112360" y="107774"/>
                </a:cubicBezTo>
                <a:cubicBezTo>
                  <a:pt x="112360" y="110244"/>
                  <a:pt x="110597" y="112360"/>
                  <a:pt x="107774" y="112360"/>
                </a:cubicBezTo>
                <a:cubicBezTo>
                  <a:pt x="105305" y="112360"/>
                  <a:pt x="103188" y="110244"/>
                  <a:pt x="103188" y="107774"/>
                </a:cubicBezTo>
                <a:cubicBezTo>
                  <a:pt x="103188" y="105305"/>
                  <a:pt x="105305" y="103188"/>
                  <a:pt x="107774" y="103188"/>
                </a:cubicBezTo>
                <a:close/>
                <a:moveTo>
                  <a:pt x="75298" y="103188"/>
                </a:moveTo>
                <a:cubicBezTo>
                  <a:pt x="38725" y="105705"/>
                  <a:pt x="9681" y="136265"/>
                  <a:pt x="9681" y="173298"/>
                </a:cubicBezTo>
                <a:lnTo>
                  <a:pt x="9681" y="229745"/>
                </a:lnTo>
                <a:cubicBezTo>
                  <a:pt x="9681" y="268576"/>
                  <a:pt x="40876" y="299856"/>
                  <a:pt x="79601" y="299856"/>
                </a:cubicBezTo>
                <a:lnTo>
                  <a:pt x="107569" y="299856"/>
                </a:lnTo>
                <a:lnTo>
                  <a:pt x="168524" y="299856"/>
                </a:lnTo>
                <a:lnTo>
                  <a:pt x="168524" y="253116"/>
                </a:lnTo>
                <a:lnTo>
                  <a:pt x="112230" y="253116"/>
                </a:lnTo>
                <a:lnTo>
                  <a:pt x="112230" y="281160"/>
                </a:lnTo>
                <a:cubicBezTo>
                  <a:pt x="112230" y="284036"/>
                  <a:pt x="110437" y="285834"/>
                  <a:pt x="107569" y="285834"/>
                </a:cubicBezTo>
                <a:lnTo>
                  <a:pt x="84262" y="285834"/>
                </a:lnTo>
                <a:cubicBezTo>
                  <a:pt x="50557" y="285834"/>
                  <a:pt x="23665" y="258509"/>
                  <a:pt x="23665" y="225071"/>
                </a:cubicBezTo>
                <a:lnTo>
                  <a:pt x="23665" y="177972"/>
                </a:lnTo>
                <a:cubicBezTo>
                  <a:pt x="23665" y="147411"/>
                  <a:pt x="46613" y="121524"/>
                  <a:pt x="76374" y="117929"/>
                </a:cubicBezTo>
                <a:cubicBezTo>
                  <a:pt x="75657" y="114693"/>
                  <a:pt x="74939" y="111457"/>
                  <a:pt x="74939" y="107862"/>
                </a:cubicBezTo>
                <a:cubicBezTo>
                  <a:pt x="74939" y="106424"/>
                  <a:pt x="75298" y="104985"/>
                  <a:pt x="75298" y="103188"/>
                </a:cubicBezTo>
                <a:close/>
                <a:moveTo>
                  <a:pt x="107569" y="84492"/>
                </a:moveTo>
                <a:cubicBezTo>
                  <a:pt x="94660" y="84492"/>
                  <a:pt x="84262" y="94918"/>
                  <a:pt x="84262" y="107862"/>
                </a:cubicBezTo>
                <a:cubicBezTo>
                  <a:pt x="84262" y="120805"/>
                  <a:pt x="94660" y="131232"/>
                  <a:pt x="107569" y="131232"/>
                </a:cubicBezTo>
                <a:cubicBezTo>
                  <a:pt x="120477" y="131232"/>
                  <a:pt x="130875" y="120805"/>
                  <a:pt x="130875" y="107862"/>
                </a:cubicBezTo>
                <a:cubicBezTo>
                  <a:pt x="130875" y="94918"/>
                  <a:pt x="120477" y="84492"/>
                  <a:pt x="107569" y="84492"/>
                </a:cubicBezTo>
                <a:close/>
                <a:moveTo>
                  <a:pt x="121552" y="47100"/>
                </a:moveTo>
                <a:cubicBezTo>
                  <a:pt x="116533" y="47100"/>
                  <a:pt x="112230" y="51055"/>
                  <a:pt x="112230" y="56448"/>
                </a:cubicBezTo>
                <a:lnTo>
                  <a:pt x="112230" y="75503"/>
                </a:lnTo>
                <a:cubicBezTo>
                  <a:pt x="128007" y="77661"/>
                  <a:pt x="140556" y="91323"/>
                  <a:pt x="140556" y="107862"/>
                </a:cubicBezTo>
                <a:cubicBezTo>
                  <a:pt x="140556" y="124401"/>
                  <a:pt x="128007" y="138063"/>
                  <a:pt x="112230" y="140220"/>
                </a:cubicBezTo>
                <a:lnTo>
                  <a:pt x="112230" y="168624"/>
                </a:lnTo>
                <a:lnTo>
                  <a:pt x="126214" y="168624"/>
                </a:lnTo>
                <a:lnTo>
                  <a:pt x="154181" y="168624"/>
                </a:lnTo>
                <a:lnTo>
                  <a:pt x="168524" y="168624"/>
                </a:lnTo>
                <a:lnTo>
                  <a:pt x="168524" y="56448"/>
                </a:lnTo>
                <a:cubicBezTo>
                  <a:pt x="168524" y="51055"/>
                  <a:pt x="164221" y="47100"/>
                  <a:pt x="158843" y="47100"/>
                </a:cubicBezTo>
                <a:lnTo>
                  <a:pt x="154181" y="47100"/>
                </a:lnTo>
                <a:lnTo>
                  <a:pt x="126214" y="47100"/>
                </a:lnTo>
                <a:lnTo>
                  <a:pt x="121552" y="47100"/>
                </a:lnTo>
                <a:close/>
                <a:moveTo>
                  <a:pt x="234561" y="33078"/>
                </a:moveTo>
                <a:lnTo>
                  <a:pt x="234561" y="121884"/>
                </a:lnTo>
                <a:lnTo>
                  <a:pt x="290902" y="121884"/>
                </a:lnTo>
                <a:lnTo>
                  <a:pt x="290902" y="33078"/>
                </a:lnTo>
                <a:lnTo>
                  <a:pt x="234561" y="33078"/>
                </a:lnTo>
                <a:close/>
                <a:moveTo>
                  <a:pt x="229896" y="9708"/>
                </a:moveTo>
                <a:cubicBezTo>
                  <a:pt x="227384" y="9708"/>
                  <a:pt x="225231" y="11505"/>
                  <a:pt x="225231" y="14382"/>
                </a:cubicBezTo>
                <a:lnTo>
                  <a:pt x="225231" y="18696"/>
                </a:lnTo>
                <a:cubicBezTo>
                  <a:pt x="225231" y="21572"/>
                  <a:pt x="227384" y="23370"/>
                  <a:pt x="229896" y="23370"/>
                </a:cubicBezTo>
                <a:lnTo>
                  <a:pt x="295209" y="23370"/>
                </a:lnTo>
                <a:cubicBezTo>
                  <a:pt x="298080" y="23370"/>
                  <a:pt x="299874" y="21572"/>
                  <a:pt x="299874" y="18696"/>
                </a:cubicBezTo>
                <a:lnTo>
                  <a:pt x="299874" y="14382"/>
                </a:lnTo>
                <a:cubicBezTo>
                  <a:pt x="299874" y="11505"/>
                  <a:pt x="298080" y="9708"/>
                  <a:pt x="295209" y="9708"/>
                </a:cubicBezTo>
                <a:lnTo>
                  <a:pt x="229896" y="9708"/>
                </a:lnTo>
                <a:close/>
                <a:moveTo>
                  <a:pt x="130875" y="9708"/>
                </a:moveTo>
                <a:lnTo>
                  <a:pt x="130875" y="37752"/>
                </a:lnTo>
                <a:lnTo>
                  <a:pt x="149520" y="37752"/>
                </a:lnTo>
                <a:lnTo>
                  <a:pt x="149520" y="9708"/>
                </a:lnTo>
                <a:lnTo>
                  <a:pt x="130875" y="9708"/>
                </a:lnTo>
                <a:close/>
                <a:moveTo>
                  <a:pt x="229896" y="0"/>
                </a:moveTo>
                <a:lnTo>
                  <a:pt x="295209" y="0"/>
                </a:lnTo>
                <a:cubicBezTo>
                  <a:pt x="303104" y="0"/>
                  <a:pt x="309204" y="6472"/>
                  <a:pt x="309204" y="14382"/>
                </a:cubicBezTo>
                <a:lnTo>
                  <a:pt x="309204" y="18696"/>
                </a:lnTo>
                <a:cubicBezTo>
                  <a:pt x="309204" y="25168"/>
                  <a:pt x="305616" y="29842"/>
                  <a:pt x="299874" y="32359"/>
                </a:cubicBezTo>
                <a:lnTo>
                  <a:pt x="299874" y="271812"/>
                </a:lnTo>
                <a:cubicBezTo>
                  <a:pt x="299874" y="292665"/>
                  <a:pt x="283007" y="309204"/>
                  <a:pt x="262552" y="309204"/>
                </a:cubicBezTo>
                <a:cubicBezTo>
                  <a:pt x="242097" y="309204"/>
                  <a:pt x="225231" y="292665"/>
                  <a:pt x="225231" y="271812"/>
                </a:cubicBezTo>
                <a:lnTo>
                  <a:pt x="225231" y="32359"/>
                </a:lnTo>
                <a:cubicBezTo>
                  <a:pt x="219848" y="29842"/>
                  <a:pt x="215900" y="25168"/>
                  <a:pt x="215900" y="18696"/>
                </a:cubicBezTo>
                <a:lnTo>
                  <a:pt x="215900" y="14382"/>
                </a:lnTo>
                <a:cubicBezTo>
                  <a:pt x="215900" y="6472"/>
                  <a:pt x="222001" y="0"/>
                  <a:pt x="229896" y="0"/>
                </a:cubicBezTo>
                <a:close/>
                <a:moveTo>
                  <a:pt x="126214" y="0"/>
                </a:moveTo>
                <a:lnTo>
                  <a:pt x="154181" y="0"/>
                </a:lnTo>
                <a:cubicBezTo>
                  <a:pt x="156691" y="0"/>
                  <a:pt x="158843" y="2157"/>
                  <a:pt x="158843" y="5034"/>
                </a:cubicBezTo>
                <a:lnTo>
                  <a:pt x="158843" y="37752"/>
                </a:lnTo>
                <a:cubicBezTo>
                  <a:pt x="169241" y="37752"/>
                  <a:pt x="177847" y="46021"/>
                  <a:pt x="177847" y="56448"/>
                </a:cubicBezTo>
                <a:lnTo>
                  <a:pt x="177847" y="173298"/>
                </a:lnTo>
                <a:cubicBezTo>
                  <a:pt x="177847" y="175815"/>
                  <a:pt x="175695" y="177972"/>
                  <a:pt x="173185" y="177972"/>
                </a:cubicBezTo>
                <a:lnTo>
                  <a:pt x="158843" y="177972"/>
                </a:lnTo>
                <a:lnTo>
                  <a:pt x="158843" y="201342"/>
                </a:lnTo>
                <a:cubicBezTo>
                  <a:pt x="158843" y="204218"/>
                  <a:pt x="156691" y="206375"/>
                  <a:pt x="154181" y="206375"/>
                </a:cubicBezTo>
                <a:lnTo>
                  <a:pt x="126214" y="206375"/>
                </a:lnTo>
                <a:cubicBezTo>
                  <a:pt x="123704" y="206375"/>
                  <a:pt x="121552" y="204218"/>
                  <a:pt x="121552" y="201342"/>
                </a:cubicBezTo>
                <a:lnTo>
                  <a:pt x="121552" y="177972"/>
                </a:lnTo>
                <a:lnTo>
                  <a:pt x="107569" y="177972"/>
                </a:lnTo>
                <a:cubicBezTo>
                  <a:pt x="105059" y="177972"/>
                  <a:pt x="102907" y="175815"/>
                  <a:pt x="102907" y="173298"/>
                </a:cubicBezTo>
                <a:lnTo>
                  <a:pt x="102907" y="140220"/>
                </a:lnTo>
                <a:cubicBezTo>
                  <a:pt x="93943" y="139142"/>
                  <a:pt x="86055" y="134108"/>
                  <a:pt x="81035" y="126917"/>
                </a:cubicBezTo>
                <a:cubicBezTo>
                  <a:pt x="54143" y="128356"/>
                  <a:pt x="32629" y="151006"/>
                  <a:pt x="32629" y="177972"/>
                </a:cubicBezTo>
                <a:lnTo>
                  <a:pt x="32629" y="225071"/>
                </a:lnTo>
                <a:cubicBezTo>
                  <a:pt x="32629" y="253475"/>
                  <a:pt x="55936" y="276486"/>
                  <a:pt x="84262" y="276486"/>
                </a:cubicBezTo>
                <a:lnTo>
                  <a:pt x="102907" y="276486"/>
                </a:lnTo>
                <a:lnTo>
                  <a:pt x="102907" y="253116"/>
                </a:lnTo>
                <a:lnTo>
                  <a:pt x="88923" y="253116"/>
                </a:lnTo>
                <a:cubicBezTo>
                  <a:pt x="86413" y="253116"/>
                  <a:pt x="84262" y="250958"/>
                  <a:pt x="84262" y="248442"/>
                </a:cubicBezTo>
                <a:cubicBezTo>
                  <a:pt x="84262" y="245925"/>
                  <a:pt x="86413" y="243768"/>
                  <a:pt x="88923" y="243768"/>
                </a:cubicBezTo>
                <a:lnTo>
                  <a:pt x="107569" y="243768"/>
                </a:lnTo>
                <a:lnTo>
                  <a:pt x="173185" y="243768"/>
                </a:lnTo>
                <a:lnTo>
                  <a:pt x="191830" y="243768"/>
                </a:lnTo>
                <a:cubicBezTo>
                  <a:pt x="194340" y="243768"/>
                  <a:pt x="196492" y="245925"/>
                  <a:pt x="196492" y="248442"/>
                </a:cubicBezTo>
                <a:cubicBezTo>
                  <a:pt x="196492" y="250958"/>
                  <a:pt x="194340" y="253116"/>
                  <a:pt x="191830" y="253116"/>
                </a:cubicBezTo>
                <a:lnTo>
                  <a:pt x="177847" y="253116"/>
                </a:lnTo>
                <a:lnTo>
                  <a:pt x="177847" y="304530"/>
                </a:lnTo>
                <a:cubicBezTo>
                  <a:pt x="177847" y="307046"/>
                  <a:pt x="175695" y="309204"/>
                  <a:pt x="173185" y="309204"/>
                </a:cubicBezTo>
                <a:lnTo>
                  <a:pt x="107569" y="309204"/>
                </a:lnTo>
                <a:lnTo>
                  <a:pt x="79601" y="309204"/>
                </a:lnTo>
                <a:cubicBezTo>
                  <a:pt x="35856" y="309204"/>
                  <a:pt x="0" y="273609"/>
                  <a:pt x="0" y="229745"/>
                </a:cubicBezTo>
                <a:lnTo>
                  <a:pt x="0" y="173298"/>
                </a:lnTo>
                <a:cubicBezTo>
                  <a:pt x="0" y="130153"/>
                  <a:pt x="35139" y="94559"/>
                  <a:pt x="78167" y="93840"/>
                </a:cubicBezTo>
                <a:cubicBezTo>
                  <a:pt x="82828" y="84132"/>
                  <a:pt x="91792" y="77301"/>
                  <a:pt x="102907" y="75503"/>
                </a:cubicBezTo>
                <a:lnTo>
                  <a:pt x="102907" y="56448"/>
                </a:lnTo>
                <a:cubicBezTo>
                  <a:pt x="102907" y="46021"/>
                  <a:pt x="111513" y="37752"/>
                  <a:pt x="121552" y="37752"/>
                </a:cubicBezTo>
                <a:lnTo>
                  <a:pt x="121552" y="5034"/>
                </a:lnTo>
                <a:cubicBezTo>
                  <a:pt x="121552" y="2157"/>
                  <a:pt x="123704" y="0"/>
                  <a:pt x="126214" y="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pic>
        <p:nvPicPr>
          <p:cNvPr id="59" name="Picture 58" descr="Icon&#10;&#10;Description automatically generated">
            <a:extLst>
              <a:ext uri="{FF2B5EF4-FFF2-40B4-BE49-F238E27FC236}">
                <a16:creationId xmlns:a16="http://schemas.microsoft.com/office/drawing/2014/main" id="{E670C4F5-1247-4B3F-93CA-B838BAC78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60"/>
          <a:stretch/>
        </p:blipFill>
        <p:spPr>
          <a:xfrm>
            <a:off x="1330868" y="8789624"/>
            <a:ext cx="696813" cy="663299"/>
          </a:xfrm>
          <a:prstGeom prst="rect">
            <a:avLst/>
          </a:prstGeom>
        </p:spPr>
      </p:pic>
      <p:sp>
        <p:nvSpPr>
          <p:cNvPr id="60" name="Google Shape;260;p29">
            <a:extLst>
              <a:ext uri="{FF2B5EF4-FFF2-40B4-BE49-F238E27FC236}">
                <a16:creationId xmlns:a16="http://schemas.microsoft.com/office/drawing/2014/main" id="{99DFF2A9-252A-461A-978D-84CAFB66F30B}"/>
              </a:ext>
            </a:extLst>
          </p:cNvPr>
          <p:cNvSpPr txBox="1">
            <a:spLocks/>
          </p:cNvSpPr>
          <p:nvPr/>
        </p:nvSpPr>
        <p:spPr>
          <a:xfrm>
            <a:off x="13248113" y="6659631"/>
            <a:ext cx="2594861" cy="1547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200" b="1" dirty="0" err="1"/>
              <a:t>Streamlit</a:t>
            </a:r>
            <a:endParaRPr lang="en-US" sz="3200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800" dirty="0"/>
              <a:t>App </a:t>
            </a:r>
            <a:endParaRPr lang="en-US" sz="3200" dirty="0"/>
          </a:p>
        </p:txBody>
      </p:sp>
      <p:sp>
        <p:nvSpPr>
          <p:cNvPr id="62" name="Google Shape;267;p29">
            <a:extLst>
              <a:ext uri="{FF2B5EF4-FFF2-40B4-BE49-F238E27FC236}">
                <a16:creationId xmlns:a16="http://schemas.microsoft.com/office/drawing/2014/main" id="{F85FB1A8-C1AC-460E-8F7A-9D6ABBC7527F}"/>
              </a:ext>
            </a:extLst>
          </p:cNvPr>
          <p:cNvSpPr/>
          <p:nvPr/>
        </p:nvSpPr>
        <p:spPr>
          <a:xfrm>
            <a:off x="12182062" y="6893911"/>
            <a:ext cx="922960" cy="848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48" name="Picture 4" descr="Need help connecting Google Analytics and Streamlit : r/learnpython">
            <a:extLst>
              <a:ext uri="{FF2B5EF4-FFF2-40B4-BE49-F238E27FC236}">
                <a16:creationId xmlns:a16="http://schemas.microsoft.com/office/drawing/2014/main" id="{0142456A-9555-4D01-8FEC-A906EF4B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916" y="7008116"/>
            <a:ext cx="626356" cy="62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9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77">
            <a:extLst>
              <a:ext uri="{FF2B5EF4-FFF2-40B4-BE49-F238E27FC236}">
                <a16:creationId xmlns:a16="http://schemas.microsoft.com/office/drawing/2014/main" id="{4507DFBC-D39A-4918-8941-85B433F2D16D}"/>
              </a:ext>
            </a:extLst>
          </p:cNvPr>
          <p:cNvSpPr/>
          <p:nvPr/>
        </p:nvSpPr>
        <p:spPr>
          <a:xfrm>
            <a:off x="9315384" y="12087631"/>
            <a:ext cx="587054" cy="1439049"/>
          </a:xfrm>
          <a:custGeom>
            <a:avLst/>
            <a:gdLst>
              <a:gd name="connsiteX0" fmla="*/ 239562 w 587054"/>
              <a:gd name="connsiteY0" fmla="*/ 0 h 1439049"/>
              <a:gd name="connsiteX1" fmla="*/ 265624 w 587054"/>
              <a:gd name="connsiteY1" fmla="*/ 0 h 1439049"/>
              <a:gd name="connsiteX2" fmla="*/ 167435 w 587054"/>
              <a:gd name="connsiteY2" fmla="*/ 778211 h 1439049"/>
              <a:gd name="connsiteX3" fmla="*/ 175935 w 587054"/>
              <a:gd name="connsiteY3" fmla="*/ 865743 h 1439049"/>
              <a:gd name="connsiteX4" fmla="*/ 262199 w 587054"/>
              <a:gd name="connsiteY4" fmla="*/ 810754 h 1439049"/>
              <a:gd name="connsiteX5" fmla="*/ 580812 w 587054"/>
              <a:gd name="connsiteY5" fmla="*/ 508641 h 1439049"/>
              <a:gd name="connsiteX6" fmla="*/ 581955 w 587054"/>
              <a:gd name="connsiteY6" fmla="*/ 510949 h 1439049"/>
              <a:gd name="connsiteX7" fmla="*/ 585100 w 587054"/>
              <a:gd name="connsiteY7" fmla="*/ 550199 h 1439049"/>
              <a:gd name="connsiteX8" fmla="*/ 380008 w 587054"/>
              <a:gd name="connsiteY8" fmla="*/ 774692 h 1439049"/>
              <a:gd name="connsiteX9" fmla="*/ 187859 w 587054"/>
              <a:gd name="connsiteY9" fmla="*/ 956963 h 1439049"/>
              <a:gd name="connsiteX10" fmla="*/ 201144 w 587054"/>
              <a:gd name="connsiteY10" fmla="*/ 1039513 h 1439049"/>
              <a:gd name="connsiteX11" fmla="*/ 318117 w 587054"/>
              <a:gd name="connsiteY11" fmla="*/ 1439049 h 1439049"/>
              <a:gd name="connsiteX12" fmla="*/ 3144 w 587054"/>
              <a:gd name="connsiteY12" fmla="*/ 1439049 h 1439049"/>
              <a:gd name="connsiteX13" fmla="*/ 1839 w 587054"/>
              <a:gd name="connsiteY13" fmla="*/ 1403939 h 1439049"/>
              <a:gd name="connsiteX14" fmla="*/ 239562 w 587054"/>
              <a:gd name="connsiteY14" fmla="*/ 0 h 143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7054" h="1439049">
                <a:moveTo>
                  <a:pt x="239562" y="0"/>
                </a:moveTo>
                <a:lnTo>
                  <a:pt x="265624" y="0"/>
                </a:lnTo>
                <a:cubicBezTo>
                  <a:pt x="183201" y="255581"/>
                  <a:pt x="150369" y="516784"/>
                  <a:pt x="167435" y="778211"/>
                </a:cubicBezTo>
                <a:lnTo>
                  <a:pt x="175935" y="865743"/>
                </a:lnTo>
                <a:lnTo>
                  <a:pt x="262199" y="810754"/>
                </a:lnTo>
                <a:cubicBezTo>
                  <a:pt x="376943" y="727726"/>
                  <a:pt x="483924" y="626304"/>
                  <a:pt x="580812" y="508641"/>
                </a:cubicBezTo>
                <a:cubicBezTo>
                  <a:pt x="581208" y="509395"/>
                  <a:pt x="581582" y="510150"/>
                  <a:pt x="581955" y="510949"/>
                </a:cubicBezTo>
                <a:cubicBezTo>
                  <a:pt x="587387" y="522664"/>
                  <a:pt x="588552" y="537153"/>
                  <a:pt x="585100" y="550199"/>
                </a:cubicBezTo>
                <a:cubicBezTo>
                  <a:pt x="518602" y="628168"/>
                  <a:pt x="450214" y="703064"/>
                  <a:pt x="380008" y="774692"/>
                </a:cubicBezTo>
                <a:lnTo>
                  <a:pt x="187859" y="956963"/>
                </a:lnTo>
                <a:lnTo>
                  <a:pt x="201144" y="1039513"/>
                </a:lnTo>
                <a:cubicBezTo>
                  <a:pt x="227037" y="1173691"/>
                  <a:pt x="266100" y="1307136"/>
                  <a:pt x="318117" y="1439049"/>
                </a:cubicBezTo>
                <a:lnTo>
                  <a:pt x="3144" y="1439049"/>
                </a:lnTo>
                <a:cubicBezTo>
                  <a:pt x="2652" y="1427323"/>
                  <a:pt x="2207" y="1415665"/>
                  <a:pt x="1839" y="1403939"/>
                </a:cubicBezTo>
                <a:cubicBezTo>
                  <a:pt x="-13418" y="932450"/>
                  <a:pt x="66243" y="461562"/>
                  <a:pt x="2395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14539">
            <a:extLst>
              <a:ext uri="{FF2B5EF4-FFF2-40B4-BE49-F238E27FC236}">
                <a16:creationId xmlns:a16="http://schemas.microsoft.com/office/drawing/2014/main" id="{CD75FBB7-525A-4744-BBB6-2AF51DCC77FB}"/>
              </a:ext>
            </a:extLst>
          </p:cNvPr>
          <p:cNvSpPr/>
          <p:nvPr/>
        </p:nvSpPr>
        <p:spPr>
          <a:xfrm>
            <a:off x="9632295" y="12329008"/>
            <a:ext cx="659245" cy="675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1" h="21256" extrusionOk="0">
                <a:moveTo>
                  <a:pt x="20431" y="0"/>
                </a:moveTo>
                <a:cubicBezTo>
                  <a:pt x="20417" y="3286"/>
                  <a:pt x="19943" y="6495"/>
                  <a:pt x="19060" y="9551"/>
                </a:cubicBezTo>
                <a:cubicBezTo>
                  <a:pt x="18132" y="12764"/>
                  <a:pt x="16712" y="15935"/>
                  <a:pt x="14185" y="18276"/>
                </a:cubicBezTo>
                <a:cubicBezTo>
                  <a:pt x="12928" y="19440"/>
                  <a:pt x="11444" y="20322"/>
                  <a:pt x="9829" y="20866"/>
                </a:cubicBezTo>
                <a:cubicBezTo>
                  <a:pt x="7619" y="21600"/>
                  <a:pt x="5396" y="21263"/>
                  <a:pt x="3626" y="20152"/>
                </a:cubicBezTo>
                <a:cubicBezTo>
                  <a:pt x="2915" y="19706"/>
                  <a:pt x="2284" y="19133"/>
                  <a:pt x="1762" y="18470"/>
                </a:cubicBezTo>
                <a:cubicBezTo>
                  <a:pt x="-1169" y="14742"/>
                  <a:pt x="-433" y="9093"/>
                  <a:pt x="3891" y="5877"/>
                </a:cubicBezTo>
                <a:cubicBezTo>
                  <a:pt x="5473" y="4700"/>
                  <a:pt x="7393" y="4173"/>
                  <a:pt x="9311" y="3768"/>
                </a:cubicBezTo>
                <a:cubicBezTo>
                  <a:pt x="11426" y="3322"/>
                  <a:pt x="13621" y="2967"/>
                  <a:pt x="15680" y="2293"/>
                </a:cubicBezTo>
                <a:cubicBezTo>
                  <a:pt x="17356" y="1745"/>
                  <a:pt x="18954" y="974"/>
                  <a:pt x="2043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Freeform 75">
            <a:extLst>
              <a:ext uri="{FF2B5EF4-FFF2-40B4-BE49-F238E27FC236}">
                <a16:creationId xmlns:a16="http://schemas.microsoft.com/office/drawing/2014/main" id="{1253AA3B-5251-4F5A-A60D-D6600A6BB033}"/>
              </a:ext>
            </a:extLst>
          </p:cNvPr>
          <p:cNvSpPr/>
          <p:nvPr/>
        </p:nvSpPr>
        <p:spPr>
          <a:xfrm>
            <a:off x="13721985" y="9969908"/>
            <a:ext cx="1499677" cy="3556772"/>
          </a:xfrm>
          <a:custGeom>
            <a:avLst/>
            <a:gdLst>
              <a:gd name="connsiteX0" fmla="*/ 921304 w 1499677"/>
              <a:gd name="connsiteY0" fmla="*/ 0 h 3556772"/>
              <a:gd name="connsiteX1" fmla="*/ 951950 w 1499677"/>
              <a:gd name="connsiteY1" fmla="*/ 0 h 3556772"/>
              <a:gd name="connsiteX2" fmla="*/ 874171 w 1499677"/>
              <a:gd name="connsiteY2" fmla="*/ 625518 h 3556772"/>
              <a:gd name="connsiteX3" fmla="*/ 862457 w 1499677"/>
              <a:gd name="connsiteY3" fmla="*/ 788723 h 3556772"/>
              <a:gd name="connsiteX4" fmla="*/ 1058218 w 1499677"/>
              <a:gd name="connsiteY4" fmla="*/ 661486 h 3556772"/>
              <a:gd name="connsiteX5" fmla="*/ 1353064 w 1499677"/>
              <a:gd name="connsiteY5" fmla="*/ 497454 h 3556772"/>
              <a:gd name="connsiteX6" fmla="*/ 1385906 w 1499677"/>
              <a:gd name="connsiteY6" fmla="*/ 515075 h 3556772"/>
              <a:gd name="connsiteX7" fmla="*/ 1387379 w 1499677"/>
              <a:gd name="connsiteY7" fmla="*/ 517245 h 3556772"/>
              <a:gd name="connsiteX8" fmla="*/ 970142 w 1499677"/>
              <a:gd name="connsiteY8" fmla="*/ 788557 h 3556772"/>
              <a:gd name="connsiteX9" fmla="*/ 854796 w 1499677"/>
              <a:gd name="connsiteY9" fmla="*/ 895460 h 3556772"/>
              <a:gd name="connsiteX10" fmla="*/ 851653 w 1499677"/>
              <a:gd name="connsiteY10" fmla="*/ 939251 h 3556772"/>
              <a:gd name="connsiteX11" fmla="*/ 838862 w 1499677"/>
              <a:gd name="connsiteY11" fmla="*/ 1331908 h 3556772"/>
              <a:gd name="connsiteX12" fmla="*/ 843018 w 1499677"/>
              <a:gd name="connsiteY12" fmla="*/ 1713333 h 3556772"/>
              <a:gd name="connsiteX13" fmla="*/ 920795 w 1499677"/>
              <a:gd name="connsiteY13" fmla="*/ 1676769 h 3556772"/>
              <a:gd name="connsiteX14" fmla="*/ 1488553 w 1499677"/>
              <a:gd name="connsiteY14" fmla="*/ 1279733 h 3556772"/>
              <a:gd name="connsiteX15" fmla="*/ 1490591 w 1499677"/>
              <a:gd name="connsiteY15" fmla="*/ 1282766 h 3556772"/>
              <a:gd name="connsiteX16" fmla="*/ 1496195 w 1499677"/>
              <a:gd name="connsiteY16" fmla="*/ 1334349 h 3556772"/>
              <a:gd name="connsiteX17" fmla="*/ 1130726 w 1499677"/>
              <a:gd name="connsiteY17" fmla="*/ 1629378 h 3556772"/>
              <a:gd name="connsiteX18" fmla="*/ 848689 w 1499677"/>
              <a:gd name="connsiteY18" fmla="*/ 1826687 h 3556772"/>
              <a:gd name="connsiteX19" fmla="*/ 864500 w 1499677"/>
              <a:gd name="connsiteY19" fmla="*/ 2117283 h 3556772"/>
              <a:gd name="connsiteX20" fmla="*/ 902943 w 1499677"/>
              <a:gd name="connsiteY20" fmla="*/ 2509171 h 3556772"/>
              <a:gd name="connsiteX21" fmla="*/ 1091304 w 1499677"/>
              <a:gd name="connsiteY21" fmla="*/ 3556772 h 3556772"/>
              <a:gd name="connsiteX22" fmla="*/ 543017 w 1499677"/>
              <a:gd name="connsiteY22" fmla="*/ 3556772 h 3556772"/>
              <a:gd name="connsiteX23" fmla="*/ 541504 w 1499677"/>
              <a:gd name="connsiteY23" fmla="*/ 3483990 h 3556772"/>
              <a:gd name="connsiteX24" fmla="*/ 578961 w 1499677"/>
              <a:gd name="connsiteY24" fmla="*/ 2169481 h 3556772"/>
              <a:gd name="connsiteX25" fmla="*/ 603814 w 1499677"/>
              <a:gd name="connsiteY25" fmla="*/ 1890292 h 3556772"/>
              <a:gd name="connsiteX26" fmla="*/ 322723 w 1499677"/>
              <a:gd name="connsiteY26" fmla="*/ 1721542 h 3556772"/>
              <a:gd name="connsiteX27" fmla="*/ 4139 w 1499677"/>
              <a:gd name="connsiteY27" fmla="*/ 1499191 h 3556772"/>
              <a:gd name="connsiteX28" fmla="*/ 5820 w 1499677"/>
              <a:gd name="connsiteY28" fmla="*/ 1456320 h 3556772"/>
              <a:gd name="connsiteX29" fmla="*/ 7333 w 1499677"/>
              <a:gd name="connsiteY29" fmla="*/ 1453698 h 3556772"/>
              <a:gd name="connsiteX30" fmla="*/ 498667 w 1499677"/>
              <a:gd name="connsiteY30" fmla="*/ 1748535 h 3556772"/>
              <a:gd name="connsiteX31" fmla="*/ 613650 w 1499677"/>
              <a:gd name="connsiteY31" fmla="*/ 1793076 h 3556772"/>
              <a:gd name="connsiteX32" fmla="*/ 645158 w 1499677"/>
              <a:gd name="connsiteY32" fmla="*/ 1514867 h 3556772"/>
              <a:gd name="connsiteX33" fmla="*/ 742735 w 1499677"/>
              <a:gd name="connsiteY33" fmla="*/ 863117 h 3556772"/>
              <a:gd name="connsiteX34" fmla="*/ 754821 w 1499677"/>
              <a:gd name="connsiteY34" fmla="*/ 799671 h 3556772"/>
              <a:gd name="connsiteX35" fmla="*/ 735081 w 1499677"/>
              <a:gd name="connsiteY35" fmla="*/ 819407 h 3556772"/>
              <a:gd name="connsiteX36" fmla="*/ 724790 w 1499677"/>
              <a:gd name="connsiteY36" fmla="*/ 809500 h 3556772"/>
              <a:gd name="connsiteX37" fmla="*/ 277263 w 1499677"/>
              <a:gd name="connsiteY37" fmla="*/ 313412 h 3556772"/>
              <a:gd name="connsiteX38" fmla="*/ 288187 w 1499677"/>
              <a:gd name="connsiteY38" fmla="*/ 278136 h 3556772"/>
              <a:gd name="connsiteX39" fmla="*/ 290036 w 1499677"/>
              <a:gd name="connsiteY39" fmla="*/ 276300 h 3556772"/>
              <a:gd name="connsiteX40" fmla="*/ 632700 w 1499677"/>
              <a:gd name="connsiteY40" fmla="*/ 630728 h 3556772"/>
              <a:gd name="connsiteX41" fmla="*/ 768135 w 1499677"/>
              <a:gd name="connsiteY41" fmla="*/ 729776 h 3556772"/>
              <a:gd name="connsiteX42" fmla="*/ 825121 w 1499677"/>
              <a:gd name="connsiteY42" fmla="*/ 430616 h 3556772"/>
              <a:gd name="connsiteX43" fmla="*/ 921304 w 1499677"/>
              <a:gd name="connsiteY43" fmla="*/ 0 h 3556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499677" h="3556772">
                <a:moveTo>
                  <a:pt x="921304" y="0"/>
                </a:moveTo>
                <a:lnTo>
                  <a:pt x="951950" y="0"/>
                </a:lnTo>
                <a:cubicBezTo>
                  <a:pt x="918750" y="207931"/>
                  <a:pt x="892822" y="416532"/>
                  <a:pt x="874171" y="625518"/>
                </a:cubicBezTo>
                <a:lnTo>
                  <a:pt x="862457" y="788723"/>
                </a:lnTo>
                <a:lnTo>
                  <a:pt x="1058218" y="661486"/>
                </a:lnTo>
                <a:cubicBezTo>
                  <a:pt x="1154584" y="603493"/>
                  <a:pt x="1252936" y="548811"/>
                  <a:pt x="1353064" y="497454"/>
                </a:cubicBezTo>
                <a:cubicBezTo>
                  <a:pt x="1366149" y="497976"/>
                  <a:pt x="1378251" y="504466"/>
                  <a:pt x="1385906" y="515075"/>
                </a:cubicBezTo>
                <a:cubicBezTo>
                  <a:pt x="1386426" y="515779"/>
                  <a:pt x="1386917" y="516502"/>
                  <a:pt x="1387379" y="517245"/>
                </a:cubicBezTo>
                <a:cubicBezTo>
                  <a:pt x="1237930" y="590644"/>
                  <a:pt x="1097840" y="681724"/>
                  <a:pt x="970142" y="788557"/>
                </a:cubicBezTo>
                <a:lnTo>
                  <a:pt x="854796" y="895460"/>
                </a:lnTo>
                <a:lnTo>
                  <a:pt x="851653" y="939251"/>
                </a:lnTo>
                <a:cubicBezTo>
                  <a:pt x="844545" y="1070064"/>
                  <a:pt x="840281" y="1200973"/>
                  <a:pt x="838862" y="1331908"/>
                </a:cubicBezTo>
                <a:lnTo>
                  <a:pt x="843018" y="1713333"/>
                </a:lnTo>
                <a:lnTo>
                  <a:pt x="920795" y="1676769"/>
                </a:lnTo>
                <a:cubicBezTo>
                  <a:pt x="1125265" y="1567654"/>
                  <a:pt x="1315902" y="1434366"/>
                  <a:pt x="1488553" y="1279733"/>
                </a:cubicBezTo>
                <a:cubicBezTo>
                  <a:pt x="1489259" y="1280724"/>
                  <a:pt x="1489925" y="1281716"/>
                  <a:pt x="1490591" y="1282766"/>
                </a:cubicBezTo>
                <a:cubicBezTo>
                  <a:pt x="1500270" y="1298162"/>
                  <a:pt x="1502347" y="1317203"/>
                  <a:pt x="1496195" y="1334349"/>
                </a:cubicBezTo>
                <a:cubicBezTo>
                  <a:pt x="1377698" y="1436816"/>
                  <a:pt x="1255831" y="1535244"/>
                  <a:pt x="1130726" y="1629378"/>
                </a:cubicBezTo>
                <a:lnTo>
                  <a:pt x="848689" y="1826687"/>
                </a:lnTo>
                <a:lnTo>
                  <a:pt x="864500" y="2117283"/>
                </a:lnTo>
                <a:cubicBezTo>
                  <a:pt x="874466" y="2248047"/>
                  <a:pt x="887280" y="2378699"/>
                  <a:pt x="902943" y="2509171"/>
                </a:cubicBezTo>
                <a:cubicBezTo>
                  <a:pt x="945158" y="2860896"/>
                  <a:pt x="1008015" y="3210481"/>
                  <a:pt x="1091304" y="3556772"/>
                </a:cubicBezTo>
                <a:lnTo>
                  <a:pt x="543017" y="3556772"/>
                </a:lnTo>
                <a:cubicBezTo>
                  <a:pt x="542460" y="3532566"/>
                  <a:pt x="541982" y="3508361"/>
                  <a:pt x="541504" y="3483990"/>
                </a:cubicBezTo>
                <a:cubicBezTo>
                  <a:pt x="532759" y="3045198"/>
                  <a:pt x="545333" y="2606661"/>
                  <a:pt x="578961" y="2169481"/>
                </a:cubicBezTo>
                <a:lnTo>
                  <a:pt x="603814" y="1890292"/>
                </a:lnTo>
                <a:lnTo>
                  <a:pt x="322723" y="1721542"/>
                </a:lnTo>
                <a:cubicBezTo>
                  <a:pt x="214071" y="1651088"/>
                  <a:pt x="107840" y="1576905"/>
                  <a:pt x="4139" y="1499191"/>
                </a:cubicBezTo>
                <a:cubicBezTo>
                  <a:pt x="-1914" y="1485400"/>
                  <a:pt x="-1308" y="1469582"/>
                  <a:pt x="5820" y="1456320"/>
                </a:cubicBezTo>
                <a:cubicBezTo>
                  <a:pt x="6291" y="1455416"/>
                  <a:pt x="6795" y="1454557"/>
                  <a:pt x="7333" y="1453698"/>
                </a:cubicBezTo>
                <a:cubicBezTo>
                  <a:pt x="158681" y="1571320"/>
                  <a:pt x="323681" y="1670304"/>
                  <a:pt x="498667" y="1748535"/>
                </a:cubicBezTo>
                <a:lnTo>
                  <a:pt x="613650" y="1793076"/>
                </a:lnTo>
                <a:lnTo>
                  <a:pt x="645158" y="1514867"/>
                </a:lnTo>
                <a:cubicBezTo>
                  <a:pt x="672465" y="1297094"/>
                  <a:pt x="705002" y="1079798"/>
                  <a:pt x="742735" y="863117"/>
                </a:cubicBezTo>
                <a:lnTo>
                  <a:pt x="754821" y="799671"/>
                </a:lnTo>
                <a:lnTo>
                  <a:pt x="735081" y="819407"/>
                </a:lnTo>
                <a:cubicBezTo>
                  <a:pt x="731651" y="816113"/>
                  <a:pt x="728220" y="812794"/>
                  <a:pt x="724790" y="809500"/>
                </a:cubicBezTo>
                <a:cubicBezTo>
                  <a:pt x="564309" y="654614"/>
                  <a:pt x="414995" y="488740"/>
                  <a:pt x="277263" y="313412"/>
                </a:cubicBezTo>
                <a:cubicBezTo>
                  <a:pt x="275292" y="300589"/>
                  <a:pt x="279331" y="287590"/>
                  <a:pt x="288187" y="278136"/>
                </a:cubicBezTo>
                <a:cubicBezTo>
                  <a:pt x="288771" y="277507"/>
                  <a:pt x="289403" y="276903"/>
                  <a:pt x="290036" y="276300"/>
                </a:cubicBezTo>
                <a:cubicBezTo>
                  <a:pt x="389643" y="407752"/>
                  <a:pt x="504700" y="526758"/>
                  <a:pt x="632700" y="630728"/>
                </a:cubicBezTo>
                <a:lnTo>
                  <a:pt x="768135" y="729776"/>
                </a:lnTo>
                <a:lnTo>
                  <a:pt x="825121" y="430616"/>
                </a:lnTo>
                <a:cubicBezTo>
                  <a:pt x="854886" y="286749"/>
                  <a:pt x="886950" y="143197"/>
                  <a:pt x="92130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6" name="Shape 14551">
            <a:extLst>
              <a:ext uri="{FF2B5EF4-FFF2-40B4-BE49-F238E27FC236}">
                <a16:creationId xmlns:a16="http://schemas.microsoft.com/office/drawing/2014/main" id="{6C97E447-0064-43B5-A2E0-FBBD2DD4381A}"/>
              </a:ext>
            </a:extLst>
          </p:cNvPr>
          <p:cNvSpPr/>
          <p:nvPr/>
        </p:nvSpPr>
        <p:spPr>
          <a:xfrm>
            <a:off x="14692807" y="11608029"/>
            <a:ext cx="1537482" cy="10516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8" h="21398" extrusionOk="0">
                <a:moveTo>
                  <a:pt x="20618" y="92"/>
                </a:moveTo>
                <a:cubicBezTo>
                  <a:pt x="19743" y="4117"/>
                  <a:pt x="18511" y="7861"/>
                  <a:pt x="16984" y="11254"/>
                </a:cubicBezTo>
                <a:cubicBezTo>
                  <a:pt x="15378" y="14819"/>
                  <a:pt x="13380" y="18135"/>
                  <a:pt x="10691" y="19983"/>
                </a:cubicBezTo>
                <a:cubicBezTo>
                  <a:pt x="9354" y="20903"/>
                  <a:pt x="7903" y="21385"/>
                  <a:pt x="6435" y="21398"/>
                </a:cubicBezTo>
                <a:cubicBezTo>
                  <a:pt x="4429" y="21405"/>
                  <a:pt x="2693" y="20093"/>
                  <a:pt x="1533" y="18013"/>
                </a:cubicBezTo>
                <a:cubicBezTo>
                  <a:pt x="1066" y="17178"/>
                  <a:pt x="698" y="16220"/>
                  <a:pt x="445" y="15196"/>
                </a:cubicBezTo>
                <a:cubicBezTo>
                  <a:pt x="-982" y="9437"/>
                  <a:pt x="1106" y="2805"/>
                  <a:pt x="5500" y="609"/>
                </a:cubicBezTo>
                <a:cubicBezTo>
                  <a:pt x="7107" y="-195"/>
                  <a:pt x="8821" y="-64"/>
                  <a:pt x="10502" y="215"/>
                </a:cubicBezTo>
                <a:cubicBezTo>
                  <a:pt x="12355" y="523"/>
                  <a:pt x="14249" y="975"/>
                  <a:pt x="16116" y="982"/>
                </a:cubicBezTo>
                <a:cubicBezTo>
                  <a:pt x="17636" y="988"/>
                  <a:pt x="19150" y="688"/>
                  <a:pt x="20618" y="92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14552">
            <a:extLst>
              <a:ext uri="{FF2B5EF4-FFF2-40B4-BE49-F238E27FC236}">
                <a16:creationId xmlns:a16="http://schemas.microsoft.com/office/drawing/2014/main" id="{1FD62802-AB80-4952-887D-E18E25962C5D}"/>
              </a:ext>
            </a:extLst>
          </p:cNvPr>
          <p:cNvSpPr/>
          <p:nvPr/>
        </p:nvSpPr>
        <p:spPr>
          <a:xfrm>
            <a:off x="13109832" y="11660790"/>
            <a:ext cx="1102416" cy="946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0" y="0"/>
                </a:moveTo>
                <a:cubicBezTo>
                  <a:pt x="428" y="3588"/>
                  <a:pt x="1268" y="7019"/>
                  <a:pt x="2461" y="10221"/>
                </a:cubicBezTo>
                <a:cubicBezTo>
                  <a:pt x="3715" y="13586"/>
                  <a:pt x="5413" y="16829"/>
                  <a:pt x="8019" y="18991"/>
                </a:cubicBezTo>
                <a:cubicBezTo>
                  <a:pt x="9314" y="20067"/>
                  <a:pt x="10782" y="20800"/>
                  <a:pt x="12326" y="21142"/>
                </a:cubicBezTo>
                <a:cubicBezTo>
                  <a:pt x="14438" y="21600"/>
                  <a:pt x="16426" y="20886"/>
                  <a:pt x="17903" y="19396"/>
                </a:cubicBezTo>
                <a:cubicBezTo>
                  <a:pt x="18496" y="18797"/>
                  <a:pt x="19001" y="18074"/>
                  <a:pt x="19393" y="17268"/>
                </a:cubicBezTo>
                <a:cubicBezTo>
                  <a:pt x="21600" y="12739"/>
                  <a:pt x="20213" y="6682"/>
                  <a:pt x="15855" y="3842"/>
                </a:cubicBezTo>
                <a:cubicBezTo>
                  <a:pt x="14261" y="2803"/>
                  <a:pt x="12440" y="2527"/>
                  <a:pt x="10637" y="2384"/>
                </a:cubicBezTo>
                <a:cubicBezTo>
                  <a:pt x="8648" y="2225"/>
                  <a:pt x="6598" y="2180"/>
                  <a:pt x="4631" y="1765"/>
                </a:cubicBezTo>
                <a:cubicBezTo>
                  <a:pt x="3030" y="1427"/>
                  <a:pt x="1473" y="833"/>
                  <a:pt x="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14553">
            <a:extLst>
              <a:ext uri="{FF2B5EF4-FFF2-40B4-BE49-F238E27FC236}">
                <a16:creationId xmlns:a16="http://schemas.microsoft.com/office/drawing/2014/main" id="{82BA802E-55D6-4E11-9B55-0C2C5F2D8C54}"/>
              </a:ext>
            </a:extLst>
          </p:cNvPr>
          <p:cNvSpPr/>
          <p:nvPr/>
        </p:nvSpPr>
        <p:spPr>
          <a:xfrm>
            <a:off x="13725200" y="10585032"/>
            <a:ext cx="590563" cy="6977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44" h="21351" extrusionOk="0">
                <a:moveTo>
                  <a:pt x="254" y="0"/>
                </a:moveTo>
                <a:cubicBezTo>
                  <a:pt x="-156" y="3061"/>
                  <a:pt x="-64" y="6105"/>
                  <a:pt x="485" y="9053"/>
                </a:cubicBezTo>
                <a:cubicBezTo>
                  <a:pt x="1062" y="12152"/>
                  <a:pt x="2170" y="15270"/>
                  <a:pt x="4569" y="17742"/>
                </a:cubicBezTo>
                <a:cubicBezTo>
                  <a:pt x="5763" y="18972"/>
                  <a:pt x="7236" y="19966"/>
                  <a:pt x="8892" y="20660"/>
                </a:cubicBezTo>
                <a:cubicBezTo>
                  <a:pt x="11160" y="21600"/>
                  <a:pt x="13580" y="21545"/>
                  <a:pt x="15617" y="20715"/>
                </a:cubicBezTo>
                <a:cubicBezTo>
                  <a:pt x="16435" y="20382"/>
                  <a:pt x="17184" y="19922"/>
                  <a:pt x="17827" y="19365"/>
                </a:cubicBezTo>
                <a:cubicBezTo>
                  <a:pt x="21444" y="16234"/>
                  <a:pt x="21388" y="10889"/>
                  <a:pt x="17180" y="7392"/>
                </a:cubicBezTo>
                <a:cubicBezTo>
                  <a:pt x="15641" y="6113"/>
                  <a:pt x="13656" y="5399"/>
                  <a:pt x="11658" y="4800"/>
                </a:cubicBezTo>
                <a:cubicBezTo>
                  <a:pt x="9454" y="4138"/>
                  <a:pt x="7153" y="3553"/>
                  <a:pt x="5038" y="2687"/>
                </a:cubicBezTo>
                <a:cubicBezTo>
                  <a:pt x="3316" y="1981"/>
                  <a:pt x="1708" y="1078"/>
                  <a:pt x="254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9" name="Shape 14555">
            <a:extLst>
              <a:ext uri="{FF2B5EF4-FFF2-40B4-BE49-F238E27FC236}">
                <a16:creationId xmlns:a16="http://schemas.microsoft.com/office/drawing/2014/main" id="{A2F65140-B7D2-4F6A-BE16-945705E068F3}"/>
              </a:ext>
            </a:extLst>
          </p:cNvPr>
          <p:cNvSpPr/>
          <p:nvPr/>
        </p:nvSpPr>
        <p:spPr>
          <a:xfrm rot="21300000">
            <a:off x="15085976" y="10825440"/>
            <a:ext cx="719670" cy="617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0" name="Shape 14556">
            <a:extLst>
              <a:ext uri="{FF2B5EF4-FFF2-40B4-BE49-F238E27FC236}">
                <a16:creationId xmlns:a16="http://schemas.microsoft.com/office/drawing/2014/main" id="{AF29F994-F50B-4519-B774-151C372D179F}"/>
              </a:ext>
            </a:extLst>
          </p:cNvPr>
          <p:cNvSpPr/>
          <p:nvPr/>
        </p:nvSpPr>
        <p:spPr>
          <a:xfrm>
            <a:off x="14760731" y="10044778"/>
            <a:ext cx="938744" cy="805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28" h="21279" extrusionOk="0">
                <a:moveTo>
                  <a:pt x="20428" y="0"/>
                </a:moveTo>
                <a:cubicBezTo>
                  <a:pt x="20000" y="3588"/>
                  <a:pt x="19160" y="7019"/>
                  <a:pt x="17967" y="10221"/>
                </a:cubicBezTo>
                <a:cubicBezTo>
                  <a:pt x="16713" y="13586"/>
                  <a:pt x="15015" y="16829"/>
                  <a:pt x="12409" y="18991"/>
                </a:cubicBezTo>
                <a:cubicBezTo>
                  <a:pt x="11114" y="20067"/>
                  <a:pt x="9646" y="20800"/>
                  <a:pt x="8102" y="21142"/>
                </a:cubicBezTo>
                <a:cubicBezTo>
                  <a:pt x="5990" y="21600"/>
                  <a:pt x="4002" y="20886"/>
                  <a:pt x="2525" y="19396"/>
                </a:cubicBezTo>
                <a:cubicBezTo>
                  <a:pt x="1932" y="18797"/>
                  <a:pt x="1427" y="18074"/>
                  <a:pt x="1035" y="17268"/>
                </a:cubicBezTo>
                <a:cubicBezTo>
                  <a:pt x="-1172" y="12739"/>
                  <a:pt x="215" y="6682"/>
                  <a:pt x="4573" y="3842"/>
                </a:cubicBezTo>
                <a:cubicBezTo>
                  <a:pt x="6167" y="2803"/>
                  <a:pt x="7988" y="2527"/>
                  <a:pt x="9791" y="2384"/>
                </a:cubicBezTo>
                <a:cubicBezTo>
                  <a:pt x="11780" y="2225"/>
                  <a:pt x="13830" y="2180"/>
                  <a:pt x="15797" y="1765"/>
                </a:cubicBezTo>
                <a:cubicBezTo>
                  <a:pt x="17398" y="1427"/>
                  <a:pt x="18955" y="833"/>
                  <a:pt x="2042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1" name="Shape 14557">
            <a:extLst>
              <a:ext uri="{FF2B5EF4-FFF2-40B4-BE49-F238E27FC236}">
                <a16:creationId xmlns:a16="http://schemas.microsoft.com/office/drawing/2014/main" id="{E6B5A28D-51ED-4FBD-B36F-29D79D1B6A1D}"/>
              </a:ext>
            </a:extLst>
          </p:cNvPr>
          <p:cNvSpPr/>
          <p:nvPr/>
        </p:nvSpPr>
        <p:spPr>
          <a:xfrm>
            <a:off x="13822636" y="9812911"/>
            <a:ext cx="539898" cy="7048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77" h="21343" extrusionOk="0">
                <a:moveTo>
                  <a:pt x="940" y="0"/>
                </a:moveTo>
                <a:cubicBezTo>
                  <a:pt x="139" y="2866"/>
                  <a:pt x="-140" y="5760"/>
                  <a:pt x="65" y="8603"/>
                </a:cubicBezTo>
                <a:cubicBezTo>
                  <a:pt x="281" y="11593"/>
                  <a:pt x="1043" y="14646"/>
                  <a:pt x="3221" y="17201"/>
                </a:cubicBezTo>
                <a:cubicBezTo>
                  <a:pt x="4304" y="18472"/>
                  <a:pt x="5706" y="19545"/>
                  <a:pt x="7334" y="20348"/>
                </a:cubicBezTo>
                <a:cubicBezTo>
                  <a:pt x="9563" y="21439"/>
                  <a:pt x="12074" y="21600"/>
                  <a:pt x="14282" y="20993"/>
                </a:cubicBezTo>
                <a:cubicBezTo>
                  <a:pt x="15169" y="20749"/>
                  <a:pt x="16001" y="20379"/>
                  <a:pt x="16735" y="19908"/>
                </a:cubicBezTo>
                <a:cubicBezTo>
                  <a:pt x="20861" y="17258"/>
                  <a:pt x="21460" y="12185"/>
                  <a:pt x="17538" y="8499"/>
                </a:cubicBezTo>
                <a:cubicBezTo>
                  <a:pt x="16103" y="7151"/>
                  <a:pt x="14137" y="6299"/>
                  <a:pt x="12145" y="5555"/>
                </a:cubicBezTo>
                <a:cubicBezTo>
                  <a:pt x="9946" y="4734"/>
                  <a:pt x="7638" y="3976"/>
                  <a:pt x="5557" y="2969"/>
                </a:cubicBezTo>
                <a:cubicBezTo>
                  <a:pt x="3863" y="2148"/>
                  <a:pt x="2310" y="1150"/>
                  <a:pt x="940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2" name="Shape 14558">
            <a:extLst>
              <a:ext uri="{FF2B5EF4-FFF2-40B4-BE49-F238E27FC236}">
                <a16:creationId xmlns:a16="http://schemas.microsoft.com/office/drawing/2014/main" id="{010172A9-428E-46FB-ADE5-B6FBF27C5952}"/>
              </a:ext>
            </a:extLst>
          </p:cNvPr>
          <p:cNvSpPr/>
          <p:nvPr/>
        </p:nvSpPr>
        <p:spPr>
          <a:xfrm>
            <a:off x="14430760" y="9231862"/>
            <a:ext cx="524096" cy="848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61" h="21566" extrusionOk="0">
                <a:moveTo>
                  <a:pt x="11121" y="0"/>
                </a:moveTo>
                <a:cubicBezTo>
                  <a:pt x="13750" y="2026"/>
                  <a:pt x="15885" y="4255"/>
                  <a:pt x="17513" y="6611"/>
                </a:cubicBezTo>
                <a:cubicBezTo>
                  <a:pt x="19225" y="9087"/>
                  <a:pt x="20442" y="11805"/>
                  <a:pt x="19951" y="14613"/>
                </a:cubicBezTo>
                <a:cubicBezTo>
                  <a:pt x="19707" y="16009"/>
                  <a:pt x="19022" y="17356"/>
                  <a:pt x="17943" y="18565"/>
                </a:cubicBezTo>
                <a:cubicBezTo>
                  <a:pt x="16459" y="20214"/>
                  <a:pt x="14101" y="21212"/>
                  <a:pt x="11546" y="21489"/>
                </a:cubicBezTo>
                <a:cubicBezTo>
                  <a:pt x="10519" y="21600"/>
                  <a:pt x="9466" y="21591"/>
                  <a:pt x="8443" y="21466"/>
                </a:cubicBezTo>
                <a:cubicBezTo>
                  <a:pt x="2693" y="20765"/>
                  <a:pt x="-1158" y="16896"/>
                  <a:pt x="316" y="12576"/>
                </a:cubicBezTo>
                <a:cubicBezTo>
                  <a:pt x="855" y="10996"/>
                  <a:pt x="2234" y="9631"/>
                  <a:pt x="3709" y="8343"/>
                </a:cubicBezTo>
                <a:cubicBezTo>
                  <a:pt x="5336" y="6922"/>
                  <a:pt x="7112" y="5514"/>
                  <a:pt x="8503" y="3984"/>
                </a:cubicBezTo>
                <a:cubicBezTo>
                  <a:pt x="9637" y="2739"/>
                  <a:pt x="10517" y="1399"/>
                  <a:pt x="11121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3" name="Shape 14565">
            <a:extLst>
              <a:ext uri="{FF2B5EF4-FFF2-40B4-BE49-F238E27FC236}">
                <a16:creationId xmlns:a16="http://schemas.microsoft.com/office/drawing/2014/main" id="{2158192A-0445-4906-8BE7-71DF3B6D3958}"/>
              </a:ext>
            </a:extLst>
          </p:cNvPr>
          <p:cNvSpPr/>
          <p:nvPr/>
        </p:nvSpPr>
        <p:spPr>
          <a:xfrm>
            <a:off x="21412587" y="7823760"/>
            <a:ext cx="3769052" cy="357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4" name="Freeform 76">
            <a:extLst>
              <a:ext uri="{FF2B5EF4-FFF2-40B4-BE49-F238E27FC236}">
                <a16:creationId xmlns:a16="http://schemas.microsoft.com/office/drawing/2014/main" id="{07A16ECA-0A27-498B-B5E9-E0E7521FF24F}"/>
              </a:ext>
            </a:extLst>
          </p:cNvPr>
          <p:cNvSpPr/>
          <p:nvPr/>
        </p:nvSpPr>
        <p:spPr>
          <a:xfrm>
            <a:off x="22703693" y="9612354"/>
            <a:ext cx="1499675" cy="4120840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41A5336-E40A-4BED-B899-CABE9E2099E3}"/>
              </a:ext>
            </a:extLst>
          </p:cNvPr>
          <p:cNvSpPr/>
          <p:nvPr/>
        </p:nvSpPr>
        <p:spPr>
          <a:xfrm>
            <a:off x="171184" y="160775"/>
            <a:ext cx="704850" cy="70485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CB3E825-D0EF-4702-97C7-A5B19943350A}"/>
              </a:ext>
            </a:extLst>
          </p:cNvPr>
          <p:cNvSpPr txBox="1"/>
          <p:nvPr/>
        </p:nvSpPr>
        <p:spPr>
          <a:xfrm>
            <a:off x="325154" y="326575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rgbClr val="00B050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CF12716-26B4-4A42-A352-6B9B3642EAAE}"/>
              </a:ext>
            </a:extLst>
          </p:cNvPr>
          <p:cNvSpPr txBox="1"/>
          <p:nvPr/>
        </p:nvSpPr>
        <p:spPr>
          <a:xfrm>
            <a:off x="5580677" y="4227602"/>
            <a:ext cx="12497967" cy="384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When the well is dry, we know the worth of water</a:t>
            </a:r>
            <a:r>
              <a:rPr lang="en-US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” </a:t>
            </a: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ctr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pc="-20" dirty="0">
              <a:solidFill>
                <a:srgbClr val="747A94"/>
              </a:solidFill>
              <a:latin typeface="Poppins" pitchFamily="2" charset="77"/>
              <a:cs typeface="Poppins" pitchFamily="2" charset="77"/>
            </a:endParaRPr>
          </a:p>
          <a:p>
            <a:pPr marL="571500" indent="-5715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i="1" spc="-20" dirty="0">
                <a:solidFill>
                  <a:srgbClr val="747A94"/>
                </a:solidFill>
                <a:latin typeface="Poppins" pitchFamily="2" charset="77"/>
                <a:cs typeface="Poppins" pitchFamily="2" charset="77"/>
              </a:rPr>
              <a:t>– Benjamin Franklin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275925-BA64-498C-B803-DC19B4B79034}"/>
              </a:ext>
            </a:extLst>
          </p:cNvPr>
          <p:cNvSpPr txBox="1"/>
          <p:nvPr/>
        </p:nvSpPr>
        <p:spPr>
          <a:xfrm>
            <a:off x="5651500" y="2939557"/>
            <a:ext cx="1085202" cy="257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0" b="1" spc="-20" dirty="0">
                <a:solidFill>
                  <a:srgbClr val="747A94"/>
                </a:solidFill>
                <a:cs typeface="Poppins" pitchFamily="2" charset="77"/>
              </a:rPr>
              <a:t>“</a:t>
            </a:r>
          </a:p>
        </p:txBody>
      </p:sp>
      <p:sp>
        <p:nvSpPr>
          <p:cNvPr id="44" name="Shape 14579">
            <a:extLst>
              <a:ext uri="{FF2B5EF4-FFF2-40B4-BE49-F238E27FC236}">
                <a16:creationId xmlns:a16="http://schemas.microsoft.com/office/drawing/2014/main" id="{1AE32B1E-73E2-4003-AD92-7BB0B97DBD54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562A501-6BBD-4508-96F5-2EB9F053DEFA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A2DACC-E23B-44F8-B2A3-E774D589463D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7" name="Google Shape;260;p29">
            <a:extLst>
              <a:ext uri="{FF2B5EF4-FFF2-40B4-BE49-F238E27FC236}">
                <a16:creationId xmlns:a16="http://schemas.microsoft.com/office/drawing/2014/main" id="{3B6E1CEB-F0B1-4633-A2E2-584E68959437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8BAF47-5F82-4E02-A7BD-5518E795C276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Logo, company name&#10;&#10;Description automatically generated">
            <a:extLst>
              <a:ext uri="{FF2B5EF4-FFF2-40B4-BE49-F238E27FC236}">
                <a16:creationId xmlns:a16="http://schemas.microsoft.com/office/drawing/2014/main" id="{E56A0F43-6670-4BAB-B639-9ACF3F601A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B06E73A-0602-41CF-9DF8-720374CEDD6E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</p:spTree>
    <p:extLst>
      <p:ext uri="{BB962C8B-B14F-4D97-AF65-F5344CB8AC3E}">
        <p14:creationId xmlns:p14="http://schemas.microsoft.com/office/powerpoint/2010/main" val="48110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0">
            <a:extLst>
              <a:ext uri="{FF2B5EF4-FFF2-40B4-BE49-F238E27FC236}">
                <a16:creationId xmlns:a16="http://schemas.microsoft.com/office/drawing/2014/main" id="{6548D01A-40D2-4411-9EFB-F0E283676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7918868"/>
            <a:ext cx="1906760" cy="1307657"/>
          </a:xfrm>
          <a:custGeom>
            <a:avLst/>
            <a:gdLst>
              <a:gd name="T0" fmla="*/ 2917 w 2918"/>
              <a:gd name="T1" fmla="*/ 329 h 2004"/>
              <a:gd name="T2" fmla="*/ 2917 w 2918"/>
              <a:gd name="T3" fmla="*/ 329 h 2004"/>
              <a:gd name="T4" fmla="*/ 2379 w 2918"/>
              <a:gd name="T5" fmla="*/ 1023 h 2004"/>
              <a:gd name="T6" fmla="*/ 2379 w 2918"/>
              <a:gd name="T7" fmla="*/ 1023 h 2004"/>
              <a:gd name="T8" fmla="*/ 1681 w 2918"/>
              <a:gd name="T9" fmla="*/ 1556 h 2004"/>
              <a:gd name="T10" fmla="*/ 1681 w 2918"/>
              <a:gd name="T11" fmla="*/ 1556 h 2004"/>
              <a:gd name="T12" fmla="*/ 869 w 2918"/>
              <a:gd name="T13" fmla="*/ 1890 h 2004"/>
              <a:gd name="T14" fmla="*/ 869 w 2918"/>
              <a:gd name="T15" fmla="*/ 1890 h 2004"/>
              <a:gd name="T16" fmla="*/ 0 w 2918"/>
              <a:gd name="T17" fmla="*/ 2003 h 2004"/>
              <a:gd name="T18" fmla="*/ 0 w 2918"/>
              <a:gd name="T19" fmla="*/ 1345 h 2004"/>
              <a:gd name="T20" fmla="*/ 0 w 2918"/>
              <a:gd name="T21" fmla="*/ 1345 h 2004"/>
              <a:gd name="T22" fmla="*/ 700 w 2918"/>
              <a:gd name="T23" fmla="*/ 1254 h 2004"/>
              <a:gd name="T24" fmla="*/ 700 w 2918"/>
              <a:gd name="T25" fmla="*/ 1254 h 2004"/>
              <a:gd name="T26" fmla="*/ 1353 w 2918"/>
              <a:gd name="T27" fmla="*/ 985 h 2004"/>
              <a:gd name="T28" fmla="*/ 1353 w 2918"/>
              <a:gd name="T29" fmla="*/ 985 h 2004"/>
              <a:gd name="T30" fmla="*/ 1915 w 2918"/>
              <a:gd name="T31" fmla="*/ 556 h 2004"/>
              <a:gd name="T32" fmla="*/ 1915 w 2918"/>
              <a:gd name="T33" fmla="*/ 556 h 2004"/>
              <a:gd name="T34" fmla="*/ 2347 w 2918"/>
              <a:gd name="T35" fmla="*/ 0 h 2004"/>
              <a:gd name="T36" fmla="*/ 2917 w 2918"/>
              <a:gd name="T37" fmla="*/ 329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18" h="2004">
                <a:moveTo>
                  <a:pt x="2917" y="329"/>
                </a:moveTo>
                <a:lnTo>
                  <a:pt x="2917" y="329"/>
                </a:lnTo>
                <a:cubicBezTo>
                  <a:pt x="2768" y="583"/>
                  <a:pt x="2586" y="817"/>
                  <a:pt x="2379" y="1023"/>
                </a:cubicBezTo>
                <a:lnTo>
                  <a:pt x="2379" y="1023"/>
                </a:lnTo>
                <a:cubicBezTo>
                  <a:pt x="2171" y="1229"/>
                  <a:pt x="1936" y="1409"/>
                  <a:pt x="1681" y="1556"/>
                </a:cubicBezTo>
                <a:lnTo>
                  <a:pt x="1681" y="1556"/>
                </a:lnTo>
                <a:cubicBezTo>
                  <a:pt x="1429" y="1700"/>
                  <a:pt x="1156" y="1813"/>
                  <a:pt x="869" y="1890"/>
                </a:cubicBezTo>
                <a:lnTo>
                  <a:pt x="869" y="1890"/>
                </a:lnTo>
                <a:cubicBezTo>
                  <a:pt x="592" y="1963"/>
                  <a:pt x="300" y="2003"/>
                  <a:pt x="0" y="2003"/>
                </a:cubicBezTo>
                <a:lnTo>
                  <a:pt x="0" y="1345"/>
                </a:lnTo>
                <a:lnTo>
                  <a:pt x="0" y="1345"/>
                </a:lnTo>
                <a:cubicBezTo>
                  <a:pt x="241" y="1345"/>
                  <a:pt x="476" y="1314"/>
                  <a:pt x="700" y="1254"/>
                </a:cubicBezTo>
                <a:lnTo>
                  <a:pt x="700" y="1254"/>
                </a:lnTo>
                <a:cubicBezTo>
                  <a:pt x="932" y="1193"/>
                  <a:pt x="1150" y="1101"/>
                  <a:pt x="1353" y="985"/>
                </a:cubicBezTo>
                <a:lnTo>
                  <a:pt x="1353" y="985"/>
                </a:lnTo>
                <a:cubicBezTo>
                  <a:pt x="1559" y="866"/>
                  <a:pt x="1748" y="722"/>
                  <a:pt x="1915" y="556"/>
                </a:cubicBezTo>
                <a:lnTo>
                  <a:pt x="1915" y="556"/>
                </a:lnTo>
                <a:cubicBezTo>
                  <a:pt x="2082" y="390"/>
                  <a:pt x="2228" y="204"/>
                  <a:pt x="2347" y="0"/>
                </a:cubicBezTo>
                <a:lnTo>
                  <a:pt x="2917" y="3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6" name="Freeform 51">
            <a:extLst>
              <a:ext uri="{FF2B5EF4-FFF2-40B4-BE49-F238E27FC236}">
                <a16:creationId xmlns:a16="http://schemas.microsoft.com/office/drawing/2014/main" id="{BB657952-0209-4016-B3D0-22E98E710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659" y="5928578"/>
            <a:ext cx="673991" cy="2206312"/>
          </a:xfrm>
          <a:custGeom>
            <a:avLst/>
            <a:gdLst>
              <a:gd name="T0" fmla="*/ 1031 w 1032"/>
              <a:gd name="T1" fmla="*/ 1673 h 3379"/>
              <a:gd name="T2" fmla="*/ 1031 w 1032"/>
              <a:gd name="T3" fmla="*/ 1673 h 3379"/>
              <a:gd name="T4" fmla="*/ 1031 w 1032"/>
              <a:gd name="T5" fmla="*/ 1692 h 3379"/>
              <a:gd name="T6" fmla="*/ 1031 w 1032"/>
              <a:gd name="T7" fmla="*/ 1692 h 3379"/>
              <a:gd name="T8" fmla="*/ 912 w 1032"/>
              <a:gd name="T9" fmla="*/ 2565 h 3379"/>
              <a:gd name="T10" fmla="*/ 912 w 1032"/>
              <a:gd name="T11" fmla="*/ 2565 h 3379"/>
              <a:gd name="T12" fmla="*/ 571 w 1032"/>
              <a:gd name="T13" fmla="*/ 3377 h 3379"/>
              <a:gd name="T14" fmla="*/ 571 w 1032"/>
              <a:gd name="T15" fmla="*/ 3377 h 3379"/>
              <a:gd name="T16" fmla="*/ 570 w 1032"/>
              <a:gd name="T17" fmla="*/ 3378 h 3379"/>
              <a:gd name="T18" fmla="*/ 0 w 1032"/>
              <a:gd name="T19" fmla="*/ 3049 h 3379"/>
              <a:gd name="T20" fmla="*/ 0 w 1032"/>
              <a:gd name="T21" fmla="*/ 3049 h 3379"/>
              <a:gd name="T22" fmla="*/ 2 w 1032"/>
              <a:gd name="T23" fmla="*/ 3045 h 3379"/>
              <a:gd name="T24" fmla="*/ 2 w 1032"/>
              <a:gd name="T25" fmla="*/ 3045 h 3379"/>
              <a:gd name="T26" fmla="*/ 277 w 1032"/>
              <a:gd name="T27" fmla="*/ 2392 h 3379"/>
              <a:gd name="T28" fmla="*/ 277 w 1032"/>
              <a:gd name="T29" fmla="*/ 2392 h 3379"/>
              <a:gd name="T30" fmla="*/ 373 w 1032"/>
              <a:gd name="T31" fmla="*/ 1689 h 3379"/>
              <a:gd name="T32" fmla="*/ 373 w 1032"/>
              <a:gd name="T33" fmla="*/ 1689 h 3379"/>
              <a:gd name="T34" fmla="*/ 373 w 1032"/>
              <a:gd name="T35" fmla="*/ 1673 h 3379"/>
              <a:gd name="T36" fmla="*/ 373 w 1032"/>
              <a:gd name="T37" fmla="*/ 1673 h 3379"/>
              <a:gd name="T38" fmla="*/ 285 w 1032"/>
              <a:gd name="T39" fmla="*/ 983 h 3379"/>
              <a:gd name="T40" fmla="*/ 285 w 1032"/>
              <a:gd name="T41" fmla="*/ 983 h 3379"/>
              <a:gd name="T42" fmla="*/ 18 w 1032"/>
              <a:gd name="T43" fmla="*/ 329 h 3379"/>
              <a:gd name="T44" fmla="*/ 588 w 1032"/>
              <a:gd name="T45" fmla="*/ 0 h 3379"/>
              <a:gd name="T46" fmla="*/ 588 w 1032"/>
              <a:gd name="T47" fmla="*/ 0 h 3379"/>
              <a:gd name="T48" fmla="*/ 922 w 1032"/>
              <a:gd name="T49" fmla="*/ 816 h 3379"/>
              <a:gd name="T50" fmla="*/ 922 w 1032"/>
              <a:gd name="T51" fmla="*/ 816 h 3379"/>
              <a:gd name="T52" fmla="*/ 1031 w 1032"/>
              <a:gd name="T53" fmla="*/ 1673 h 3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032" h="3379">
                <a:moveTo>
                  <a:pt x="1031" y="1673"/>
                </a:moveTo>
                <a:lnTo>
                  <a:pt x="1031" y="1673"/>
                </a:lnTo>
                <a:cubicBezTo>
                  <a:pt x="1031" y="1679"/>
                  <a:pt x="1031" y="1686"/>
                  <a:pt x="1031" y="1692"/>
                </a:cubicBezTo>
                <a:lnTo>
                  <a:pt x="1031" y="1692"/>
                </a:lnTo>
                <a:cubicBezTo>
                  <a:pt x="1029" y="1994"/>
                  <a:pt x="988" y="2287"/>
                  <a:pt x="912" y="2565"/>
                </a:cubicBezTo>
                <a:lnTo>
                  <a:pt x="912" y="2565"/>
                </a:lnTo>
                <a:cubicBezTo>
                  <a:pt x="833" y="2853"/>
                  <a:pt x="718" y="3125"/>
                  <a:pt x="571" y="3377"/>
                </a:cubicBezTo>
                <a:lnTo>
                  <a:pt x="571" y="3377"/>
                </a:lnTo>
                <a:cubicBezTo>
                  <a:pt x="571" y="3378"/>
                  <a:pt x="570" y="3378"/>
                  <a:pt x="570" y="3378"/>
                </a:cubicBezTo>
                <a:lnTo>
                  <a:pt x="0" y="3049"/>
                </a:lnTo>
                <a:lnTo>
                  <a:pt x="0" y="3049"/>
                </a:lnTo>
                <a:cubicBezTo>
                  <a:pt x="1" y="3048"/>
                  <a:pt x="1" y="3046"/>
                  <a:pt x="2" y="3045"/>
                </a:cubicBezTo>
                <a:lnTo>
                  <a:pt x="2" y="3045"/>
                </a:lnTo>
                <a:cubicBezTo>
                  <a:pt x="121" y="2843"/>
                  <a:pt x="214" y="2623"/>
                  <a:pt x="277" y="2392"/>
                </a:cubicBezTo>
                <a:lnTo>
                  <a:pt x="277" y="2392"/>
                </a:lnTo>
                <a:cubicBezTo>
                  <a:pt x="338" y="2168"/>
                  <a:pt x="372" y="1932"/>
                  <a:pt x="373" y="1689"/>
                </a:cubicBezTo>
                <a:lnTo>
                  <a:pt x="373" y="1689"/>
                </a:lnTo>
                <a:cubicBezTo>
                  <a:pt x="373" y="1683"/>
                  <a:pt x="373" y="1678"/>
                  <a:pt x="373" y="1673"/>
                </a:cubicBezTo>
                <a:lnTo>
                  <a:pt x="373" y="1673"/>
                </a:lnTo>
                <a:cubicBezTo>
                  <a:pt x="373" y="1435"/>
                  <a:pt x="343" y="1203"/>
                  <a:pt x="285" y="983"/>
                </a:cubicBezTo>
                <a:lnTo>
                  <a:pt x="285" y="983"/>
                </a:lnTo>
                <a:cubicBezTo>
                  <a:pt x="224" y="752"/>
                  <a:pt x="134" y="532"/>
                  <a:pt x="18" y="329"/>
                </a:cubicBezTo>
                <a:lnTo>
                  <a:pt x="588" y="0"/>
                </a:lnTo>
                <a:lnTo>
                  <a:pt x="588" y="0"/>
                </a:lnTo>
                <a:cubicBezTo>
                  <a:pt x="733" y="253"/>
                  <a:pt x="846" y="528"/>
                  <a:pt x="922" y="816"/>
                </a:cubicBezTo>
                <a:lnTo>
                  <a:pt x="922" y="816"/>
                </a:lnTo>
                <a:cubicBezTo>
                  <a:pt x="993" y="1090"/>
                  <a:pt x="1031" y="1377"/>
                  <a:pt x="1031" y="167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7" name="Freeform 55">
            <a:extLst>
              <a:ext uri="{FF2B5EF4-FFF2-40B4-BE49-F238E27FC236}">
                <a16:creationId xmlns:a16="http://schemas.microsoft.com/office/drawing/2014/main" id="{98808B3F-6439-44AB-8E69-2D928F94A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457" y="4813902"/>
            <a:ext cx="1918281" cy="1327818"/>
          </a:xfrm>
          <a:custGeom>
            <a:avLst/>
            <a:gdLst>
              <a:gd name="T0" fmla="*/ 2935 w 2936"/>
              <a:gd name="T1" fmla="*/ 1705 h 2035"/>
              <a:gd name="T2" fmla="*/ 2365 w 2936"/>
              <a:gd name="T3" fmla="*/ 2034 h 2035"/>
              <a:gd name="T4" fmla="*/ 2365 w 2936"/>
              <a:gd name="T5" fmla="*/ 2034 h 2035"/>
              <a:gd name="T6" fmla="*/ 2363 w 2936"/>
              <a:gd name="T7" fmla="*/ 2030 h 2035"/>
              <a:gd name="T8" fmla="*/ 2363 w 2936"/>
              <a:gd name="T9" fmla="*/ 2030 h 2035"/>
              <a:gd name="T10" fmla="*/ 1931 w 2936"/>
              <a:gd name="T11" fmla="*/ 1463 h 2035"/>
              <a:gd name="T12" fmla="*/ 1931 w 2936"/>
              <a:gd name="T13" fmla="*/ 1463 h 2035"/>
              <a:gd name="T14" fmla="*/ 1367 w 2936"/>
              <a:gd name="T15" fmla="*/ 1026 h 2035"/>
              <a:gd name="T16" fmla="*/ 1367 w 2936"/>
              <a:gd name="T17" fmla="*/ 1026 h 2035"/>
              <a:gd name="T18" fmla="*/ 708 w 2936"/>
              <a:gd name="T19" fmla="*/ 752 h 2035"/>
              <a:gd name="T20" fmla="*/ 708 w 2936"/>
              <a:gd name="T21" fmla="*/ 752 h 2035"/>
              <a:gd name="T22" fmla="*/ 0 w 2936"/>
              <a:gd name="T23" fmla="*/ 658 h 2035"/>
              <a:gd name="T24" fmla="*/ 0 w 2936"/>
              <a:gd name="T25" fmla="*/ 0 h 2035"/>
              <a:gd name="T26" fmla="*/ 0 w 2936"/>
              <a:gd name="T27" fmla="*/ 0 h 2035"/>
              <a:gd name="T28" fmla="*/ 879 w 2936"/>
              <a:gd name="T29" fmla="*/ 116 h 2035"/>
              <a:gd name="T30" fmla="*/ 879 w 2936"/>
              <a:gd name="T31" fmla="*/ 116 h 2035"/>
              <a:gd name="T32" fmla="*/ 1697 w 2936"/>
              <a:gd name="T33" fmla="*/ 457 h 2035"/>
              <a:gd name="T34" fmla="*/ 1697 w 2936"/>
              <a:gd name="T35" fmla="*/ 457 h 2035"/>
              <a:gd name="T36" fmla="*/ 2397 w 2936"/>
              <a:gd name="T37" fmla="*/ 999 h 2035"/>
              <a:gd name="T38" fmla="*/ 2397 w 2936"/>
              <a:gd name="T39" fmla="*/ 999 h 2035"/>
              <a:gd name="T40" fmla="*/ 2934 w 2936"/>
              <a:gd name="T41" fmla="*/ 1704 h 2035"/>
              <a:gd name="T42" fmla="*/ 2934 w 2936"/>
              <a:gd name="T43" fmla="*/ 1704 h 2035"/>
              <a:gd name="T44" fmla="*/ 2935 w 2936"/>
              <a:gd name="T45" fmla="*/ 1705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936" h="2035">
                <a:moveTo>
                  <a:pt x="2935" y="1705"/>
                </a:moveTo>
                <a:lnTo>
                  <a:pt x="2365" y="2034"/>
                </a:lnTo>
                <a:lnTo>
                  <a:pt x="2365" y="2034"/>
                </a:lnTo>
                <a:cubicBezTo>
                  <a:pt x="2364" y="2032"/>
                  <a:pt x="2363" y="2031"/>
                  <a:pt x="2363" y="2030"/>
                </a:cubicBezTo>
                <a:lnTo>
                  <a:pt x="2363" y="2030"/>
                </a:lnTo>
                <a:cubicBezTo>
                  <a:pt x="2243" y="1822"/>
                  <a:pt x="2098" y="1631"/>
                  <a:pt x="1931" y="1463"/>
                </a:cubicBezTo>
                <a:lnTo>
                  <a:pt x="1931" y="1463"/>
                </a:lnTo>
                <a:cubicBezTo>
                  <a:pt x="1763" y="1294"/>
                  <a:pt x="1573" y="1147"/>
                  <a:pt x="1367" y="1026"/>
                </a:cubicBezTo>
                <a:lnTo>
                  <a:pt x="1367" y="1026"/>
                </a:lnTo>
                <a:cubicBezTo>
                  <a:pt x="1162" y="907"/>
                  <a:pt x="942" y="814"/>
                  <a:pt x="708" y="752"/>
                </a:cubicBezTo>
                <a:lnTo>
                  <a:pt x="708" y="752"/>
                </a:lnTo>
                <a:cubicBezTo>
                  <a:pt x="482" y="690"/>
                  <a:pt x="244" y="658"/>
                  <a:pt x="0" y="658"/>
                </a:cubicBezTo>
                <a:lnTo>
                  <a:pt x="0" y="0"/>
                </a:lnTo>
                <a:lnTo>
                  <a:pt x="0" y="0"/>
                </a:lnTo>
                <a:cubicBezTo>
                  <a:pt x="303" y="0"/>
                  <a:pt x="599" y="40"/>
                  <a:pt x="879" y="116"/>
                </a:cubicBezTo>
                <a:lnTo>
                  <a:pt x="879" y="116"/>
                </a:lnTo>
                <a:cubicBezTo>
                  <a:pt x="1169" y="194"/>
                  <a:pt x="1444" y="310"/>
                  <a:pt x="1697" y="457"/>
                </a:cubicBezTo>
                <a:lnTo>
                  <a:pt x="1697" y="457"/>
                </a:lnTo>
                <a:cubicBezTo>
                  <a:pt x="1955" y="607"/>
                  <a:pt x="2189" y="789"/>
                  <a:pt x="2397" y="999"/>
                </a:cubicBezTo>
                <a:lnTo>
                  <a:pt x="2397" y="999"/>
                </a:lnTo>
                <a:cubicBezTo>
                  <a:pt x="2606" y="1209"/>
                  <a:pt x="2787" y="1446"/>
                  <a:pt x="2934" y="1704"/>
                </a:cubicBezTo>
                <a:lnTo>
                  <a:pt x="2934" y="1704"/>
                </a:lnTo>
                <a:cubicBezTo>
                  <a:pt x="2934" y="1704"/>
                  <a:pt x="2935" y="1704"/>
                  <a:pt x="2935" y="1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8" name="Freeform 56">
            <a:extLst>
              <a:ext uri="{FF2B5EF4-FFF2-40B4-BE49-F238E27FC236}">
                <a16:creationId xmlns:a16="http://schemas.microsoft.com/office/drawing/2014/main" id="{C36123A1-B1A6-4456-A666-C8053290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" y="4577717"/>
            <a:ext cx="4887874" cy="4887872"/>
          </a:xfrm>
          <a:custGeom>
            <a:avLst/>
            <a:gdLst>
              <a:gd name="T0" fmla="*/ 6963 w 7483"/>
              <a:gd name="T1" fmla="*/ 5237 h 7482"/>
              <a:gd name="T2" fmla="*/ 6963 w 7483"/>
              <a:gd name="T3" fmla="*/ 5237 h 7482"/>
              <a:gd name="T4" fmla="*/ 3741 w 7483"/>
              <a:gd name="T5" fmla="*/ 7292 h 7482"/>
              <a:gd name="T6" fmla="*/ 3741 w 7483"/>
              <a:gd name="T7" fmla="*/ 7292 h 7482"/>
              <a:gd name="T8" fmla="*/ 1779 w 7483"/>
              <a:gd name="T9" fmla="*/ 6702 h 7482"/>
              <a:gd name="T10" fmla="*/ 1779 w 7483"/>
              <a:gd name="T11" fmla="*/ 6702 h 7482"/>
              <a:gd name="T12" fmla="*/ 1582 w 7483"/>
              <a:gd name="T13" fmla="*/ 6561 h 7482"/>
              <a:gd name="T14" fmla="*/ 1579 w 7483"/>
              <a:gd name="T15" fmla="*/ 6558 h 7482"/>
              <a:gd name="T16" fmla="*/ 1579 w 7483"/>
              <a:gd name="T17" fmla="*/ 6558 h 7482"/>
              <a:gd name="T18" fmla="*/ 1579 w 7483"/>
              <a:gd name="T19" fmla="*/ 6558 h 7482"/>
              <a:gd name="T20" fmla="*/ 228 w 7483"/>
              <a:gd name="T21" fmla="*/ 4266 h 7482"/>
              <a:gd name="T22" fmla="*/ 228 w 7483"/>
              <a:gd name="T23" fmla="*/ 4266 h 7482"/>
              <a:gd name="T24" fmla="*/ 189 w 7483"/>
              <a:gd name="T25" fmla="*/ 3740 h 7482"/>
              <a:gd name="T26" fmla="*/ 189 w 7483"/>
              <a:gd name="T27" fmla="*/ 3740 h 7482"/>
              <a:gd name="T28" fmla="*/ 438 w 7483"/>
              <a:gd name="T29" fmla="*/ 2433 h 7482"/>
              <a:gd name="T30" fmla="*/ 438 w 7483"/>
              <a:gd name="T31" fmla="*/ 2433 h 7482"/>
              <a:gd name="T32" fmla="*/ 823 w 7483"/>
              <a:gd name="T33" fmla="*/ 1715 h 7482"/>
              <a:gd name="T34" fmla="*/ 823 w 7483"/>
              <a:gd name="T35" fmla="*/ 1715 h 7482"/>
              <a:gd name="T36" fmla="*/ 3238 w 7483"/>
              <a:gd name="T37" fmla="*/ 224 h 7482"/>
              <a:gd name="T38" fmla="*/ 3238 w 7483"/>
              <a:gd name="T39" fmla="*/ 224 h 7482"/>
              <a:gd name="T40" fmla="*/ 3238 w 7483"/>
              <a:gd name="T41" fmla="*/ 224 h 7482"/>
              <a:gd name="T42" fmla="*/ 3741 w 7483"/>
              <a:gd name="T43" fmla="*/ 189 h 7482"/>
              <a:gd name="T44" fmla="*/ 3741 w 7483"/>
              <a:gd name="T45" fmla="*/ 189 h 7482"/>
              <a:gd name="T46" fmla="*/ 6721 w 7483"/>
              <a:gd name="T47" fmla="*/ 1807 h 7482"/>
              <a:gd name="T48" fmla="*/ 6721 w 7483"/>
              <a:gd name="T49" fmla="*/ 1807 h 7482"/>
              <a:gd name="T50" fmla="*/ 7293 w 7483"/>
              <a:gd name="T51" fmla="*/ 3740 h 7482"/>
              <a:gd name="T52" fmla="*/ 7293 w 7483"/>
              <a:gd name="T53" fmla="*/ 3740 h 7482"/>
              <a:gd name="T54" fmla="*/ 6963 w 7483"/>
              <a:gd name="T55" fmla="*/ 5237 h 7482"/>
              <a:gd name="T56" fmla="*/ 6879 w 7483"/>
              <a:gd name="T57" fmla="*/ 1704 h 7482"/>
              <a:gd name="T58" fmla="*/ 6879 w 7483"/>
              <a:gd name="T59" fmla="*/ 1704 h 7482"/>
              <a:gd name="T60" fmla="*/ 3741 w 7483"/>
              <a:gd name="T61" fmla="*/ 0 h 7482"/>
              <a:gd name="T62" fmla="*/ 3741 w 7483"/>
              <a:gd name="T63" fmla="*/ 0 h 7482"/>
              <a:gd name="T64" fmla="*/ 3211 w 7483"/>
              <a:gd name="T65" fmla="*/ 37 h 7482"/>
              <a:gd name="T66" fmla="*/ 3211 w 7483"/>
              <a:gd name="T67" fmla="*/ 37 h 7482"/>
              <a:gd name="T68" fmla="*/ 3211 w 7483"/>
              <a:gd name="T69" fmla="*/ 37 h 7482"/>
              <a:gd name="T70" fmla="*/ 668 w 7483"/>
              <a:gd name="T71" fmla="*/ 1607 h 7482"/>
              <a:gd name="T72" fmla="*/ 668 w 7483"/>
              <a:gd name="T73" fmla="*/ 1607 h 7482"/>
              <a:gd name="T74" fmla="*/ 262 w 7483"/>
              <a:gd name="T75" fmla="*/ 2363 h 7482"/>
              <a:gd name="T76" fmla="*/ 262 w 7483"/>
              <a:gd name="T77" fmla="*/ 2363 h 7482"/>
              <a:gd name="T78" fmla="*/ 0 w 7483"/>
              <a:gd name="T79" fmla="*/ 3740 h 7482"/>
              <a:gd name="T80" fmla="*/ 0 w 7483"/>
              <a:gd name="T81" fmla="*/ 3740 h 7482"/>
              <a:gd name="T82" fmla="*/ 41 w 7483"/>
              <a:gd name="T83" fmla="*/ 4295 h 7482"/>
              <a:gd name="T84" fmla="*/ 41 w 7483"/>
              <a:gd name="T85" fmla="*/ 4295 h 7482"/>
              <a:gd name="T86" fmla="*/ 1463 w 7483"/>
              <a:gd name="T87" fmla="*/ 6708 h 7482"/>
              <a:gd name="T88" fmla="*/ 1463 w 7483"/>
              <a:gd name="T89" fmla="*/ 6709 h 7482"/>
              <a:gd name="T90" fmla="*/ 1467 w 7483"/>
              <a:gd name="T91" fmla="*/ 6711 h 7482"/>
              <a:gd name="T92" fmla="*/ 1467 w 7483"/>
              <a:gd name="T93" fmla="*/ 6711 h 7482"/>
              <a:gd name="T94" fmla="*/ 1675 w 7483"/>
              <a:gd name="T95" fmla="*/ 6859 h 7482"/>
              <a:gd name="T96" fmla="*/ 1675 w 7483"/>
              <a:gd name="T97" fmla="*/ 6859 h 7482"/>
              <a:gd name="T98" fmla="*/ 3741 w 7483"/>
              <a:gd name="T99" fmla="*/ 7481 h 7482"/>
              <a:gd name="T100" fmla="*/ 3741 w 7483"/>
              <a:gd name="T101" fmla="*/ 7481 h 7482"/>
              <a:gd name="T102" fmla="*/ 7135 w 7483"/>
              <a:gd name="T103" fmla="*/ 5316 h 7482"/>
              <a:gd name="T104" fmla="*/ 7135 w 7483"/>
              <a:gd name="T105" fmla="*/ 5316 h 7482"/>
              <a:gd name="T106" fmla="*/ 7482 w 7483"/>
              <a:gd name="T107" fmla="*/ 3740 h 7482"/>
              <a:gd name="T108" fmla="*/ 7482 w 7483"/>
              <a:gd name="T109" fmla="*/ 3740 h 7482"/>
              <a:gd name="T110" fmla="*/ 6879 w 7483"/>
              <a:gd name="T111" fmla="*/ 1704 h 7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483" h="7482">
                <a:moveTo>
                  <a:pt x="6963" y="5237"/>
                </a:moveTo>
                <a:lnTo>
                  <a:pt x="6963" y="5237"/>
                </a:lnTo>
                <a:cubicBezTo>
                  <a:pt x="6399" y="6450"/>
                  <a:pt x="5168" y="7292"/>
                  <a:pt x="3741" y="7292"/>
                </a:cubicBezTo>
                <a:lnTo>
                  <a:pt x="3741" y="7292"/>
                </a:lnTo>
                <a:cubicBezTo>
                  <a:pt x="3016" y="7292"/>
                  <a:pt x="2342" y="7075"/>
                  <a:pt x="1779" y="6702"/>
                </a:cubicBezTo>
                <a:lnTo>
                  <a:pt x="1779" y="6702"/>
                </a:lnTo>
                <a:cubicBezTo>
                  <a:pt x="1712" y="6657"/>
                  <a:pt x="1646" y="6610"/>
                  <a:pt x="1582" y="6561"/>
                </a:cubicBezTo>
                <a:lnTo>
                  <a:pt x="1579" y="6558"/>
                </a:lnTo>
                <a:lnTo>
                  <a:pt x="1579" y="6558"/>
                </a:lnTo>
                <a:lnTo>
                  <a:pt x="1579" y="6558"/>
                </a:lnTo>
                <a:cubicBezTo>
                  <a:pt x="866" y="6010"/>
                  <a:pt x="367" y="5197"/>
                  <a:pt x="228" y="4266"/>
                </a:cubicBezTo>
                <a:lnTo>
                  <a:pt x="228" y="4266"/>
                </a:lnTo>
                <a:cubicBezTo>
                  <a:pt x="203" y="4095"/>
                  <a:pt x="189" y="3919"/>
                  <a:pt x="189" y="3740"/>
                </a:cubicBezTo>
                <a:lnTo>
                  <a:pt x="189" y="3740"/>
                </a:lnTo>
                <a:cubicBezTo>
                  <a:pt x="189" y="3278"/>
                  <a:pt x="278" y="2838"/>
                  <a:pt x="438" y="2433"/>
                </a:cubicBezTo>
                <a:lnTo>
                  <a:pt x="438" y="2433"/>
                </a:lnTo>
                <a:cubicBezTo>
                  <a:pt x="539" y="2178"/>
                  <a:pt x="669" y="1937"/>
                  <a:pt x="823" y="1715"/>
                </a:cubicBezTo>
                <a:lnTo>
                  <a:pt x="823" y="1715"/>
                </a:lnTo>
                <a:cubicBezTo>
                  <a:pt x="1375" y="923"/>
                  <a:pt x="2239" y="366"/>
                  <a:pt x="3238" y="224"/>
                </a:cubicBezTo>
                <a:lnTo>
                  <a:pt x="3238" y="224"/>
                </a:lnTo>
                <a:lnTo>
                  <a:pt x="3238" y="224"/>
                </a:lnTo>
                <a:cubicBezTo>
                  <a:pt x="3403" y="201"/>
                  <a:pt x="3571" y="189"/>
                  <a:pt x="3741" y="189"/>
                </a:cubicBezTo>
                <a:lnTo>
                  <a:pt x="3741" y="189"/>
                </a:lnTo>
                <a:cubicBezTo>
                  <a:pt x="4989" y="189"/>
                  <a:pt x="6087" y="833"/>
                  <a:pt x="6721" y="1807"/>
                </a:cubicBezTo>
                <a:lnTo>
                  <a:pt x="6721" y="1807"/>
                </a:lnTo>
                <a:cubicBezTo>
                  <a:pt x="7082" y="2363"/>
                  <a:pt x="7293" y="3027"/>
                  <a:pt x="7293" y="3740"/>
                </a:cubicBezTo>
                <a:lnTo>
                  <a:pt x="7293" y="3740"/>
                </a:lnTo>
                <a:cubicBezTo>
                  <a:pt x="7293" y="4275"/>
                  <a:pt x="7175" y="4781"/>
                  <a:pt x="6963" y="5237"/>
                </a:cubicBezTo>
                <a:close/>
                <a:moveTo>
                  <a:pt x="6879" y="1704"/>
                </a:moveTo>
                <a:lnTo>
                  <a:pt x="6879" y="1704"/>
                </a:lnTo>
                <a:cubicBezTo>
                  <a:pt x="6212" y="678"/>
                  <a:pt x="5056" y="0"/>
                  <a:pt x="3741" y="0"/>
                </a:cubicBezTo>
                <a:lnTo>
                  <a:pt x="3741" y="0"/>
                </a:lnTo>
                <a:cubicBezTo>
                  <a:pt x="3561" y="0"/>
                  <a:pt x="3385" y="12"/>
                  <a:pt x="3211" y="37"/>
                </a:cubicBezTo>
                <a:lnTo>
                  <a:pt x="3211" y="37"/>
                </a:lnTo>
                <a:lnTo>
                  <a:pt x="3211" y="37"/>
                </a:lnTo>
                <a:cubicBezTo>
                  <a:pt x="2160" y="186"/>
                  <a:pt x="1249" y="773"/>
                  <a:pt x="668" y="1607"/>
                </a:cubicBezTo>
                <a:lnTo>
                  <a:pt x="668" y="1607"/>
                </a:lnTo>
                <a:cubicBezTo>
                  <a:pt x="505" y="1841"/>
                  <a:pt x="369" y="2094"/>
                  <a:pt x="262" y="2363"/>
                </a:cubicBezTo>
                <a:lnTo>
                  <a:pt x="262" y="2363"/>
                </a:lnTo>
                <a:cubicBezTo>
                  <a:pt x="93" y="2790"/>
                  <a:pt x="0" y="3253"/>
                  <a:pt x="0" y="3740"/>
                </a:cubicBezTo>
                <a:lnTo>
                  <a:pt x="0" y="3740"/>
                </a:lnTo>
                <a:cubicBezTo>
                  <a:pt x="0" y="3929"/>
                  <a:pt x="14" y="4114"/>
                  <a:pt x="41" y="4295"/>
                </a:cubicBezTo>
                <a:lnTo>
                  <a:pt x="41" y="4295"/>
                </a:lnTo>
                <a:cubicBezTo>
                  <a:pt x="187" y="5275"/>
                  <a:pt x="712" y="6131"/>
                  <a:pt x="1463" y="6708"/>
                </a:cubicBezTo>
                <a:lnTo>
                  <a:pt x="1463" y="6709"/>
                </a:lnTo>
                <a:lnTo>
                  <a:pt x="1467" y="6711"/>
                </a:lnTo>
                <a:lnTo>
                  <a:pt x="1467" y="6711"/>
                </a:lnTo>
                <a:cubicBezTo>
                  <a:pt x="1534" y="6763"/>
                  <a:pt x="1604" y="6812"/>
                  <a:pt x="1675" y="6859"/>
                </a:cubicBezTo>
                <a:lnTo>
                  <a:pt x="1675" y="6859"/>
                </a:lnTo>
                <a:cubicBezTo>
                  <a:pt x="2267" y="7252"/>
                  <a:pt x="2978" y="7481"/>
                  <a:pt x="3741" y="7481"/>
                </a:cubicBezTo>
                <a:lnTo>
                  <a:pt x="3741" y="7481"/>
                </a:lnTo>
                <a:cubicBezTo>
                  <a:pt x="5244" y="7481"/>
                  <a:pt x="6540" y="6595"/>
                  <a:pt x="7135" y="5316"/>
                </a:cubicBezTo>
                <a:lnTo>
                  <a:pt x="7135" y="5316"/>
                </a:lnTo>
                <a:cubicBezTo>
                  <a:pt x="7358" y="4837"/>
                  <a:pt x="7482" y="4303"/>
                  <a:pt x="7482" y="3740"/>
                </a:cubicBezTo>
                <a:lnTo>
                  <a:pt x="7482" y="3740"/>
                </a:lnTo>
                <a:cubicBezTo>
                  <a:pt x="7482" y="2988"/>
                  <a:pt x="7261" y="2290"/>
                  <a:pt x="6879" y="170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9" name="Freeform 60">
            <a:extLst>
              <a:ext uri="{FF2B5EF4-FFF2-40B4-BE49-F238E27FC236}">
                <a16:creationId xmlns:a16="http://schemas.microsoft.com/office/drawing/2014/main" id="{65852D10-53C1-43D1-AAC1-A0D846A8D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30735"/>
            <a:ext cx="3781838" cy="3781836"/>
          </a:xfrm>
          <a:custGeom>
            <a:avLst/>
            <a:gdLst>
              <a:gd name="T0" fmla="*/ 5790 w 5791"/>
              <a:gd name="T1" fmla="*/ 2894 h 5790"/>
              <a:gd name="T2" fmla="*/ 5790 w 5791"/>
              <a:gd name="T3" fmla="*/ 2894 h 5790"/>
              <a:gd name="T4" fmla="*/ 5522 w 5791"/>
              <a:gd name="T5" fmla="*/ 4114 h 5790"/>
              <a:gd name="T6" fmla="*/ 5522 w 5791"/>
              <a:gd name="T7" fmla="*/ 4114 h 5790"/>
              <a:gd name="T8" fmla="*/ 2895 w 5791"/>
              <a:gd name="T9" fmla="*/ 5789 h 5790"/>
              <a:gd name="T10" fmla="*/ 2895 w 5791"/>
              <a:gd name="T11" fmla="*/ 5789 h 5790"/>
              <a:gd name="T12" fmla="*/ 1296 w 5791"/>
              <a:gd name="T13" fmla="*/ 5308 h 5790"/>
              <a:gd name="T14" fmla="*/ 1296 w 5791"/>
              <a:gd name="T15" fmla="*/ 5308 h 5790"/>
              <a:gd name="T16" fmla="*/ 1135 w 5791"/>
              <a:gd name="T17" fmla="*/ 5193 h 5790"/>
              <a:gd name="T18" fmla="*/ 1133 w 5791"/>
              <a:gd name="T19" fmla="*/ 5191 h 5790"/>
              <a:gd name="T20" fmla="*/ 1133 w 5791"/>
              <a:gd name="T21" fmla="*/ 5191 h 5790"/>
              <a:gd name="T22" fmla="*/ 1133 w 5791"/>
              <a:gd name="T23" fmla="*/ 5191 h 5790"/>
              <a:gd name="T24" fmla="*/ 32 w 5791"/>
              <a:gd name="T25" fmla="*/ 3324 h 5790"/>
              <a:gd name="T26" fmla="*/ 32 w 5791"/>
              <a:gd name="T27" fmla="*/ 3324 h 5790"/>
              <a:gd name="T28" fmla="*/ 0 w 5791"/>
              <a:gd name="T29" fmla="*/ 2894 h 5790"/>
              <a:gd name="T30" fmla="*/ 0 w 5791"/>
              <a:gd name="T31" fmla="*/ 2894 h 5790"/>
              <a:gd name="T32" fmla="*/ 203 w 5791"/>
              <a:gd name="T33" fmla="*/ 1829 h 5790"/>
              <a:gd name="T34" fmla="*/ 203 w 5791"/>
              <a:gd name="T35" fmla="*/ 1829 h 5790"/>
              <a:gd name="T36" fmla="*/ 517 w 5791"/>
              <a:gd name="T37" fmla="*/ 1243 h 5790"/>
              <a:gd name="T38" fmla="*/ 517 w 5791"/>
              <a:gd name="T39" fmla="*/ 1243 h 5790"/>
              <a:gd name="T40" fmla="*/ 2485 w 5791"/>
              <a:gd name="T41" fmla="*/ 28 h 5790"/>
              <a:gd name="T42" fmla="*/ 2485 w 5791"/>
              <a:gd name="T43" fmla="*/ 28 h 5790"/>
              <a:gd name="T44" fmla="*/ 2485 w 5791"/>
              <a:gd name="T45" fmla="*/ 28 h 5790"/>
              <a:gd name="T46" fmla="*/ 2895 w 5791"/>
              <a:gd name="T47" fmla="*/ 0 h 5790"/>
              <a:gd name="T48" fmla="*/ 2895 w 5791"/>
              <a:gd name="T49" fmla="*/ 0 h 5790"/>
              <a:gd name="T50" fmla="*/ 5324 w 5791"/>
              <a:gd name="T51" fmla="*/ 1319 h 5790"/>
              <a:gd name="T52" fmla="*/ 5324 w 5791"/>
              <a:gd name="T53" fmla="*/ 1319 h 5790"/>
              <a:gd name="T54" fmla="*/ 5790 w 5791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91" h="5790">
                <a:moveTo>
                  <a:pt x="5790" y="2894"/>
                </a:moveTo>
                <a:lnTo>
                  <a:pt x="5790" y="2894"/>
                </a:lnTo>
                <a:cubicBezTo>
                  <a:pt x="5790" y="3330"/>
                  <a:pt x="5694" y="3743"/>
                  <a:pt x="5522" y="4114"/>
                </a:cubicBezTo>
                <a:lnTo>
                  <a:pt x="5522" y="4114"/>
                </a:lnTo>
                <a:cubicBezTo>
                  <a:pt x="5061" y="5103"/>
                  <a:pt x="4058" y="5789"/>
                  <a:pt x="2895" y="5789"/>
                </a:cubicBezTo>
                <a:lnTo>
                  <a:pt x="2895" y="5789"/>
                </a:lnTo>
                <a:cubicBezTo>
                  <a:pt x="2304" y="5789"/>
                  <a:pt x="1755" y="5612"/>
                  <a:pt x="1296" y="5308"/>
                </a:cubicBezTo>
                <a:lnTo>
                  <a:pt x="1296" y="5308"/>
                </a:lnTo>
                <a:cubicBezTo>
                  <a:pt x="1241" y="5271"/>
                  <a:pt x="1188" y="5233"/>
                  <a:pt x="1135" y="5193"/>
                </a:cubicBezTo>
                <a:lnTo>
                  <a:pt x="1133" y="5191"/>
                </a:lnTo>
                <a:lnTo>
                  <a:pt x="1133" y="5191"/>
                </a:lnTo>
                <a:lnTo>
                  <a:pt x="1133" y="5191"/>
                </a:lnTo>
                <a:cubicBezTo>
                  <a:pt x="551" y="4744"/>
                  <a:pt x="145" y="4082"/>
                  <a:pt x="32" y="3324"/>
                </a:cubicBezTo>
                <a:lnTo>
                  <a:pt x="32" y="3324"/>
                </a:lnTo>
                <a:cubicBezTo>
                  <a:pt x="11" y="3183"/>
                  <a:pt x="0" y="3040"/>
                  <a:pt x="0" y="2894"/>
                </a:cubicBezTo>
                <a:lnTo>
                  <a:pt x="0" y="2894"/>
                </a:lnTo>
                <a:cubicBezTo>
                  <a:pt x="0" y="2518"/>
                  <a:pt x="72" y="2158"/>
                  <a:pt x="203" y="1829"/>
                </a:cubicBezTo>
                <a:lnTo>
                  <a:pt x="203" y="1829"/>
                </a:lnTo>
                <a:cubicBezTo>
                  <a:pt x="285" y="1621"/>
                  <a:pt x="391" y="1424"/>
                  <a:pt x="517" y="1243"/>
                </a:cubicBezTo>
                <a:lnTo>
                  <a:pt x="517" y="1243"/>
                </a:lnTo>
                <a:cubicBezTo>
                  <a:pt x="967" y="598"/>
                  <a:pt x="1671" y="144"/>
                  <a:pt x="2485" y="28"/>
                </a:cubicBezTo>
                <a:lnTo>
                  <a:pt x="2485" y="28"/>
                </a:lnTo>
                <a:lnTo>
                  <a:pt x="2485" y="28"/>
                </a:lnTo>
                <a:cubicBezTo>
                  <a:pt x="2619" y="10"/>
                  <a:pt x="2756" y="0"/>
                  <a:pt x="2895" y="0"/>
                </a:cubicBezTo>
                <a:lnTo>
                  <a:pt x="2895" y="0"/>
                </a:lnTo>
                <a:cubicBezTo>
                  <a:pt x="3913" y="0"/>
                  <a:pt x="4807" y="525"/>
                  <a:pt x="5324" y="1319"/>
                </a:cubicBezTo>
                <a:lnTo>
                  <a:pt x="5324" y="1319"/>
                </a:lnTo>
                <a:cubicBezTo>
                  <a:pt x="5618" y="1772"/>
                  <a:pt x="5790" y="2313"/>
                  <a:pt x="5790" y="2894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BB6489BC-9288-4591-A125-5880064E2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456" y="5150895"/>
            <a:ext cx="3781185" cy="3447070"/>
          </a:xfrm>
          <a:custGeom>
            <a:avLst/>
            <a:gdLst>
              <a:gd name="connsiteX0" fmla="*/ 1070169 w 2084028"/>
              <a:gd name="connsiteY0" fmla="*/ 1135393 h 1899878"/>
              <a:gd name="connsiteX1" fmla="*/ 1110371 w 2084028"/>
              <a:gd name="connsiteY1" fmla="*/ 1151359 h 1899878"/>
              <a:gd name="connsiteX2" fmla="*/ 1196087 w 2084028"/>
              <a:gd name="connsiteY2" fmla="*/ 1219004 h 1899878"/>
              <a:gd name="connsiteX3" fmla="*/ 1267397 w 2084028"/>
              <a:gd name="connsiteY3" fmla="*/ 1197056 h 1899878"/>
              <a:gd name="connsiteX4" fmla="*/ 1332585 w 2084028"/>
              <a:gd name="connsiteY4" fmla="*/ 1294205 h 1899878"/>
              <a:gd name="connsiteX5" fmla="*/ 1474124 w 2084028"/>
              <a:gd name="connsiteY5" fmla="*/ 1387037 h 1899878"/>
              <a:gd name="connsiteX6" fmla="*/ 1402454 w 2084028"/>
              <a:gd name="connsiteY6" fmla="*/ 1500737 h 1899878"/>
              <a:gd name="connsiteX7" fmla="*/ 1413979 w 2084028"/>
              <a:gd name="connsiteY7" fmla="*/ 1614079 h 1899878"/>
              <a:gd name="connsiteX8" fmla="*/ 1349152 w 2084028"/>
              <a:gd name="connsiteY8" fmla="*/ 1658695 h 1899878"/>
              <a:gd name="connsiteX9" fmla="*/ 1292968 w 2084028"/>
              <a:gd name="connsiteY9" fmla="*/ 1801541 h 1899878"/>
              <a:gd name="connsiteX10" fmla="*/ 1191045 w 2084028"/>
              <a:gd name="connsiteY10" fmla="*/ 1821331 h 1899878"/>
              <a:gd name="connsiteX11" fmla="*/ 1143145 w 2084028"/>
              <a:gd name="connsiteY11" fmla="*/ 1600046 h 1899878"/>
              <a:gd name="connsiteX12" fmla="*/ 1123336 w 2084028"/>
              <a:gd name="connsiteY12" fmla="*/ 1496780 h 1899878"/>
              <a:gd name="connsiteX13" fmla="*/ 1149987 w 2084028"/>
              <a:gd name="connsiteY13" fmla="*/ 1412583 h 1899878"/>
              <a:gd name="connsiteX14" fmla="*/ 1051666 w 2084028"/>
              <a:gd name="connsiteY14" fmla="*/ 1417621 h 1899878"/>
              <a:gd name="connsiteX15" fmla="*/ 933176 w 2084028"/>
              <a:gd name="connsiteY15" fmla="*/ 1407546 h 1899878"/>
              <a:gd name="connsiteX16" fmla="*/ 897161 w 2084028"/>
              <a:gd name="connsiteY16" fmla="*/ 1248869 h 1899878"/>
              <a:gd name="connsiteX17" fmla="*/ 999444 w 2084028"/>
              <a:gd name="connsiteY17" fmla="*/ 1157476 h 1899878"/>
              <a:gd name="connsiteX18" fmla="*/ 1070169 w 2084028"/>
              <a:gd name="connsiteY18" fmla="*/ 1135393 h 1899878"/>
              <a:gd name="connsiteX19" fmla="*/ 226595 w 2084028"/>
              <a:gd name="connsiteY19" fmla="*/ 614131 h 1899878"/>
              <a:gd name="connsiteX20" fmla="*/ 297810 w 2084028"/>
              <a:gd name="connsiteY20" fmla="*/ 663790 h 1899878"/>
              <a:gd name="connsiteX21" fmla="*/ 302486 w 2084028"/>
              <a:gd name="connsiteY21" fmla="*/ 716688 h 1899878"/>
              <a:gd name="connsiteX22" fmla="*/ 225156 w 2084028"/>
              <a:gd name="connsiteY22" fmla="*/ 828602 h 1899878"/>
              <a:gd name="connsiteX23" fmla="*/ 307162 w 2084028"/>
              <a:gd name="connsiteY23" fmla="*/ 881140 h 1899878"/>
              <a:gd name="connsiteX24" fmla="*/ 354279 w 2084028"/>
              <a:gd name="connsiteY24" fmla="*/ 961747 h 1899878"/>
              <a:gd name="connsiteX25" fmla="*/ 377298 w 2084028"/>
              <a:gd name="connsiteY25" fmla="*/ 780742 h 1899878"/>
              <a:gd name="connsiteX26" fmla="*/ 463980 w 2084028"/>
              <a:gd name="connsiteY26" fmla="*/ 832560 h 1899878"/>
              <a:gd name="connsiteX27" fmla="*/ 566127 w 2084028"/>
              <a:gd name="connsiteY27" fmla="*/ 914966 h 1899878"/>
              <a:gd name="connsiteX28" fmla="*/ 519729 w 2084028"/>
              <a:gd name="connsiteY28" fmla="*/ 981898 h 1899878"/>
              <a:gd name="connsiteX29" fmla="*/ 429451 w 2084028"/>
              <a:gd name="connsiteY29" fmla="*/ 1001690 h 1899878"/>
              <a:gd name="connsiteX30" fmla="*/ 486279 w 2084028"/>
              <a:gd name="connsiteY30" fmla="*/ 1024721 h 1899878"/>
              <a:gd name="connsiteX31" fmla="*/ 416862 w 2084028"/>
              <a:gd name="connsiteY31" fmla="*/ 1076179 h 1899878"/>
              <a:gd name="connsiteX32" fmla="*/ 369385 w 2084028"/>
              <a:gd name="connsiteY32" fmla="*/ 1174059 h 1899878"/>
              <a:gd name="connsiteX33" fmla="*/ 308960 w 2084028"/>
              <a:gd name="connsiteY33" fmla="*/ 1209324 h 1899878"/>
              <a:gd name="connsiteX34" fmla="*/ 205374 w 2084028"/>
              <a:gd name="connsiteY34" fmla="*/ 1215442 h 1899878"/>
              <a:gd name="connsiteX35" fmla="*/ 205014 w 2084028"/>
              <a:gd name="connsiteY35" fmla="*/ 1287772 h 1899878"/>
              <a:gd name="connsiteX36" fmla="*/ 307162 w 2084028"/>
              <a:gd name="connsiteY36" fmla="*/ 1308643 h 1899878"/>
              <a:gd name="connsiteX37" fmla="*/ 344568 w 2084028"/>
              <a:gd name="connsiteY37" fmla="*/ 1369098 h 1899878"/>
              <a:gd name="connsiteX38" fmla="*/ 453549 w 2084028"/>
              <a:gd name="connsiteY38" fmla="*/ 1374856 h 1899878"/>
              <a:gd name="connsiteX39" fmla="*/ 557855 w 2084028"/>
              <a:gd name="connsiteY39" fmla="*/ 1407242 h 1899878"/>
              <a:gd name="connsiteX40" fmla="*/ 608569 w 2084028"/>
              <a:gd name="connsiteY40" fmla="*/ 1455103 h 1899878"/>
              <a:gd name="connsiteX41" fmla="*/ 629430 w 2084028"/>
              <a:gd name="connsiteY41" fmla="*/ 1489648 h 1899878"/>
              <a:gd name="connsiteX42" fmla="*/ 736613 w 2084028"/>
              <a:gd name="connsiteY42" fmla="*/ 1549743 h 1899878"/>
              <a:gd name="connsiteX43" fmla="*/ 695250 w 2084028"/>
              <a:gd name="connsiteY43" fmla="*/ 1620634 h 1899878"/>
              <a:gd name="connsiteX44" fmla="*/ 638062 w 2084028"/>
              <a:gd name="connsiteY44" fmla="*/ 1687566 h 1899878"/>
              <a:gd name="connsiteX45" fmla="*/ 598857 w 2084028"/>
              <a:gd name="connsiteY45" fmla="*/ 1748741 h 1899878"/>
              <a:gd name="connsiteX46" fmla="*/ 493473 w 2084028"/>
              <a:gd name="connsiteY46" fmla="*/ 1848060 h 1899878"/>
              <a:gd name="connsiteX47" fmla="*/ 466138 w 2084028"/>
              <a:gd name="connsiteY47" fmla="*/ 1899878 h 1899878"/>
              <a:gd name="connsiteX48" fmla="*/ 408230 w 2084028"/>
              <a:gd name="connsiteY48" fmla="*/ 1858495 h 1899878"/>
              <a:gd name="connsiteX49" fmla="*/ 407511 w 2084028"/>
              <a:gd name="connsiteY49" fmla="*/ 1857776 h 1899878"/>
              <a:gd name="connsiteX50" fmla="*/ 405353 w 2084028"/>
              <a:gd name="connsiteY50" fmla="*/ 1835465 h 1899878"/>
              <a:gd name="connsiteX51" fmla="*/ 454628 w 2084028"/>
              <a:gd name="connsiteY51" fmla="*/ 1626751 h 1899878"/>
              <a:gd name="connsiteX52" fmla="*/ 388088 w 2084028"/>
              <a:gd name="connsiteY52" fmla="*/ 1628191 h 1899878"/>
              <a:gd name="connsiteX53" fmla="*/ 331260 w 2084028"/>
              <a:gd name="connsiteY53" fmla="*/ 1506561 h 1899878"/>
              <a:gd name="connsiteX54" fmla="*/ 389887 w 2084028"/>
              <a:gd name="connsiteY54" fmla="*/ 1400765 h 1899878"/>
              <a:gd name="connsiteX55" fmla="*/ 314355 w 2084028"/>
              <a:gd name="connsiteY55" fmla="*/ 1373056 h 1899878"/>
              <a:gd name="connsiteX56" fmla="*/ 135597 w 2084028"/>
              <a:gd name="connsiteY56" fmla="*/ 1310802 h 1899878"/>
              <a:gd name="connsiteX57" fmla="*/ 72294 w 2084028"/>
              <a:gd name="connsiteY57" fmla="*/ 1157506 h 1899878"/>
              <a:gd name="connsiteX58" fmla="*/ 11510 w 2084028"/>
              <a:gd name="connsiteY58" fmla="*/ 1185934 h 1899878"/>
              <a:gd name="connsiteX59" fmla="*/ 0 w 2084028"/>
              <a:gd name="connsiteY59" fmla="*/ 1031198 h 1899878"/>
              <a:gd name="connsiteX60" fmla="*/ 73014 w 2084028"/>
              <a:gd name="connsiteY60" fmla="*/ 647957 h 1899878"/>
              <a:gd name="connsiteX61" fmla="*/ 177319 w 2084028"/>
              <a:gd name="connsiteY61" fmla="*/ 672067 h 1899878"/>
              <a:gd name="connsiteX62" fmla="*/ 226595 w 2084028"/>
              <a:gd name="connsiteY62" fmla="*/ 614131 h 1899878"/>
              <a:gd name="connsiteX63" fmla="*/ 1916376 w 2084028"/>
              <a:gd name="connsiteY63" fmla="*/ 463550 h 1899878"/>
              <a:gd name="connsiteX64" fmla="*/ 2084028 w 2084028"/>
              <a:gd name="connsiteY64" fmla="*/ 1030502 h 1899878"/>
              <a:gd name="connsiteX65" fmla="*/ 1987250 w 2084028"/>
              <a:gd name="connsiteY65" fmla="*/ 1469665 h 1899878"/>
              <a:gd name="connsiteX66" fmla="*/ 1830751 w 2084028"/>
              <a:gd name="connsiteY66" fmla="*/ 1285001 h 1899878"/>
              <a:gd name="connsiteX67" fmla="*/ 1692599 w 2084028"/>
              <a:gd name="connsiteY67" fmla="*/ 1344396 h 1899878"/>
              <a:gd name="connsiteX68" fmla="*/ 1547612 w 2084028"/>
              <a:gd name="connsiteY68" fmla="*/ 1220206 h 1899878"/>
              <a:gd name="connsiteX69" fmla="*/ 1495446 w 2084028"/>
              <a:gd name="connsiteY69" fmla="*/ 1227766 h 1899878"/>
              <a:gd name="connsiteX70" fmla="*/ 1409101 w 2084028"/>
              <a:gd name="connsiteY70" fmla="*/ 1341516 h 1899878"/>
              <a:gd name="connsiteX71" fmla="*/ 1326714 w 2084028"/>
              <a:gd name="connsiteY71" fmla="*/ 1119415 h 1899878"/>
              <a:gd name="connsiteX72" fmla="*/ 1405863 w 2084028"/>
              <a:gd name="connsiteY72" fmla="*/ 1009624 h 1899878"/>
              <a:gd name="connsiteX73" fmla="*/ 1199355 w 2084028"/>
              <a:gd name="connsiteY73" fmla="*/ 1074779 h 1899878"/>
              <a:gd name="connsiteX74" fmla="*/ 994646 w 2084028"/>
              <a:gd name="connsiteY74" fmla="*/ 1088097 h 1899878"/>
              <a:gd name="connsiteX75" fmla="*/ 1168775 w 2084028"/>
              <a:gd name="connsiteY75" fmla="*/ 918192 h 1899878"/>
              <a:gd name="connsiteX76" fmla="*/ 1350818 w 2084028"/>
              <a:gd name="connsiteY76" fmla="*/ 822080 h 1899878"/>
              <a:gd name="connsiteX77" fmla="*/ 1244686 w 2084028"/>
              <a:gd name="connsiteY77" fmla="*/ 826759 h 1899878"/>
              <a:gd name="connsiteX78" fmla="*/ 1249363 w 2084028"/>
              <a:gd name="connsiteY78" fmla="*/ 728488 h 1899878"/>
              <a:gd name="connsiteX79" fmla="*/ 1075235 w 2084028"/>
              <a:gd name="connsiteY79" fmla="*/ 812721 h 1899878"/>
              <a:gd name="connsiteX80" fmla="*/ 1266272 w 2084028"/>
              <a:gd name="connsiteY80" fmla="*/ 623377 h 1899878"/>
              <a:gd name="connsiteX81" fmla="*/ 1390753 w 2084028"/>
              <a:gd name="connsiteY81" fmla="*/ 700050 h 1899878"/>
              <a:gd name="connsiteX82" fmla="*/ 1344702 w 2084028"/>
              <a:gd name="connsiteY82" fmla="*/ 751526 h 1899878"/>
              <a:gd name="connsiteX83" fmla="*/ 1486092 w 2084028"/>
              <a:gd name="connsiteY83" fmla="*/ 696090 h 1899878"/>
              <a:gd name="connsiteX84" fmla="*/ 1583589 w 2084028"/>
              <a:gd name="connsiteY84" fmla="*/ 650374 h 1899878"/>
              <a:gd name="connsiteX85" fmla="*/ 1732893 w 2084028"/>
              <a:gd name="connsiteY85" fmla="*/ 541304 h 1899878"/>
              <a:gd name="connsiteX86" fmla="*/ 1916376 w 2084028"/>
              <a:gd name="connsiteY86" fmla="*/ 463550 h 1899878"/>
              <a:gd name="connsiteX87" fmla="*/ 895477 w 2084028"/>
              <a:gd name="connsiteY87" fmla="*/ 0 h 1899878"/>
              <a:gd name="connsiteX88" fmla="*/ 919946 w 2084028"/>
              <a:gd name="connsiteY88" fmla="*/ 158379 h 1899878"/>
              <a:gd name="connsiteX89" fmla="*/ 871728 w 2084028"/>
              <a:gd name="connsiteY89" fmla="*/ 403507 h 1899878"/>
              <a:gd name="connsiteX90" fmla="*/ 826029 w 2084028"/>
              <a:gd name="connsiteY90" fmla="*/ 623078 h 1899878"/>
              <a:gd name="connsiteX91" fmla="*/ 616606 w 2084028"/>
              <a:gd name="connsiteY91" fmla="*/ 762739 h 1899878"/>
              <a:gd name="connsiteX92" fmla="*/ 477351 w 2084028"/>
              <a:gd name="connsiteY92" fmla="*/ 432663 h 1899878"/>
              <a:gd name="connsiteX93" fmla="*/ 241660 w 2084028"/>
              <a:gd name="connsiteY93" fmla="*/ 439142 h 1899878"/>
              <a:gd name="connsiteX94" fmla="*/ 187325 w 2084028"/>
              <a:gd name="connsiteY94" fmla="*/ 437342 h 1899878"/>
              <a:gd name="connsiteX95" fmla="*/ 895477 w 2084028"/>
              <a:gd name="connsiteY95" fmla="*/ 0 h 189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084028" h="1899878">
                <a:moveTo>
                  <a:pt x="1070169" y="1135393"/>
                </a:moveTo>
                <a:cubicBezTo>
                  <a:pt x="1095064" y="1132559"/>
                  <a:pt x="1114873" y="1136067"/>
                  <a:pt x="1110371" y="1151359"/>
                </a:cubicBezTo>
                <a:cubicBezTo>
                  <a:pt x="1101367" y="1181943"/>
                  <a:pt x="1196087" y="1219004"/>
                  <a:pt x="1196087" y="1219004"/>
                </a:cubicBezTo>
                <a:cubicBezTo>
                  <a:pt x="1196087" y="1219004"/>
                  <a:pt x="1206171" y="1206051"/>
                  <a:pt x="1267397" y="1197056"/>
                </a:cubicBezTo>
                <a:cubicBezTo>
                  <a:pt x="1328623" y="1188420"/>
                  <a:pt x="1313497" y="1212527"/>
                  <a:pt x="1332585" y="1294205"/>
                </a:cubicBezTo>
                <a:cubicBezTo>
                  <a:pt x="1351673" y="1375882"/>
                  <a:pt x="1442071" y="1379481"/>
                  <a:pt x="1474124" y="1387037"/>
                </a:cubicBezTo>
                <a:cubicBezTo>
                  <a:pt x="1506178" y="1394593"/>
                  <a:pt x="1438469" y="1476270"/>
                  <a:pt x="1402454" y="1500737"/>
                </a:cubicBezTo>
                <a:cubicBezTo>
                  <a:pt x="1366799" y="1524845"/>
                  <a:pt x="1411458" y="1598966"/>
                  <a:pt x="1413979" y="1614079"/>
                </a:cubicBezTo>
                <a:cubicBezTo>
                  <a:pt x="1416500" y="1629191"/>
                  <a:pt x="1379765" y="1671649"/>
                  <a:pt x="1349152" y="1658695"/>
                </a:cubicBezTo>
                <a:cubicBezTo>
                  <a:pt x="1318539" y="1646102"/>
                  <a:pt x="1337267" y="1742891"/>
                  <a:pt x="1292968" y="1801541"/>
                </a:cubicBezTo>
                <a:cubicBezTo>
                  <a:pt x="1248309" y="1860190"/>
                  <a:pt x="1166554" y="1857672"/>
                  <a:pt x="1191045" y="1821331"/>
                </a:cubicBezTo>
                <a:cubicBezTo>
                  <a:pt x="1215535" y="1784630"/>
                  <a:pt x="1113972" y="1626672"/>
                  <a:pt x="1143145" y="1600046"/>
                </a:cubicBezTo>
                <a:cubicBezTo>
                  <a:pt x="1172317" y="1573060"/>
                  <a:pt x="1162593" y="1528803"/>
                  <a:pt x="1123336" y="1496780"/>
                </a:cubicBezTo>
                <a:cubicBezTo>
                  <a:pt x="1083719" y="1464756"/>
                  <a:pt x="1143505" y="1433093"/>
                  <a:pt x="1149987" y="1412583"/>
                </a:cubicBezTo>
                <a:cubicBezTo>
                  <a:pt x="1156470" y="1392074"/>
                  <a:pt x="1091283" y="1408985"/>
                  <a:pt x="1051666" y="1417621"/>
                </a:cubicBezTo>
                <a:cubicBezTo>
                  <a:pt x="1012049" y="1426616"/>
                  <a:pt x="985398" y="1428055"/>
                  <a:pt x="933176" y="1407546"/>
                </a:cubicBezTo>
                <a:cubicBezTo>
                  <a:pt x="880594" y="1387037"/>
                  <a:pt x="860425" y="1250668"/>
                  <a:pt x="897161" y="1248869"/>
                </a:cubicBezTo>
                <a:cubicBezTo>
                  <a:pt x="934256" y="1247070"/>
                  <a:pt x="967390" y="1177985"/>
                  <a:pt x="999444" y="1157476"/>
                </a:cubicBezTo>
                <a:cubicBezTo>
                  <a:pt x="1015291" y="1147402"/>
                  <a:pt x="1045273" y="1138226"/>
                  <a:pt x="1070169" y="1135393"/>
                </a:cubicBezTo>
                <a:close/>
                <a:moveTo>
                  <a:pt x="226595" y="614131"/>
                </a:moveTo>
                <a:cubicBezTo>
                  <a:pt x="256088" y="619888"/>
                  <a:pt x="272633" y="660551"/>
                  <a:pt x="297810" y="663790"/>
                </a:cubicBezTo>
                <a:cubicBezTo>
                  <a:pt x="322628" y="666309"/>
                  <a:pt x="383772" y="697976"/>
                  <a:pt x="302486" y="716688"/>
                </a:cubicBezTo>
                <a:cubicBezTo>
                  <a:pt x="221200" y="736120"/>
                  <a:pt x="217603" y="791537"/>
                  <a:pt x="225156" y="828602"/>
                </a:cubicBezTo>
                <a:cubicBezTo>
                  <a:pt x="232709" y="866026"/>
                  <a:pt x="270835" y="867826"/>
                  <a:pt x="307162" y="881140"/>
                </a:cubicBezTo>
                <a:cubicBezTo>
                  <a:pt x="343489" y="894814"/>
                  <a:pt x="310039" y="941595"/>
                  <a:pt x="354279" y="961747"/>
                </a:cubicBezTo>
                <a:cubicBezTo>
                  <a:pt x="398159" y="982618"/>
                  <a:pt x="362911" y="793336"/>
                  <a:pt x="377298" y="780742"/>
                </a:cubicBezTo>
                <a:cubicBezTo>
                  <a:pt x="391326" y="768147"/>
                  <a:pt x="433407" y="776064"/>
                  <a:pt x="463980" y="832560"/>
                </a:cubicBezTo>
                <a:cubicBezTo>
                  <a:pt x="494552" y="888697"/>
                  <a:pt x="539511" y="914966"/>
                  <a:pt x="566127" y="914966"/>
                </a:cubicBezTo>
                <a:cubicBezTo>
                  <a:pt x="593103" y="914966"/>
                  <a:pt x="530879" y="975781"/>
                  <a:pt x="519729" y="981898"/>
                </a:cubicBezTo>
                <a:cubicBezTo>
                  <a:pt x="508220" y="988016"/>
                  <a:pt x="451751" y="985497"/>
                  <a:pt x="429451" y="1001690"/>
                </a:cubicBezTo>
                <a:cubicBezTo>
                  <a:pt x="407511" y="1017883"/>
                  <a:pt x="494552" y="1013205"/>
                  <a:pt x="486279" y="1024721"/>
                </a:cubicBezTo>
                <a:cubicBezTo>
                  <a:pt x="478007" y="1036236"/>
                  <a:pt x="455347" y="1056028"/>
                  <a:pt x="416862" y="1076179"/>
                </a:cubicBezTo>
                <a:cubicBezTo>
                  <a:pt x="378377" y="1095611"/>
                  <a:pt x="379097" y="1157506"/>
                  <a:pt x="369385" y="1174059"/>
                </a:cubicBezTo>
                <a:cubicBezTo>
                  <a:pt x="359674" y="1190252"/>
                  <a:pt x="335936" y="1241711"/>
                  <a:pt x="308960" y="1209324"/>
                </a:cubicBezTo>
                <a:cubicBezTo>
                  <a:pt x="282344" y="1176938"/>
                  <a:pt x="205374" y="1215442"/>
                  <a:pt x="205374" y="1215442"/>
                </a:cubicBezTo>
                <a:cubicBezTo>
                  <a:pt x="205374" y="1215442"/>
                  <a:pt x="203935" y="1261863"/>
                  <a:pt x="205014" y="1287772"/>
                </a:cubicBezTo>
                <a:cubicBezTo>
                  <a:pt x="206093" y="1313681"/>
                  <a:pt x="307162" y="1308643"/>
                  <a:pt x="307162" y="1308643"/>
                </a:cubicBezTo>
                <a:cubicBezTo>
                  <a:pt x="307162" y="1308643"/>
                  <a:pt x="326584" y="1370897"/>
                  <a:pt x="344568" y="1369098"/>
                </a:cubicBezTo>
                <a:cubicBezTo>
                  <a:pt x="362911" y="1366939"/>
                  <a:pt x="438083" y="1370178"/>
                  <a:pt x="453549" y="1374856"/>
                </a:cubicBezTo>
                <a:cubicBezTo>
                  <a:pt x="469015" y="1379534"/>
                  <a:pt x="546345" y="1404723"/>
                  <a:pt x="557855" y="1407242"/>
                </a:cubicBezTo>
                <a:cubicBezTo>
                  <a:pt x="569364" y="1410121"/>
                  <a:pt x="623675" y="1436030"/>
                  <a:pt x="608569" y="1455103"/>
                </a:cubicBezTo>
                <a:cubicBezTo>
                  <a:pt x="593103" y="1474175"/>
                  <a:pt x="604612" y="1487489"/>
                  <a:pt x="629430" y="1489648"/>
                </a:cubicBezTo>
                <a:cubicBezTo>
                  <a:pt x="654247" y="1491447"/>
                  <a:pt x="763228" y="1521315"/>
                  <a:pt x="736613" y="1549743"/>
                </a:cubicBezTo>
                <a:cubicBezTo>
                  <a:pt x="709637" y="1578531"/>
                  <a:pt x="700286" y="1591846"/>
                  <a:pt x="695250" y="1620634"/>
                </a:cubicBezTo>
                <a:cubicBezTo>
                  <a:pt x="690574" y="1649422"/>
                  <a:pt x="674389" y="1680009"/>
                  <a:pt x="638062" y="1687566"/>
                </a:cubicBezTo>
                <a:cubicBezTo>
                  <a:pt x="601735" y="1695123"/>
                  <a:pt x="614323" y="1730748"/>
                  <a:pt x="598857" y="1748741"/>
                </a:cubicBezTo>
                <a:cubicBezTo>
                  <a:pt x="583391" y="1767093"/>
                  <a:pt x="530160" y="1836545"/>
                  <a:pt x="493473" y="1848060"/>
                </a:cubicBezTo>
                <a:cubicBezTo>
                  <a:pt x="481604" y="1851658"/>
                  <a:pt x="472972" y="1872890"/>
                  <a:pt x="466138" y="1899878"/>
                </a:cubicBezTo>
                <a:lnTo>
                  <a:pt x="408230" y="1858495"/>
                </a:lnTo>
                <a:lnTo>
                  <a:pt x="407511" y="1857776"/>
                </a:lnTo>
                <a:cubicBezTo>
                  <a:pt x="404993" y="1850219"/>
                  <a:pt x="403554" y="1842302"/>
                  <a:pt x="405353" y="1835465"/>
                </a:cubicBezTo>
                <a:cubicBezTo>
                  <a:pt x="411467" y="1815673"/>
                  <a:pt x="451751" y="1639706"/>
                  <a:pt x="454628" y="1626751"/>
                </a:cubicBezTo>
                <a:cubicBezTo>
                  <a:pt x="457146" y="1614157"/>
                  <a:pt x="408590" y="1625672"/>
                  <a:pt x="388088" y="1628191"/>
                </a:cubicBezTo>
                <a:cubicBezTo>
                  <a:pt x="367947" y="1630710"/>
                  <a:pt x="332339" y="1538948"/>
                  <a:pt x="331260" y="1506561"/>
                </a:cubicBezTo>
                <a:cubicBezTo>
                  <a:pt x="330181" y="1474175"/>
                  <a:pt x="389887" y="1400765"/>
                  <a:pt x="389887" y="1400765"/>
                </a:cubicBezTo>
                <a:cubicBezTo>
                  <a:pt x="389887" y="1400765"/>
                  <a:pt x="316873" y="1403644"/>
                  <a:pt x="314355" y="1373056"/>
                </a:cubicBezTo>
                <a:cubicBezTo>
                  <a:pt x="311838" y="1342469"/>
                  <a:pt x="175521" y="1329874"/>
                  <a:pt x="135597" y="1310802"/>
                </a:cubicBezTo>
                <a:cubicBezTo>
                  <a:pt x="95314" y="1291370"/>
                  <a:pt x="85962" y="1194570"/>
                  <a:pt x="72294" y="1157506"/>
                </a:cubicBezTo>
                <a:cubicBezTo>
                  <a:pt x="62583" y="1132316"/>
                  <a:pt x="33090" y="1172619"/>
                  <a:pt x="11510" y="1185934"/>
                </a:cubicBezTo>
                <a:cubicBezTo>
                  <a:pt x="3956" y="1135195"/>
                  <a:pt x="0" y="1083736"/>
                  <a:pt x="0" y="1031198"/>
                </a:cubicBezTo>
                <a:cubicBezTo>
                  <a:pt x="0" y="895894"/>
                  <a:pt x="25896" y="766348"/>
                  <a:pt x="73014" y="647957"/>
                </a:cubicBezTo>
                <a:cubicBezTo>
                  <a:pt x="113657" y="656953"/>
                  <a:pt x="155019" y="666309"/>
                  <a:pt x="177319" y="672067"/>
                </a:cubicBezTo>
                <a:cubicBezTo>
                  <a:pt x="230911" y="686461"/>
                  <a:pt x="197461" y="608013"/>
                  <a:pt x="226595" y="614131"/>
                </a:cubicBezTo>
                <a:close/>
                <a:moveTo>
                  <a:pt x="1916376" y="463550"/>
                </a:moveTo>
                <a:cubicBezTo>
                  <a:pt x="2022148" y="626616"/>
                  <a:pt x="2084028" y="821000"/>
                  <a:pt x="2084028" y="1030502"/>
                </a:cubicBezTo>
                <a:cubicBezTo>
                  <a:pt x="2084028" y="1187089"/>
                  <a:pt x="2049491" y="1336117"/>
                  <a:pt x="1987250" y="1469665"/>
                </a:cubicBezTo>
                <a:cubicBezTo>
                  <a:pt x="1930407" y="1420349"/>
                  <a:pt x="1874283" y="1333957"/>
                  <a:pt x="1830751" y="1285001"/>
                </a:cubicBezTo>
                <a:cubicBezTo>
                  <a:pt x="1759516" y="1206887"/>
                  <a:pt x="1763834" y="1340796"/>
                  <a:pt x="1692599" y="1344396"/>
                </a:cubicBezTo>
                <a:cubicBezTo>
                  <a:pt x="1622084" y="1348355"/>
                  <a:pt x="1629640" y="1252604"/>
                  <a:pt x="1547612" y="1220206"/>
                </a:cubicBezTo>
                <a:cubicBezTo>
                  <a:pt x="1525306" y="1211567"/>
                  <a:pt x="1508757" y="1216247"/>
                  <a:pt x="1495446" y="1227766"/>
                </a:cubicBezTo>
                <a:cubicBezTo>
                  <a:pt x="1459109" y="1259083"/>
                  <a:pt x="1445797" y="1340796"/>
                  <a:pt x="1409101" y="1341516"/>
                </a:cubicBezTo>
                <a:cubicBezTo>
                  <a:pt x="1358373" y="1341876"/>
                  <a:pt x="1342903" y="1183849"/>
                  <a:pt x="1326714" y="1119415"/>
                </a:cubicBezTo>
                <a:cubicBezTo>
                  <a:pt x="1310884" y="1054620"/>
                  <a:pt x="1438602" y="1084138"/>
                  <a:pt x="1405863" y="1009624"/>
                </a:cubicBezTo>
                <a:cubicBezTo>
                  <a:pt x="1373484" y="935110"/>
                  <a:pt x="1228137" y="1134174"/>
                  <a:pt x="1199355" y="1074779"/>
                </a:cubicBezTo>
                <a:cubicBezTo>
                  <a:pt x="1170934" y="1015384"/>
                  <a:pt x="1094303" y="1067219"/>
                  <a:pt x="994646" y="1088097"/>
                </a:cubicBezTo>
                <a:cubicBezTo>
                  <a:pt x="895350" y="1109336"/>
                  <a:pt x="1098260" y="913872"/>
                  <a:pt x="1168775" y="918192"/>
                </a:cubicBezTo>
                <a:cubicBezTo>
                  <a:pt x="1239649" y="922511"/>
                  <a:pt x="1322037" y="862396"/>
                  <a:pt x="1350818" y="822080"/>
                </a:cubicBezTo>
                <a:cubicBezTo>
                  <a:pt x="1379240" y="781763"/>
                  <a:pt x="1299011" y="820280"/>
                  <a:pt x="1244686" y="826759"/>
                </a:cubicBezTo>
                <a:cubicBezTo>
                  <a:pt x="1190361" y="833239"/>
                  <a:pt x="1247205" y="768444"/>
                  <a:pt x="1249363" y="728488"/>
                </a:cubicBezTo>
                <a:cubicBezTo>
                  <a:pt x="1251162" y="688531"/>
                  <a:pt x="1147908" y="816320"/>
                  <a:pt x="1075235" y="812721"/>
                </a:cubicBezTo>
                <a:cubicBezTo>
                  <a:pt x="1002202" y="808761"/>
                  <a:pt x="1232094" y="598899"/>
                  <a:pt x="1266272" y="623377"/>
                </a:cubicBezTo>
                <a:cubicBezTo>
                  <a:pt x="1300810" y="648575"/>
                  <a:pt x="1408022" y="669453"/>
                  <a:pt x="1390753" y="700050"/>
                </a:cubicBezTo>
                <a:cubicBezTo>
                  <a:pt x="1373484" y="730288"/>
                  <a:pt x="1316280" y="701850"/>
                  <a:pt x="1344702" y="751526"/>
                </a:cubicBezTo>
                <a:cubicBezTo>
                  <a:pt x="1363050" y="783203"/>
                  <a:pt x="1424211" y="736047"/>
                  <a:pt x="1486092" y="696090"/>
                </a:cubicBezTo>
                <a:cubicBezTo>
                  <a:pt x="1520989" y="673772"/>
                  <a:pt x="1556247" y="653254"/>
                  <a:pt x="1583589" y="650374"/>
                </a:cubicBezTo>
                <a:cubicBezTo>
                  <a:pt x="1660580" y="642815"/>
                  <a:pt x="1778944" y="587020"/>
                  <a:pt x="1732893" y="541304"/>
                </a:cubicBezTo>
                <a:cubicBezTo>
                  <a:pt x="1690800" y="498827"/>
                  <a:pt x="1885076" y="468230"/>
                  <a:pt x="1916376" y="463550"/>
                </a:cubicBezTo>
                <a:close/>
                <a:moveTo>
                  <a:pt x="895477" y="0"/>
                </a:moveTo>
                <a:cubicBezTo>
                  <a:pt x="922105" y="38155"/>
                  <a:pt x="942615" y="92148"/>
                  <a:pt x="919946" y="158379"/>
                </a:cubicBezTo>
                <a:cubicBezTo>
                  <a:pt x="874247" y="293721"/>
                  <a:pt x="859134" y="321798"/>
                  <a:pt x="871728" y="403507"/>
                </a:cubicBezTo>
                <a:cubicBezTo>
                  <a:pt x="884322" y="484856"/>
                  <a:pt x="892598" y="587802"/>
                  <a:pt x="826029" y="623078"/>
                </a:cubicBezTo>
                <a:cubicBezTo>
                  <a:pt x="759460" y="658353"/>
                  <a:pt x="642154" y="831490"/>
                  <a:pt x="616606" y="762739"/>
                </a:cubicBezTo>
                <a:cubicBezTo>
                  <a:pt x="591058" y="694348"/>
                  <a:pt x="613728" y="492415"/>
                  <a:pt x="477351" y="432663"/>
                </a:cubicBezTo>
                <a:cubicBezTo>
                  <a:pt x="341334" y="372551"/>
                  <a:pt x="328380" y="441662"/>
                  <a:pt x="241660" y="439142"/>
                </a:cubicBezTo>
                <a:cubicBezTo>
                  <a:pt x="223668" y="438782"/>
                  <a:pt x="205317" y="438062"/>
                  <a:pt x="187325" y="437342"/>
                </a:cubicBezTo>
                <a:cubicBezTo>
                  <a:pt x="349250" y="205173"/>
                  <a:pt x="602573" y="41755"/>
                  <a:pt x="895477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1" name="Freeform 65">
            <a:extLst>
              <a:ext uri="{FF2B5EF4-FFF2-40B4-BE49-F238E27FC236}">
                <a16:creationId xmlns:a16="http://schemas.microsoft.com/office/drawing/2014/main" id="{3801F073-04A1-476F-86EF-2E1414F6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229" y="5130735"/>
            <a:ext cx="3297945" cy="3781836"/>
          </a:xfrm>
          <a:custGeom>
            <a:avLst/>
            <a:gdLst>
              <a:gd name="T0" fmla="*/ 4581 w 5048"/>
              <a:gd name="T1" fmla="*/ 1319 h 5790"/>
              <a:gd name="T2" fmla="*/ 4581 w 5048"/>
              <a:gd name="T3" fmla="*/ 1319 h 5790"/>
              <a:gd name="T4" fmla="*/ 2152 w 5048"/>
              <a:gd name="T5" fmla="*/ 0 h 5790"/>
              <a:gd name="T6" fmla="*/ 2152 w 5048"/>
              <a:gd name="T7" fmla="*/ 0 h 5790"/>
              <a:gd name="T8" fmla="*/ 1742 w 5048"/>
              <a:gd name="T9" fmla="*/ 28 h 5790"/>
              <a:gd name="T10" fmla="*/ 1742 w 5048"/>
              <a:gd name="T11" fmla="*/ 28 h 5790"/>
              <a:gd name="T12" fmla="*/ 1742 w 5048"/>
              <a:gd name="T13" fmla="*/ 28 h 5790"/>
              <a:gd name="T14" fmla="*/ 794 w 5048"/>
              <a:gd name="T15" fmla="*/ 338 h 5790"/>
              <a:gd name="T16" fmla="*/ 794 w 5048"/>
              <a:gd name="T17" fmla="*/ 338 h 5790"/>
              <a:gd name="T18" fmla="*/ 1816 w 5048"/>
              <a:gd name="T19" fmla="*/ 1208 h 5790"/>
              <a:gd name="T20" fmla="*/ 1816 w 5048"/>
              <a:gd name="T21" fmla="*/ 1208 h 5790"/>
              <a:gd name="T22" fmla="*/ 2194 w 5048"/>
              <a:gd name="T23" fmla="*/ 2486 h 5790"/>
              <a:gd name="T24" fmla="*/ 2194 w 5048"/>
              <a:gd name="T25" fmla="*/ 2486 h 5790"/>
              <a:gd name="T26" fmla="*/ 1976 w 5048"/>
              <a:gd name="T27" fmla="*/ 3476 h 5790"/>
              <a:gd name="T28" fmla="*/ 1976 w 5048"/>
              <a:gd name="T29" fmla="*/ 3476 h 5790"/>
              <a:gd name="T30" fmla="*/ 0 w 5048"/>
              <a:gd name="T31" fmla="*/ 4829 h 5790"/>
              <a:gd name="T32" fmla="*/ 0 w 5048"/>
              <a:gd name="T33" fmla="*/ 4829 h 5790"/>
              <a:gd name="T34" fmla="*/ 390 w 5048"/>
              <a:gd name="T35" fmla="*/ 5191 h 5790"/>
              <a:gd name="T36" fmla="*/ 390 w 5048"/>
              <a:gd name="T37" fmla="*/ 5191 h 5790"/>
              <a:gd name="T38" fmla="*/ 392 w 5048"/>
              <a:gd name="T39" fmla="*/ 5193 h 5790"/>
              <a:gd name="T40" fmla="*/ 392 w 5048"/>
              <a:gd name="T41" fmla="*/ 5193 h 5790"/>
              <a:gd name="T42" fmla="*/ 553 w 5048"/>
              <a:gd name="T43" fmla="*/ 5308 h 5790"/>
              <a:gd name="T44" fmla="*/ 553 w 5048"/>
              <a:gd name="T45" fmla="*/ 5308 h 5790"/>
              <a:gd name="T46" fmla="*/ 2152 w 5048"/>
              <a:gd name="T47" fmla="*/ 5789 h 5790"/>
              <a:gd name="T48" fmla="*/ 2152 w 5048"/>
              <a:gd name="T49" fmla="*/ 5789 h 5790"/>
              <a:gd name="T50" fmla="*/ 4779 w 5048"/>
              <a:gd name="T51" fmla="*/ 4114 h 5790"/>
              <a:gd name="T52" fmla="*/ 4779 w 5048"/>
              <a:gd name="T53" fmla="*/ 4114 h 5790"/>
              <a:gd name="T54" fmla="*/ 5047 w 5048"/>
              <a:gd name="T55" fmla="*/ 2894 h 5790"/>
              <a:gd name="T56" fmla="*/ 5047 w 5048"/>
              <a:gd name="T57" fmla="*/ 2894 h 5790"/>
              <a:gd name="T58" fmla="*/ 4581 w 5048"/>
              <a:gd name="T59" fmla="*/ 1319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048" h="5790">
                <a:moveTo>
                  <a:pt x="4581" y="1319"/>
                </a:moveTo>
                <a:lnTo>
                  <a:pt x="4581" y="1319"/>
                </a:lnTo>
                <a:cubicBezTo>
                  <a:pt x="4064" y="525"/>
                  <a:pt x="3170" y="0"/>
                  <a:pt x="2152" y="0"/>
                </a:cubicBezTo>
                <a:lnTo>
                  <a:pt x="2152" y="0"/>
                </a:lnTo>
                <a:cubicBezTo>
                  <a:pt x="2013" y="0"/>
                  <a:pt x="1876" y="10"/>
                  <a:pt x="1742" y="28"/>
                </a:cubicBezTo>
                <a:lnTo>
                  <a:pt x="1742" y="28"/>
                </a:lnTo>
                <a:lnTo>
                  <a:pt x="1742" y="28"/>
                </a:lnTo>
                <a:cubicBezTo>
                  <a:pt x="1404" y="77"/>
                  <a:pt x="1085" y="184"/>
                  <a:pt x="794" y="338"/>
                </a:cubicBezTo>
                <a:lnTo>
                  <a:pt x="794" y="338"/>
                </a:lnTo>
                <a:cubicBezTo>
                  <a:pt x="1213" y="523"/>
                  <a:pt x="1568" y="828"/>
                  <a:pt x="1816" y="1208"/>
                </a:cubicBezTo>
                <a:lnTo>
                  <a:pt x="1816" y="1208"/>
                </a:lnTo>
                <a:cubicBezTo>
                  <a:pt x="2055" y="1576"/>
                  <a:pt x="2194" y="2014"/>
                  <a:pt x="2194" y="2486"/>
                </a:cubicBezTo>
                <a:lnTo>
                  <a:pt x="2194" y="2486"/>
                </a:lnTo>
                <a:cubicBezTo>
                  <a:pt x="2194" y="2840"/>
                  <a:pt x="2116" y="3175"/>
                  <a:pt x="1976" y="3476"/>
                </a:cubicBezTo>
                <a:lnTo>
                  <a:pt x="1976" y="3476"/>
                </a:lnTo>
                <a:cubicBezTo>
                  <a:pt x="1623" y="4234"/>
                  <a:pt x="877" y="4773"/>
                  <a:pt x="0" y="4829"/>
                </a:cubicBezTo>
                <a:lnTo>
                  <a:pt x="0" y="4829"/>
                </a:lnTo>
                <a:cubicBezTo>
                  <a:pt x="118" y="4961"/>
                  <a:pt x="249" y="5083"/>
                  <a:pt x="390" y="5191"/>
                </a:cubicBezTo>
                <a:lnTo>
                  <a:pt x="390" y="5191"/>
                </a:lnTo>
                <a:lnTo>
                  <a:pt x="392" y="5193"/>
                </a:lnTo>
                <a:lnTo>
                  <a:pt x="392" y="5193"/>
                </a:lnTo>
                <a:cubicBezTo>
                  <a:pt x="445" y="5233"/>
                  <a:pt x="498" y="5271"/>
                  <a:pt x="553" y="5308"/>
                </a:cubicBezTo>
                <a:lnTo>
                  <a:pt x="553" y="5308"/>
                </a:lnTo>
                <a:cubicBezTo>
                  <a:pt x="1012" y="5612"/>
                  <a:pt x="1561" y="5789"/>
                  <a:pt x="2152" y="5789"/>
                </a:cubicBezTo>
                <a:lnTo>
                  <a:pt x="2152" y="5789"/>
                </a:lnTo>
                <a:cubicBezTo>
                  <a:pt x="3315" y="5789"/>
                  <a:pt x="4318" y="5103"/>
                  <a:pt x="4779" y="4114"/>
                </a:cubicBezTo>
                <a:lnTo>
                  <a:pt x="4779" y="4114"/>
                </a:lnTo>
                <a:cubicBezTo>
                  <a:pt x="4951" y="3743"/>
                  <a:pt x="5047" y="3330"/>
                  <a:pt x="5047" y="2894"/>
                </a:cubicBezTo>
                <a:lnTo>
                  <a:pt x="5047" y="2894"/>
                </a:lnTo>
                <a:cubicBezTo>
                  <a:pt x="5047" y="2313"/>
                  <a:pt x="4875" y="1772"/>
                  <a:pt x="4581" y="1319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2" name="Freeform 66">
            <a:extLst>
              <a:ext uri="{FF2B5EF4-FFF2-40B4-BE49-F238E27FC236}">
                <a16:creationId xmlns:a16="http://schemas.microsoft.com/office/drawing/2014/main" id="{3FA41963-E698-4E8D-A6AA-5DFE12F3E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826" y="5130735"/>
            <a:ext cx="2563469" cy="3781836"/>
          </a:xfrm>
          <a:custGeom>
            <a:avLst/>
            <a:gdLst>
              <a:gd name="T0" fmla="*/ 3924 w 3925"/>
              <a:gd name="T1" fmla="*/ 2894 h 5790"/>
              <a:gd name="T2" fmla="*/ 3924 w 3925"/>
              <a:gd name="T3" fmla="*/ 2894 h 5790"/>
              <a:gd name="T4" fmla="*/ 3655 w 3925"/>
              <a:gd name="T5" fmla="*/ 4114 h 5790"/>
              <a:gd name="T6" fmla="*/ 3655 w 3925"/>
              <a:gd name="T7" fmla="*/ 4114 h 5790"/>
              <a:gd name="T8" fmla="*/ 1029 w 3925"/>
              <a:gd name="T9" fmla="*/ 5789 h 5790"/>
              <a:gd name="T10" fmla="*/ 1029 w 3925"/>
              <a:gd name="T11" fmla="*/ 5789 h 5790"/>
              <a:gd name="T12" fmla="*/ 0 w 3925"/>
              <a:gd name="T13" fmla="*/ 5601 h 5790"/>
              <a:gd name="T14" fmla="*/ 0 w 3925"/>
              <a:gd name="T15" fmla="*/ 5601 h 5790"/>
              <a:gd name="T16" fmla="*/ 2102 w 3925"/>
              <a:gd name="T17" fmla="*/ 3973 h 5790"/>
              <a:gd name="T18" fmla="*/ 2102 w 3925"/>
              <a:gd name="T19" fmla="*/ 3973 h 5790"/>
              <a:gd name="T20" fmla="*/ 2288 w 3925"/>
              <a:gd name="T21" fmla="*/ 3442 h 5790"/>
              <a:gd name="T22" fmla="*/ 2288 w 3925"/>
              <a:gd name="T23" fmla="*/ 3442 h 5790"/>
              <a:gd name="T24" fmla="*/ 2371 w 3925"/>
              <a:gd name="T25" fmla="*/ 2753 h 5790"/>
              <a:gd name="T26" fmla="*/ 2371 w 3925"/>
              <a:gd name="T27" fmla="*/ 2753 h 5790"/>
              <a:gd name="T28" fmla="*/ 2262 w 3925"/>
              <a:gd name="T29" fmla="*/ 1965 h 5790"/>
              <a:gd name="T30" fmla="*/ 2262 w 3925"/>
              <a:gd name="T31" fmla="*/ 1965 h 5790"/>
              <a:gd name="T32" fmla="*/ 1904 w 3925"/>
              <a:gd name="T33" fmla="*/ 1177 h 5790"/>
              <a:gd name="T34" fmla="*/ 1904 w 3925"/>
              <a:gd name="T35" fmla="*/ 1177 h 5790"/>
              <a:gd name="T36" fmla="*/ 505 w 3925"/>
              <a:gd name="T37" fmla="*/ 48 h 5790"/>
              <a:gd name="T38" fmla="*/ 505 w 3925"/>
              <a:gd name="T39" fmla="*/ 48 h 5790"/>
              <a:gd name="T40" fmla="*/ 619 w 3925"/>
              <a:gd name="T41" fmla="*/ 29 h 5790"/>
              <a:gd name="T42" fmla="*/ 619 w 3925"/>
              <a:gd name="T43" fmla="*/ 29 h 5790"/>
              <a:gd name="T44" fmla="*/ 619 w 3925"/>
              <a:gd name="T45" fmla="*/ 29 h 5790"/>
              <a:gd name="T46" fmla="*/ 1029 w 3925"/>
              <a:gd name="T47" fmla="*/ 0 h 5790"/>
              <a:gd name="T48" fmla="*/ 1029 w 3925"/>
              <a:gd name="T49" fmla="*/ 0 h 5790"/>
              <a:gd name="T50" fmla="*/ 3458 w 3925"/>
              <a:gd name="T51" fmla="*/ 1319 h 5790"/>
              <a:gd name="T52" fmla="*/ 3458 w 3925"/>
              <a:gd name="T53" fmla="*/ 1319 h 5790"/>
              <a:gd name="T54" fmla="*/ 3924 w 3925"/>
              <a:gd name="T55" fmla="*/ 2894 h 5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25" h="5790">
                <a:moveTo>
                  <a:pt x="3924" y="2894"/>
                </a:moveTo>
                <a:lnTo>
                  <a:pt x="3924" y="2894"/>
                </a:lnTo>
                <a:cubicBezTo>
                  <a:pt x="3924" y="3329"/>
                  <a:pt x="3828" y="3743"/>
                  <a:pt x="3655" y="4114"/>
                </a:cubicBezTo>
                <a:lnTo>
                  <a:pt x="3655" y="4114"/>
                </a:lnTo>
                <a:cubicBezTo>
                  <a:pt x="3195" y="5103"/>
                  <a:pt x="2192" y="5789"/>
                  <a:pt x="1029" y="5789"/>
                </a:cubicBezTo>
                <a:lnTo>
                  <a:pt x="1029" y="5789"/>
                </a:lnTo>
                <a:cubicBezTo>
                  <a:pt x="667" y="5789"/>
                  <a:pt x="320" y="5722"/>
                  <a:pt x="0" y="5601"/>
                </a:cubicBezTo>
                <a:lnTo>
                  <a:pt x="0" y="5601"/>
                </a:lnTo>
                <a:cubicBezTo>
                  <a:pt x="935" y="5430"/>
                  <a:pt x="1713" y="4809"/>
                  <a:pt x="2102" y="3973"/>
                </a:cubicBezTo>
                <a:lnTo>
                  <a:pt x="2102" y="3973"/>
                </a:lnTo>
                <a:cubicBezTo>
                  <a:pt x="2180" y="3804"/>
                  <a:pt x="2243" y="3627"/>
                  <a:pt x="2288" y="3442"/>
                </a:cubicBezTo>
                <a:lnTo>
                  <a:pt x="2288" y="3442"/>
                </a:lnTo>
                <a:cubicBezTo>
                  <a:pt x="2342" y="3221"/>
                  <a:pt x="2371" y="2991"/>
                  <a:pt x="2371" y="2753"/>
                </a:cubicBezTo>
                <a:lnTo>
                  <a:pt x="2371" y="2753"/>
                </a:lnTo>
                <a:cubicBezTo>
                  <a:pt x="2371" y="2479"/>
                  <a:pt x="2332" y="2215"/>
                  <a:pt x="2262" y="1965"/>
                </a:cubicBezTo>
                <a:lnTo>
                  <a:pt x="2262" y="1965"/>
                </a:lnTo>
                <a:cubicBezTo>
                  <a:pt x="2182" y="1682"/>
                  <a:pt x="2060" y="1417"/>
                  <a:pt x="1904" y="1177"/>
                </a:cubicBezTo>
                <a:lnTo>
                  <a:pt x="1904" y="1177"/>
                </a:lnTo>
                <a:cubicBezTo>
                  <a:pt x="1572" y="666"/>
                  <a:pt x="1083" y="268"/>
                  <a:pt x="505" y="48"/>
                </a:cubicBezTo>
                <a:lnTo>
                  <a:pt x="505" y="48"/>
                </a:lnTo>
                <a:cubicBezTo>
                  <a:pt x="543" y="41"/>
                  <a:pt x="581" y="34"/>
                  <a:pt x="619" y="29"/>
                </a:cubicBezTo>
                <a:lnTo>
                  <a:pt x="619" y="29"/>
                </a:lnTo>
                <a:lnTo>
                  <a:pt x="619" y="29"/>
                </a:lnTo>
                <a:cubicBezTo>
                  <a:pt x="753" y="10"/>
                  <a:pt x="890" y="0"/>
                  <a:pt x="1029" y="0"/>
                </a:cubicBezTo>
                <a:lnTo>
                  <a:pt x="1029" y="0"/>
                </a:lnTo>
                <a:cubicBezTo>
                  <a:pt x="2047" y="0"/>
                  <a:pt x="2941" y="525"/>
                  <a:pt x="3458" y="1319"/>
                </a:cubicBezTo>
                <a:lnTo>
                  <a:pt x="3458" y="1319"/>
                </a:lnTo>
                <a:cubicBezTo>
                  <a:pt x="3752" y="1772"/>
                  <a:pt x="3924" y="2312"/>
                  <a:pt x="3924" y="2894"/>
                </a:cubicBez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B9891E1C-CE0B-4A88-B03E-6D5ACE15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87" y="4111107"/>
            <a:ext cx="5140686" cy="6137270"/>
          </a:xfrm>
          <a:custGeom>
            <a:avLst/>
            <a:gdLst>
              <a:gd name="connsiteX0" fmla="*/ 1562996 w 2833327"/>
              <a:gd name="connsiteY0" fmla="*/ 3016250 h 3382602"/>
              <a:gd name="connsiteX1" fmla="*/ 1587140 w 2833327"/>
              <a:gd name="connsiteY1" fmla="*/ 3375765 h 3382602"/>
              <a:gd name="connsiteX2" fmla="*/ 1494169 w 2833327"/>
              <a:gd name="connsiteY2" fmla="*/ 3382602 h 3382602"/>
              <a:gd name="connsiteX3" fmla="*/ 1494169 w 2833327"/>
              <a:gd name="connsiteY3" fmla="*/ 3382602 h 3382602"/>
              <a:gd name="connsiteX4" fmla="*/ 1487682 w 2833327"/>
              <a:gd name="connsiteY4" fmla="*/ 3299097 h 3382602"/>
              <a:gd name="connsiteX5" fmla="*/ 1470108 w 2833327"/>
              <a:gd name="connsiteY5" fmla="*/ 3022887 h 3382602"/>
              <a:gd name="connsiteX6" fmla="*/ 1470025 w 2833327"/>
              <a:gd name="connsiteY6" fmla="*/ 3021648 h 3382602"/>
              <a:gd name="connsiteX7" fmla="*/ 1470029 w 2833327"/>
              <a:gd name="connsiteY7" fmla="*/ 3021648 h 3382602"/>
              <a:gd name="connsiteX8" fmla="*/ 1470025 w 2833327"/>
              <a:gd name="connsiteY8" fmla="*/ 3021585 h 3382602"/>
              <a:gd name="connsiteX9" fmla="*/ 1506421 w 2833327"/>
              <a:gd name="connsiteY9" fmla="*/ 3019425 h 3382602"/>
              <a:gd name="connsiteX10" fmla="*/ 1506428 w 2833327"/>
              <a:gd name="connsiteY10" fmla="*/ 3019535 h 3382602"/>
              <a:gd name="connsiteX11" fmla="*/ 1416484 w 2833327"/>
              <a:gd name="connsiteY11" fmla="*/ 260174 h 3382602"/>
              <a:gd name="connsiteX12" fmla="*/ 1226371 w 2833327"/>
              <a:gd name="connsiteY12" fmla="*/ 273850 h 3382602"/>
              <a:gd name="connsiteX13" fmla="*/ 1226011 w 2833327"/>
              <a:gd name="connsiteY13" fmla="*/ 273850 h 3382602"/>
              <a:gd name="connsiteX14" fmla="*/ 311453 w 2833327"/>
              <a:gd name="connsiteY14" fmla="*/ 837823 h 3382602"/>
              <a:gd name="connsiteX15" fmla="*/ 165628 w 2833327"/>
              <a:gd name="connsiteY15" fmla="*/ 1109912 h 3382602"/>
              <a:gd name="connsiteX16" fmla="*/ 71652 w 2833327"/>
              <a:gd name="connsiteY16" fmla="*/ 1604422 h 3382602"/>
              <a:gd name="connsiteX17" fmla="*/ 86415 w 2833327"/>
              <a:gd name="connsiteY17" fmla="*/ 1803810 h 3382602"/>
              <a:gd name="connsiteX18" fmla="*/ 597703 w 2833327"/>
              <a:gd name="connsiteY18" fmla="*/ 2671184 h 3382602"/>
              <a:gd name="connsiteX19" fmla="*/ 599143 w 2833327"/>
              <a:gd name="connsiteY19" fmla="*/ 2671903 h 3382602"/>
              <a:gd name="connsiteX20" fmla="*/ 673676 w 2833327"/>
              <a:gd name="connsiteY20" fmla="*/ 2725529 h 3382602"/>
              <a:gd name="connsiteX21" fmla="*/ 1416484 w 2833327"/>
              <a:gd name="connsiteY21" fmla="*/ 2949031 h 3382602"/>
              <a:gd name="connsiteX22" fmla="*/ 2636733 w 2833327"/>
              <a:gd name="connsiteY22" fmla="*/ 2170914 h 3382602"/>
              <a:gd name="connsiteX23" fmla="*/ 2761315 w 2833327"/>
              <a:gd name="connsiteY23" fmla="*/ 1604422 h 3382602"/>
              <a:gd name="connsiteX24" fmla="*/ 2544917 w 2833327"/>
              <a:gd name="connsiteY24" fmla="*/ 872733 h 3382602"/>
              <a:gd name="connsiteX25" fmla="*/ 1416484 w 2833327"/>
              <a:gd name="connsiteY25" fmla="*/ 260174 h 3382602"/>
              <a:gd name="connsiteX26" fmla="*/ 1772239 w 2833327"/>
              <a:gd name="connsiteY26" fmla="*/ 25400 h 3382602"/>
              <a:gd name="connsiteX27" fmla="*/ 1772897 w 2833327"/>
              <a:gd name="connsiteY27" fmla="*/ 25548 h 3382602"/>
              <a:gd name="connsiteX28" fmla="*/ 1772930 w 2833327"/>
              <a:gd name="connsiteY28" fmla="*/ 25400 h 3382602"/>
              <a:gd name="connsiteX29" fmla="*/ 1855425 w 2833327"/>
              <a:gd name="connsiteY29" fmla="*/ 43764 h 3382602"/>
              <a:gd name="connsiteX30" fmla="*/ 1811283 w 2833327"/>
              <a:gd name="connsiteY30" fmla="*/ 242527 h 3382602"/>
              <a:gd name="connsiteX31" fmla="*/ 1810229 w 2833327"/>
              <a:gd name="connsiteY31" fmla="*/ 242292 h 3382602"/>
              <a:gd name="connsiteX32" fmla="*/ 1810177 w 2833327"/>
              <a:gd name="connsiteY32" fmla="*/ 242527 h 3382602"/>
              <a:gd name="connsiteX33" fmla="*/ 1777965 w 2833327"/>
              <a:gd name="connsiteY33" fmla="*/ 235325 h 3382602"/>
              <a:gd name="connsiteX34" fmla="*/ 1778010 w 2833327"/>
              <a:gd name="connsiteY34" fmla="*/ 235120 h 3382602"/>
              <a:gd name="connsiteX35" fmla="*/ 1728787 w 2833327"/>
              <a:gd name="connsiteY35" fmla="*/ 224163 h 3382602"/>
              <a:gd name="connsiteX36" fmla="*/ 1756348 w 2833327"/>
              <a:gd name="connsiteY36" fmla="*/ 100066 h 3382602"/>
              <a:gd name="connsiteX37" fmla="*/ 1755775 w 2833327"/>
              <a:gd name="connsiteY37" fmla="*/ 99936 h 3382602"/>
              <a:gd name="connsiteX38" fmla="*/ 1334510 w 2833327"/>
              <a:gd name="connsiteY38" fmla="*/ 0 h 3382602"/>
              <a:gd name="connsiteX39" fmla="*/ 1334510 w 2833327"/>
              <a:gd name="connsiteY39" fmla="*/ 0 h 3382602"/>
              <a:gd name="connsiteX40" fmla="*/ 1334529 w 2833327"/>
              <a:gd name="connsiteY40" fmla="*/ 243 h 3382602"/>
              <a:gd name="connsiteX41" fmla="*/ 1349582 w 2833327"/>
              <a:gd name="connsiteY41" fmla="*/ 191142 h 3382602"/>
              <a:gd name="connsiteX42" fmla="*/ 1416484 w 2833327"/>
              <a:gd name="connsiteY42" fmla="*/ 188912 h 3382602"/>
              <a:gd name="connsiteX43" fmla="*/ 2605048 w 2833327"/>
              <a:gd name="connsiteY43" fmla="*/ 833864 h 3382602"/>
              <a:gd name="connsiteX44" fmla="*/ 2833327 w 2833327"/>
              <a:gd name="connsiteY44" fmla="*/ 1604422 h 3382602"/>
              <a:gd name="connsiteX45" fmla="*/ 2701544 w 2833327"/>
              <a:gd name="connsiteY45" fmla="*/ 2201146 h 3382602"/>
              <a:gd name="connsiteX46" fmla="*/ 1416484 w 2833327"/>
              <a:gd name="connsiteY46" fmla="*/ 3020652 h 3382602"/>
              <a:gd name="connsiteX47" fmla="*/ 1203806 w 2833327"/>
              <a:gd name="connsiteY47" fmla="*/ 3004771 h 3382602"/>
              <a:gd name="connsiteX48" fmla="*/ 1133604 w 2833327"/>
              <a:gd name="connsiteY48" fmla="*/ 2988808 h 3382602"/>
              <a:gd name="connsiteX49" fmla="*/ 1046605 w 2833327"/>
              <a:gd name="connsiteY49" fmla="*/ 3244490 h 3382602"/>
              <a:gd name="connsiteX50" fmla="*/ 1046396 w 2833327"/>
              <a:gd name="connsiteY50" fmla="*/ 3244421 h 3382602"/>
              <a:gd name="connsiteX51" fmla="*/ 1046372 w 2833327"/>
              <a:gd name="connsiteY51" fmla="*/ 3244490 h 3382602"/>
              <a:gd name="connsiteX52" fmla="*/ 968882 w 2833327"/>
              <a:gd name="connsiteY52" fmla="*/ 3218744 h 3382602"/>
              <a:gd name="connsiteX53" fmla="*/ 968375 w 2833327"/>
              <a:gd name="connsiteY53" fmla="*/ 3218576 h 3382602"/>
              <a:gd name="connsiteX54" fmla="*/ 968375 w 2833327"/>
              <a:gd name="connsiteY54" fmla="*/ 3218576 h 3382602"/>
              <a:gd name="connsiteX55" fmla="*/ 968375 w 2833327"/>
              <a:gd name="connsiteY55" fmla="*/ 3218576 h 3382602"/>
              <a:gd name="connsiteX56" fmla="*/ 991738 w 2833327"/>
              <a:gd name="connsiteY56" fmla="*/ 3148390 h 3382602"/>
              <a:gd name="connsiteX57" fmla="*/ 1052386 w 2833327"/>
              <a:gd name="connsiteY57" fmla="*/ 2970339 h 3382602"/>
              <a:gd name="connsiteX58" fmla="*/ 1001018 w 2833327"/>
              <a:gd name="connsiteY58" fmla="*/ 2958659 h 3382602"/>
              <a:gd name="connsiteX59" fmla="*/ 634429 w 2833327"/>
              <a:gd name="connsiteY59" fmla="*/ 2784914 h 3382602"/>
              <a:gd name="connsiteX60" fmla="*/ 555575 w 2833327"/>
              <a:gd name="connsiteY60" fmla="*/ 2728768 h 3382602"/>
              <a:gd name="connsiteX61" fmla="*/ 554135 w 2833327"/>
              <a:gd name="connsiteY61" fmla="*/ 2728049 h 3382602"/>
              <a:gd name="connsiteX62" fmla="*/ 554135 w 2833327"/>
              <a:gd name="connsiteY62" fmla="*/ 2727689 h 3382602"/>
              <a:gd name="connsiteX63" fmla="*/ 15483 w 2833327"/>
              <a:gd name="connsiteY63" fmla="*/ 1814248 h 3382602"/>
              <a:gd name="connsiteX64" fmla="*/ 0 w 2833327"/>
              <a:gd name="connsiteY64" fmla="*/ 1604422 h 3382602"/>
              <a:gd name="connsiteX65" fmla="*/ 99017 w 2833327"/>
              <a:gd name="connsiteY65" fmla="*/ 1083278 h 3382602"/>
              <a:gd name="connsiteX66" fmla="*/ 252763 w 2833327"/>
              <a:gd name="connsiteY66" fmla="*/ 797153 h 3382602"/>
              <a:gd name="connsiteX67" fmla="*/ 667375 w 2833327"/>
              <a:gd name="connsiteY67" fmla="*/ 402606 h 3382602"/>
              <a:gd name="connsiteX68" fmla="*/ 727475 w 2833327"/>
              <a:gd name="connsiteY68" fmla="*/ 369265 h 3382602"/>
              <a:gd name="connsiteX69" fmla="*/ 645173 w 2833327"/>
              <a:gd name="connsiteY69" fmla="*/ 191920 h 3382602"/>
              <a:gd name="connsiteX70" fmla="*/ 644525 w 2833327"/>
              <a:gd name="connsiteY70" fmla="*/ 190525 h 3382602"/>
              <a:gd name="connsiteX71" fmla="*/ 644526 w 2833327"/>
              <a:gd name="connsiteY71" fmla="*/ 190525 h 3382602"/>
              <a:gd name="connsiteX72" fmla="*/ 644525 w 2833327"/>
              <a:gd name="connsiteY72" fmla="*/ 190523 h 3382602"/>
              <a:gd name="connsiteX73" fmla="*/ 730755 w 2833327"/>
              <a:gd name="connsiteY73" fmla="*/ 150812 h 3382602"/>
              <a:gd name="connsiteX74" fmla="*/ 811395 w 2833327"/>
              <a:gd name="connsiteY74" fmla="*/ 324928 h 3382602"/>
              <a:gd name="connsiteX75" fmla="*/ 928318 w 2833327"/>
              <a:gd name="connsiteY75" fmla="*/ 275042 h 3382602"/>
              <a:gd name="connsiteX76" fmla="*/ 1215929 w 2833327"/>
              <a:gd name="connsiteY76" fmla="*/ 202948 h 3382602"/>
              <a:gd name="connsiteX77" fmla="*/ 1256821 w 2833327"/>
              <a:gd name="connsiteY77" fmla="*/ 198559 h 3382602"/>
              <a:gd name="connsiteX78" fmla="*/ 1248168 w 2833327"/>
              <a:gd name="connsiteY78" fmla="*/ 91002 h 3382602"/>
              <a:gd name="connsiteX79" fmla="*/ 1247919 w 2833327"/>
              <a:gd name="connsiteY79" fmla="*/ 91021 h 3382602"/>
              <a:gd name="connsiteX80" fmla="*/ 1241431 w 2833327"/>
              <a:gd name="connsiteY80" fmla="*/ 7270 h 3382602"/>
              <a:gd name="connsiteX81" fmla="*/ 1241425 w 2833327"/>
              <a:gd name="connsiteY81" fmla="*/ 7198 h 3382602"/>
              <a:gd name="connsiteX82" fmla="*/ 1241425 w 2833327"/>
              <a:gd name="connsiteY82" fmla="*/ 7198 h 3382602"/>
              <a:gd name="connsiteX83" fmla="*/ 1241425 w 2833327"/>
              <a:gd name="connsiteY83" fmla="*/ 7195 h 3382602"/>
              <a:gd name="connsiteX84" fmla="*/ 1333857 w 2833327"/>
              <a:gd name="connsiteY84" fmla="*/ 51 h 338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833327" h="3382602">
                <a:moveTo>
                  <a:pt x="1562996" y="3016250"/>
                </a:moveTo>
                <a:lnTo>
                  <a:pt x="1587140" y="3375765"/>
                </a:lnTo>
                <a:lnTo>
                  <a:pt x="1494169" y="3382602"/>
                </a:lnTo>
                <a:lnTo>
                  <a:pt x="1494169" y="3382602"/>
                </a:lnTo>
                <a:lnTo>
                  <a:pt x="1487682" y="3299097"/>
                </a:lnTo>
                <a:lnTo>
                  <a:pt x="1470108" y="3022887"/>
                </a:lnTo>
                <a:lnTo>
                  <a:pt x="1470025" y="3021648"/>
                </a:lnTo>
                <a:lnTo>
                  <a:pt x="1470029" y="3021648"/>
                </a:lnTo>
                <a:lnTo>
                  <a:pt x="1470025" y="3021585"/>
                </a:lnTo>
                <a:lnTo>
                  <a:pt x="1506421" y="3019425"/>
                </a:lnTo>
                <a:lnTo>
                  <a:pt x="1506428" y="3019535"/>
                </a:lnTo>
                <a:close/>
                <a:moveTo>
                  <a:pt x="1416484" y="260174"/>
                </a:moveTo>
                <a:cubicBezTo>
                  <a:pt x="1352033" y="260174"/>
                  <a:pt x="1288302" y="264852"/>
                  <a:pt x="1226371" y="273850"/>
                </a:cubicBezTo>
                <a:lnTo>
                  <a:pt x="1226011" y="273850"/>
                </a:lnTo>
                <a:cubicBezTo>
                  <a:pt x="847946" y="327116"/>
                  <a:pt x="520289" y="538021"/>
                  <a:pt x="311453" y="837823"/>
                </a:cubicBezTo>
                <a:cubicBezTo>
                  <a:pt x="253123" y="922041"/>
                  <a:pt x="204155" y="1013097"/>
                  <a:pt x="165628" y="1109912"/>
                </a:cubicBezTo>
                <a:cubicBezTo>
                  <a:pt x="105138" y="1262872"/>
                  <a:pt x="71652" y="1429508"/>
                  <a:pt x="71652" y="1604422"/>
                </a:cubicBezTo>
                <a:cubicBezTo>
                  <a:pt x="71652" y="1672085"/>
                  <a:pt x="76693" y="1738667"/>
                  <a:pt x="86415" y="1803810"/>
                </a:cubicBezTo>
                <a:cubicBezTo>
                  <a:pt x="138624" y="2156158"/>
                  <a:pt x="327656" y="2463518"/>
                  <a:pt x="597703" y="2671184"/>
                </a:cubicBezTo>
                <a:lnTo>
                  <a:pt x="599143" y="2671903"/>
                </a:lnTo>
                <a:cubicBezTo>
                  <a:pt x="623267" y="2690618"/>
                  <a:pt x="648112" y="2708614"/>
                  <a:pt x="673676" y="2725529"/>
                </a:cubicBezTo>
                <a:cubicBezTo>
                  <a:pt x="886473" y="2866612"/>
                  <a:pt x="1142116" y="2949031"/>
                  <a:pt x="1416484" y="2949031"/>
                </a:cubicBezTo>
                <a:cubicBezTo>
                  <a:pt x="1956937" y="2949031"/>
                  <a:pt x="2422857" y="2630514"/>
                  <a:pt x="2636733" y="2170914"/>
                </a:cubicBezTo>
                <a:cubicBezTo>
                  <a:pt x="2717027" y="1998879"/>
                  <a:pt x="2761315" y="1806689"/>
                  <a:pt x="2761315" y="1604422"/>
                </a:cubicBezTo>
                <a:cubicBezTo>
                  <a:pt x="2761315" y="1334133"/>
                  <a:pt x="2682101" y="1083278"/>
                  <a:pt x="2544917" y="872733"/>
                </a:cubicBezTo>
                <a:cubicBezTo>
                  <a:pt x="2304756" y="503830"/>
                  <a:pt x="1889245" y="260174"/>
                  <a:pt x="1416484" y="260174"/>
                </a:cubicBezTo>
                <a:close/>
                <a:moveTo>
                  <a:pt x="1772239" y="25400"/>
                </a:moveTo>
                <a:lnTo>
                  <a:pt x="1772897" y="25548"/>
                </a:lnTo>
                <a:lnTo>
                  <a:pt x="1772930" y="25400"/>
                </a:lnTo>
                <a:lnTo>
                  <a:pt x="1855425" y="43764"/>
                </a:lnTo>
                <a:lnTo>
                  <a:pt x="1811283" y="242527"/>
                </a:lnTo>
                <a:lnTo>
                  <a:pt x="1810229" y="242292"/>
                </a:lnTo>
                <a:lnTo>
                  <a:pt x="1810177" y="242527"/>
                </a:lnTo>
                <a:lnTo>
                  <a:pt x="1777965" y="235325"/>
                </a:lnTo>
                <a:lnTo>
                  <a:pt x="1778010" y="235120"/>
                </a:lnTo>
                <a:lnTo>
                  <a:pt x="1728787" y="224163"/>
                </a:lnTo>
                <a:lnTo>
                  <a:pt x="1756348" y="100066"/>
                </a:lnTo>
                <a:lnTo>
                  <a:pt x="1755775" y="99936"/>
                </a:lnTo>
                <a:close/>
                <a:moveTo>
                  <a:pt x="1334510" y="0"/>
                </a:moveTo>
                <a:lnTo>
                  <a:pt x="1334510" y="0"/>
                </a:lnTo>
                <a:lnTo>
                  <a:pt x="1334529" y="243"/>
                </a:lnTo>
                <a:lnTo>
                  <a:pt x="1349582" y="191142"/>
                </a:lnTo>
                <a:lnTo>
                  <a:pt x="1416484" y="188912"/>
                </a:lnTo>
                <a:cubicBezTo>
                  <a:pt x="1914449" y="188912"/>
                  <a:pt x="2352284" y="445525"/>
                  <a:pt x="2605048" y="833864"/>
                </a:cubicBezTo>
                <a:cubicBezTo>
                  <a:pt x="2749073" y="1055566"/>
                  <a:pt x="2833327" y="1320097"/>
                  <a:pt x="2833327" y="1604422"/>
                </a:cubicBezTo>
                <a:cubicBezTo>
                  <a:pt x="2833327" y="1817487"/>
                  <a:pt x="2786159" y="2019754"/>
                  <a:pt x="2701544" y="2201146"/>
                </a:cubicBezTo>
                <a:cubicBezTo>
                  <a:pt x="2476506" y="2684860"/>
                  <a:pt x="1985741" y="3020652"/>
                  <a:pt x="1416484" y="3020652"/>
                </a:cubicBezTo>
                <a:cubicBezTo>
                  <a:pt x="1344202" y="3020652"/>
                  <a:pt x="1273179" y="3015231"/>
                  <a:pt x="1203806" y="3004771"/>
                </a:cubicBezTo>
                <a:lnTo>
                  <a:pt x="1133604" y="2988808"/>
                </a:lnTo>
                <a:lnTo>
                  <a:pt x="1046605" y="3244490"/>
                </a:lnTo>
                <a:lnTo>
                  <a:pt x="1046396" y="3244421"/>
                </a:lnTo>
                <a:lnTo>
                  <a:pt x="1046372" y="3244490"/>
                </a:lnTo>
                <a:lnTo>
                  <a:pt x="968882" y="3218744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68375" y="3218576"/>
                </a:lnTo>
                <a:lnTo>
                  <a:pt x="991738" y="3148390"/>
                </a:lnTo>
                <a:lnTo>
                  <a:pt x="1052386" y="2970339"/>
                </a:lnTo>
                <a:lnTo>
                  <a:pt x="1001018" y="2958659"/>
                </a:lnTo>
                <a:cubicBezTo>
                  <a:pt x="869640" y="2918349"/>
                  <a:pt x="746409" y="2859415"/>
                  <a:pt x="634429" y="2784914"/>
                </a:cubicBezTo>
                <a:cubicBezTo>
                  <a:pt x="607064" y="2767278"/>
                  <a:pt x="581140" y="2748563"/>
                  <a:pt x="555575" y="2728768"/>
                </a:cubicBezTo>
                <a:lnTo>
                  <a:pt x="554135" y="2728049"/>
                </a:lnTo>
                <a:lnTo>
                  <a:pt x="554135" y="2727689"/>
                </a:lnTo>
                <a:cubicBezTo>
                  <a:pt x="269686" y="2509586"/>
                  <a:pt x="70572" y="2185311"/>
                  <a:pt x="15483" y="1814248"/>
                </a:cubicBezTo>
                <a:cubicBezTo>
                  <a:pt x="5041" y="1745865"/>
                  <a:pt x="0" y="1675684"/>
                  <a:pt x="0" y="1604422"/>
                </a:cubicBezTo>
                <a:cubicBezTo>
                  <a:pt x="0" y="1420510"/>
                  <a:pt x="34926" y="1244516"/>
                  <a:pt x="99017" y="1083278"/>
                </a:cubicBezTo>
                <a:cubicBezTo>
                  <a:pt x="139344" y="981425"/>
                  <a:pt x="191193" y="885690"/>
                  <a:pt x="252763" y="797153"/>
                </a:cubicBezTo>
                <a:cubicBezTo>
                  <a:pt x="362582" y="639154"/>
                  <a:pt x="503817" y="504640"/>
                  <a:pt x="667375" y="402606"/>
                </a:cubicBezTo>
                <a:lnTo>
                  <a:pt x="727475" y="369265"/>
                </a:lnTo>
                <a:lnTo>
                  <a:pt x="645173" y="191920"/>
                </a:lnTo>
                <a:lnTo>
                  <a:pt x="644525" y="190525"/>
                </a:lnTo>
                <a:lnTo>
                  <a:pt x="644526" y="190525"/>
                </a:lnTo>
                <a:lnTo>
                  <a:pt x="644525" y="190523"/>
                </a:lnTo>
                <a:lnTo>
                  <a:pt x="730755" y="150812"/>
                </a:lnTo>
                <a:lnTo>
                  <a:pt x="811395" y="324928"/>
                </a:lnTo>
                <a:lnTo>
                  <a:pt x="928318" y="275042"/>
                </a:lnTo>
                <a:cubicBezTo>
                  <a:pt x="1020123" y="241391"/>
                  <a:pt x="1116372" y="216985"/>
                  <a:pt x="1215929" y="202948"/>
                </a:cubicBezTo>
                <a:lnTo>
                  <a:pt x="1256821" y="198559"/>
                </a:lnTo>
                <a:lnTo>
                  <a:pt x="1248168" y="91002"/>
                </a:lnTo>
                <a:lnTo>
                  <a:pt x="1247919" y="91021"/>
                </a:lnTo>
                <a:lnTo>
                  <a:pt x="1241431" y="7270"/>
                </a:lnTo>
                <a:lnTo>
                  <a:pt x="1241425" y="7198"/>
                </a:lnTo>
                <a:lnTo>
                  <a:pt x="1241425" y="7198"/>
                </a:lnTo>
                <a:lnTo>
                  <a:pt x="1241425" y="7195"/>
                </a:lnTo>
                <a:lnTo>
                  <a:pt x="1333857" y="5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1479A6-4F52-4EAB-9B48-B5679AC69F42}"/>
              </a:ext>
            </a:extLst>
          </p:cNvPr>
          <p:cNvGrpSpPr/>
          <p:nvPr/>
        </p:nvGrpSpPr>
        <p:grpSpPr>
          <a:xfrm>
            <a:off x="2087082" y="9851549"/>
            <a:ext cx="2013332" cy="1235651"/>
            <a:chOff x="2187575" y="5753100"/>
            <a:chExt cx="1109663" cy="681038"/>
          </a:xfrm>
        </p:grpSpPr>
        <p:sp>
          <p:nvSpPr>
            <p:cNvPr id="45" name="Freeform 93">
              <a:extLst>
                <a:ext uri="{FF2B5EF4-FFF2-40B4-BE49-F238E27FC236}">
                  <a16:creationId xmlns:a16="http://schemas.microsoft.com/office/drawing/2014/main" id="{3F5CBB65-51D3-4B2B-B460-8A694BF6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88950" cy="488950"/>
            </a:xfrm>
            <a:custGeom>
              <a:avLst/>
              <a:gdLst>
                <a:gd name="T0" fmla="*/ 105 w 1358"/>
                <a:gd name="T1" fmla="*/ 489 h 1357"/>
                <a:gd name="T2" fmla="*/ 105 w 1358"/>
                <a:gd name="T3" fmla="*/ 489 h 1357"/>
                <a:gd name="T4" fmla="*/ 867 w 1358"/>
                <a:gd name="T5" fmla="*/ 104 h 1357"/>
                <a:gd name="T6" fmla="*/ 867 w 1358"/>
                <a:gd name="T7" fmla="*/ 104 h 1357"/>
                <a:gd name="T8" fmla="*/ 1252 w 1358"/>
                <a:gd name="T9" fmla="*/ 867 h 1357"/>
                <a:gd name="T10" fmla="*/ 1252 w 1358"/>
                <a:gd name="T11" fmla="*/ 867 h 1357"/>
                <a:gd name="T12" fmla="*/ 490 w 1358"/>
                <a:gd name="T13" fmla="*/ 1252 h 1357"/>
                <a:gd name="T14" fmla="*/ 490 w 1358"/>
                <a:gd name="T15" fmla="*/ 1252 h 1357"/>
                <a:gd name="T16" fmla="*/ 105 w 1358"/>
                <a:gd name="T17" fmla="*/ 489 h 1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8" h="1357">
                  <a:moveTo>
                    <a:pt x="105" y="489"/>
                  </a:moveTo>
                  <a:lnTo>
                    <a:pt x="105" y="489"/>
                  </a:lnTo>
                  <a:cubicBezTo>
                    <a:pt x="210" y="172"/>
                    <a:pt x="551" y="0"/>
                    <a:pt x="867" y="104"/>
                  </a:cubicBezTo>
                  <a:lnTo>
                    <a:pt x="867" y="104"/>
                  </a:lnTo>
                  <a:cubicBezTo>
                    <a:pt x="1184" y="209"/>
                    <a:pt x="1357" y="550"/>
                    <a:pt x="1252" y="867"/>
                  </a:cubicBezTo>
                  <a:lnTo>
                    <a:pt x="1252" y="867"/>
                  </a:lnTo>
                  <a:cubicBezTo>
                    <a:pt x="1148" y="1184"/>
                    <a:pt x="806" y="1356"/>
                    <a:pt x="490" y="1252"/>
                  </a:cubicBezTo>
                  <a:lnTo>
                    <a:pt x="490" y="1252"/>
                  </a:lnTo>
                  <a:cubicBezTo>
                    <a:pt x="173" y="1147"/>
                    <a:pt x="0" y="806"/>
                    <a:pt x="105" y="4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6" name="Freeform 94">
              <a:extLst>
                <a:ext uri="{FF2B5EF4-FFF2-40B4-BE49-F238E27FC236}">
                  <a16:creationId xmlns:a16="http://schemas.microsoft.com/office/drawing/2014/main" id="{EBCB274C-B5A5-4AB8-84CE-1CF7F5773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575" y="5753100"/>
              <a:ext cx="460375" cy="460375"/>
            </a:xfrm>
            <a:custGeom>
              <a:avLst/>
              <a:gdLst>
                <a:gd name="T0" fmla="*/ 490 w 1277"/>
                <a:gd name="T1" fmla="*/ 1252 h 1277"/>
                <a:gd name="T2" fmla="*/ 490 w 1277"/>
                <a:gd name="T3" fmla="*/ 1252 h 1277"/>
                <a:gd name="T4" fmla="*/ 598 w 1277"/>
                <a:gd name="T5" fmla="*/ 1276 h 1277"/>
                <a:gd name="T6" fmla="*/ 598 w 1277"/>
                <a:gd name="T7" fmla="*/ 1276 h 1277"/>
                <a:gd name="T8" fmla="*/ 348 w 1277"/>
                <a:gd name="T9" fmla="*/ 667 h 1277"/>
                <a:gd name="T10" fmla="*/ 348 w 1277"/>
                <a:gd name="T11" fmla="*/ 667 h 1277"/>
                <a:gd name="T12" fmla="*/ 988 w 1277"/>
                <a:gd name="T13" fmla="*/ 345 h 1277"/>
                <a:gd name="T14" fmla="*/ 988 w 1277"/>
                <a:gd name="T15" fmla="*/ 345 h 1277"/>
                <a:gd name="T16" fmla="*/ 1276 w 1277"/>
                <a:gd name="T17" fmla="*/ 587 h 1277"/>
                <a:gd name="T18" fmla="*/ 1276 w 1277"/>
                <a:gd name="T19" fmla="*/ 587 h 1277"/>
                <a:gd name="T20" fmla="*/ 867 w 1277"/>
                <a:gd name="T21" fmla="*/ 104 h 1277"/>
                <a:gd name="T22" fmla="*/ 867 w 1277"/>
                <a:gd name="T23" fmla="*/ 104 h 1277"/>
                <a:gd name="T24" fmla="*/ 105 w 1277"/>
                <a:gd name="T25" fmla="*/ 489 h 1277"/>
                <a:gd name="T26" fmla="*/ 105 w 1277"/>
                <a:gd name="T27" fmla="*/ 489 h 1277"/>
                <a:gd name="T28" fmla="*/ 490 w 1277"/>
                <a:gd name="T29" fmla="*/ 1252 h 1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7" h="1277">
                  <a:moveTo>
                    <a:pt x="490" y="1252"/>
                  </a:moveTo>
                  <a:lnTo>
                    <a:pt x="490" y="1252"/>
                  </a:lnTo>
                  <a:cubicBezTo>
                    <a:pt x="525" y="1264"/>
                    <a:pt x="562" y="1271"/>
                    <a:pt x="598" y="1276"/>
                  </a:cubicBezTo>
                  <a:lnTo>
                    <a:pt x="598" y="1276"/>
                  </a:lnTo>
                  <a:cubicBezTo>
                    <a:pt x="379" y="1165"/>
                    <a:pt x="269" y="908"/>
                    <a:pt x="348" y="667"/>
                  </a:cubicBezTo>
                  <a:lnTo>
                    <a:pt x="348" y="667"/>
                  </a:lnTo>
                  <a:cubicBezTo>
                    <a:pt x="436" y="402"/>
                    <a:pt x="722" y="258"/>
                    <a:pt x="988" y="345"/>
                  </a:cubicBezTo>
                  <a:lnTo>
                    <a:pt x="988" y="345"/>
                  </a:lnTo>
                  <a:cubicBezTo>
                    <a:pt x="1117" y="387"/>
                    <a:pt x="1216" y="477"/>
                    <a:pt x="1276" y="587"/>
                  </a:cubicBezTo>
                  <a:lnTo>
                    <a:pt x="1276" y="587"/>
                  </a:lnTo>
                  <a:cubicBezTo>
                    <a:pt x="1242" y="370"/>
                    <a:pt x="1090" y="178"/>
                    <a:pt x="867" y="104"/>
                  </a:cubicBezTo>
                  <a:lnTo>
                    <a:pt x="867" y="104"/>
                  </a:lnTo>
                  <a:cubicBezTo>
                    <a:pt x="551" y="0"/>
                    <a:pt x="210" y="172"/>
                    <a:pt x="105" y="489"/>
                  </a:cubicBezTo>
                  <a:lnTo>
                    <a:pt x="105" y="489"/>
                  </a:lnTo>
                  <a:cubicBezTo>
                    <a:pt x="0" y="806"/>
                    <a:pt x="173" y="1147"/>
                    <a:pt x="490" y="1252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7" name="Freeform 97">
              <a:extLst>
                <a:ext uri="{FF2B5EF4-FFF2-40B4-BE49-F238E27FC236}">
                  <a16:creationId xmlns:a16="http://schemas.microsoft.com/office/drawing/2014/main" id="{DD0AE8EA-39EC-4E33-B565-1279DE72D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1375"/>
              <a:ext cx="512763" cy="512763"/>
            </a:xfrm>
            <a:custGeom>
              <a:avLst/>
              <a:gdLst>
                <a:gd name="T0" fmla="*/ 29 w 1424"/>
                <a:gd name="T1" fmla="*/ 763 h 1424"/>
                <a:gd name="T2" fmla="*/ 29 w 1424"/>
                <a:gd name="T3" fmla="*/ 763 h 1424"/>
                <a:gd name="T4" fmla="*/ 660 w 1424"/>
                <a:gd name="T5" fmla="*/ 29 h 1424"/>
                <a:gd name="T6" fmla="*/ 660 w 1424"/>
                <a:gd name="T7" fmla="*/ 29 h 1424"/>
                <a:gd name="T8" fmla="*/ 1394 w 1424"/>
                <a:gd name="T9" fmla="*/ 659 h 1424"/>
                <a:gd name="T10" fmla="*/ 1394 w 1424"/>
                <a:gd name="T11" fmla="*/ 659 h 1424"/>
                <a:gd name="T12" fmla="*/ 763 w 1424"/>
                <a:gd name="T13" fmla="*/ 1394 h 1424"/>
                <a:gd name="T14" fmla="*/ 763 w 1424"/>
                <a:gd name="T15" fmla="*/ 1394 h 1424"/>
                <a:gd name="T16" fmla="*/ 29 w 1424"/>
                <a:gd name="T17" fmla="*/ 763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4" h="1424">
                  <a:moveTo>
                    <a:pt x="29" y="763"/>
                  </a:moveTo>
                  <a:lnTo>
                    <a:pt x="29" y="763"/>
                  </a:lnTo>
                  <a:cubicBezTo>
                    <a:pt x="0" y="386"/>
                    <a:pt x="283" y="58"/>
                    <a:pt x="660" y="29"/>
                  </a:cubicBezTo>
                  <a:lnTo>
                    <a:pt x="660" y="29"/>
                  </a:lnTo>
                  <a:cubicBezTo>
                    <a:pt x="1037" y="0"/>
                    <a:pt x="1365" y="283"/>
                    <a:pt x="1394" y="659"/>
                  </a:cubicBezTo>
                  <a:lnTo>
                    <a:pt x="1394" y="659"/>
                  </a:lnTo>
                  <a:cubicBezTo>
                    <a:pt x="1423" y="1037"/>
                    <a:pt x="1141" y="1365"/>
                    <a:pt x="763" y="1394"/>
                  </a:cubicBezTo>
                  <a:lnTo>
                    <a:pt x="763" y="1394"/>
                  </a:lnTo>
                  <a:cubicBezTo>
                    <a:pt x="386" y="1423"/>
                    <a:pt x="58" y="1140"/>
                    <a:pt x="29" y="7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  <p:sp>
          <p:nvSpPr>
            <p:cNvPr id="48" name="Freeform 98">
              <a:extLst>
                <a:ext uri="{FF2B5EF4-FFF2-40B4-BE49-F238E27FC236}">
                  <a16:creationId xmlns:a16="http://schemas.microsoft.com/office/drawing/2014/main" id="{4013AFA3-59CE-441A-A619-5CE6269FC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475" y="5924550"/>
              <a:ext cx="466725" cy="509588"/>
            </a:xfrm>
            <a:custGeom>
              <a:avLst/>
              <a:gdLst>
                <a:gd name="T0" fmla="*/ 763 w 1298"/>
                <a:gd name="T1" fmla="*/ 1385 h 1415"/>
                <a:gd name="T2" fmla="*/ 763 w 1298"/>
                <a:gd name="T3" fmla="*/ 1385 h 1415"/>
                <a:gd name="T4" fmla="*/ 887 w 1298"/>
                <a:gd name="T5" fmla="*/ 1364 h 1415"/>
                <a:gd name="T6" fmla="*/ 887 w 1298"/>
                <a:gd name="T7" fmla="*/ 1364 h 1415"/>
                <a:gd name="T8" fmla="*/ 361 w 1298"/>
                <a:gd name="T9" fmla="*/ 835 h 1415"/>
                <a:gd name="T10" fmla="*/ 361 w 1298"/>
                <a:gd name="T11" fmla="*/ 835 h 1415"/>
                <a:gd name="T12" fmla="*/ 890 w 1298"/>
                <a:gd name="T13" fmla="*/ 220 h 1415"/>
                <a:gd name="T14" fmla="*/ 890 w 1298"/>
                <a:gd name="T15" fmla="*/ 220 h 1415"/>
                <a:gd name="T16" fmla="*/ 1297 w 1298"/>
                <a:gd name="T17" fmla="*/ 347 h 1415"/>
                <a:gd name="T18" fmla="*/ 1297 w 1298"/>
                <a:gd name="T19" fmla="*/ 347 h 1415"/>
                <a:gd name="T20" fmla="*/ 660 w 1298"/>
                <a:gd name="T21" fmla="*/ 20 h 1415"/>
                <a:gd name="T22" fmla="*/ 660 w 1298"/>
                <a:gd name="T23" fmla="*/ 20 h 1415"/>
                <a:gd name="T24" fmla="*/ 29 w 1298"/>
                <a:gd name="T25" fmla="*/ 754 h 1415"/>
                <a:gd name="T26" fmla="*/ 29 w 1298"/>
                <a:gd name="T27" fmla="*/ 754 h 1415"/>
                <a:gd name="T28" fmla="*/ 763 w 1298"/>
                <a:gd name="T29" fmla="*/ 138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98" h="1415">
                  <a:moveTo>
                    <a:pt x="763" y="1385"/>
                  </a:moveTo>
                  <a:lnTo>
                    <a:pt x="763" y="1385"/>
                  </a:lnTo>
                  <a:cubicBezTo>
                    <a:pt x="806" y="1382"/>
                    <a:pt x="847" y="1375"/>
                    <a:pt x="887" y="1364"/>
                  </a:cubicBezTo>
                  <a:lnTo>
                    <a:pt x="887" y="1364"/>
                  </a:lnTo>
                  <a:cubicBezTo>
                    <a:pt x="611" y="1342"/>
                    <a:pt x="383" y="1121"/>
                    <a:pt x="361" y="835"/>
                  </a:cubicBezTo>
                  <a:lnTo>
                    <a:pt x="361" y="835"/>
                  </a:lnTo>
                  <a:cubicBezTo>
                    <a:pt x="338" y="519"/>
                    <a:pt x="574" y="243"/>
                    <a:pt x="890" y="220"/>
                  </a:cubicBezTo>
                  <a:lnTo>
                    <a:pt x="890" y="220"/>
                  </a:lnTo>
                  <a:cubicBezTo>
                    <a:pt x="1043" y="208"/>
                    <a:pt x="1187" y="258"/>
                    <a:pt x="1297" y="347"/>
                  </a:cubicBezTo>
                  <a:lnTo>
                    <a:pt x="1297" y="347"/>
                  </a:lnTo>
                  <a:cubicBezTo>
                    <a:pt x="1168" y="134"/>
                    <a:pt x="926" y="0"/>
                    <a:pt x="660" y="20"/>
                  </a:cubicBezTo>
                  <a:lnTo>
                    <a:pt x="660" y="20"/>
                  </a:lnTo>
                  <a:cubicBezTo>
                    <a:pt x="283" y="49"/>
                    <a:pt x="0" y="377"/>
                    <a:pt x="29" y="754"/>
                  </a:cubicBezTo>
                  <a:lnTo>
                    <a:pt x="29" y="754"/>
                  </a:lnTo>
                  <a:cubicBezTo>
                    <a:pt x="58" y="1131"/>
                    <a:pt x="386" y="1414"/>
                    <a:pt x="763" y="138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6532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id="{A8EAFEF9-4B7A-4C35-9F2C-4BF8C33E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2" y="4940632"/>
            <a:ext cx="912404" cy="1465418"/>
          </a:xfrm>
          <a:custGeom>
            <a:avLst/>
            <a:gdLst>
              <a:gd name="connsiteX0" fmla="*/ 66299 w 502878"/>
              <a:gd name="connsiteY0" fmla="*/ 0 h 807676"/>
              <a:gd name="connsiteX1" fmla="*/ 295103 w 502878"/>
              <a:gd name="connsiteY1" fmla="*/ 300195 h 807676"/>
              <a:gd name="connsiteX2" fmla="*/ 377526 w 502878"/>
              <a:gd name="connsiteY2" fmla="*/ 468920 h 807676"/>
              <a:gd name="connsiteX3" fmla="*/ 407516 w 502878"/>
              <a:gd name="connsiteY3" fmla="*/ 558528 h 807676"/>
              <a:gd name="connsiteX4" fmla="*/ 502878 w 502878"/>
              <a:gd name="connsiteY4" fmla="*/ 533400 h 807676"/>
              <a:gd name="connsiteX5" fmla="*/ 465133 w 502878"/>
              <a:gd name="connsiteY5" fmla="*/ 670538 h 807676"/>
              <a:gd name="connsiteX6" fmla="*/ 427748 w 502878"/>
              <a:gd name="connsiteY6" fmla="*/ 807676 h 807676"/>
              <a:gd name="connsiteX7" fmla="*/ 328174 w 502878"/>
              <a:gd name="connsiteY7" fmla="*/ 706266 h 807676"/>
              <a:gd name="connsiteX8" fmla="*/ 228600 w 502878"/>
              <a:gd name="connsiteY8" fmla="*/ 605217 h 807676"/>
              <a:gd name="connsiteX9" fmla="*/ 317117 w 502878"/>
              <a:gd name="connsiteY9" fmla="*/ 582186 h 807676"/>
              <a:gd name="connsiteX10" fmla="*/ 291094 w 502878"/>
              <a:gd name="connsiteY10" fmla="*/ 504240 h 807676"/>
              <a:gd name="connsiteX11" fmla="*/ 214030 w 502878"/>
              <a:gd name="connsiteY11" fmla="*/ 346268 h 807676"/>
              <a:gd name="connsiteX12" fmla="*/ 0 w 502878"/>
              <a:gd name="connsiteY12" fmla="*/ 65870 h 8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2878" h="807676">
                <a:moveTo>
                  <a:pt x="66299" y="0"/>
                </a:moveTo>
                <a:cubicBezTo>
                  <a:pt x="154938" y="89267"/>
                  <a:pt x="232047" y="190052"/>
                  <a:pt x="295103" y="300195"/>
                </a:cubicBezTo>
                <a:cubicBezTo>
                  <a:pt x="326091" y="354367"/>
                  <a:pt x="353655" y="410699"/>
                  <a:pt x="377526" y="468920"/>
                </a:cubicBezTo>
                <a:lnTo>
                  <a:pt x="407516" y="558528"/>
                </a:lnTo>
                <a:lnTo>
                  <a:pt x="502878" y="533400"/>
                </a:lnTo>
                <a:lnTo>
                  <a:pt x="465133" y="670538"/>
                </a:lnTo>
                <a:lnTo>
                  <a:pt x="427748" y="807676"/>
                </a:lnTo>
                <a:lnTo>
                  <a:pt x="328174" y="706266"/>
                </a:lnTo>
                <a:lnTo>
                  <a:pt x="228600" y="605217"/>
                </a:lnTo>
                <a:lnTo>
                  <a:pt x="317117" y="582186"/>
                </a:lnTo>
                <a:lnTo>
                  <a:pt x="291094" y="504240"/>
                </a:lnTo>
                <a:cubicBezTo>
                  <a:pt x="268799" y="449753"/>
                  <a:pt x="243037" y="397021"/>
                  <a:pt x="214030" y="346268"/>
                </a:cubicBezTo>
                <a:cubicBezTo>
                  <a:pt x="154938" y="243684"/>
                  <a:pt x="83234" y="149378"/>
                  <a:pt x="0" y="65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53D6D7DE-ABD1-4520-A4BE-1AAFF0CBB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594" y="7671162"/>
            <a:ext cx="661818" cy="1471182"/>
          </a:xfrm>
          <a:custGeom>
            <a:avLst/>
            <a:gdLst>
              <a:gd name="connsiteX0" fmla="*/ 271743 w 364766"/>
              <a:gd name="connsiteY0" fmla="*/ 0 h 810853"/>
              <a:gd name="connsiteX1" fmla="*/ 364766 w 364766"/>
              <a:gd name="connsiteY1" fmla="*/ 6121 h 810853"/>
              <a:gd name="connsiteX2" fmla="*/ 291497 w 364766"/>
              <a:gd name="connsiteY2" fmla="*/ 376271 h 810853"/>
              <a:gd name="connsiteX3" fmla="*/ 219934 w 364766"/>
              <a:gd name="connsiteY3" fmla="*/ 549734 h 810853"/>
              <a:gd name="connsiteX4" fmla="*/ 172932 w 364766"/>
              <a:gd name="connsiteY4" fmla="*/ 631246 h 810853"/>
              <a:gd name="connsiteX5" fmla="*/ 255227 w 364766"/>
              <a:gd name="connsiteY5" fmla="*/ 686462 h 810853"/>
              <a:gd name="connsiteX6" fmla="*/ 127614 w 364766"/>
              <a:gd name="connsiteY6" fmla="*/ 748657 h 810853"/>
              <a:gd name="connsiteX7" fmla="*/ 0 w 364766"/>
              <a:gd name="connsiteY7" fmla="*/ 810853 h 810853"/>
              <a:gd name="connsiteX8" fmla="*/ 9733 w 364766"/>
              <a:gd name="connsiteY8" fmla="*/ 669925 h 810853"/>
              <a:gd name="connsiteX9" fmla="*/ 19466 w 364766"/>
              <a:gd name="connsiteY9" fmla="*/ 528637 h 810853"/>
              <a:gd name="connsiteX10" fmla="*/ 95348 w 364766"/>
              <a:gd name="connsiteY10" fmla="*/ 579319 h 810853"/>
              <a:gd name="connsiteX11" fmla="*/ 136473 w 364766"/>
              <a:gd name="connsiteY11" fmla="*/ 508236 h 810853"/>
              <a:gd name="connsiteX12" fmla="*/ 203502 w 364766"/>
              <a:gd name="connsiteY12" fmla="*/ 346026 h 810853"/>
              <a:gd name="connsiteX13" fmla="*/ 271743 w 364766"/>
              <a:gd name="connsiteY13" fmla="*/ 0 h 81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766" h="810853">
                <a:moveTo>
                  <a:pt x="271743" y="0"/>
                </a:moveTo>
                <a:lnTo>
                  <a:pt x="364766" y="6121"/>
                </a:lnTo>
                <a:cubicBezTo>
                  <a:pt x="356505" y="131785"/>
                  <a:pt x="332082" y="256369"/>
                  <a:pt x="291497" y="376271"/>
                </a:cubicBezTo>
                <a:cubicBezTo>
                  <a:pt x="271563" y="435323"/>
                  <a:pt x="247679" y="493294"/>
                  <a:pt x="219934" y="549734"/>
                </a:cubicBezTo>
                <a:lnTo>
                  <a:pt x="172932" y="631246"/>
                </a:lnTo>
                <a:lnTo>
                  <a:pt x="255227" y="686462"/>
                </a:lnTo>
                <a:lnTo>
                  <a:pt x="127614" y="748657"/>
                </a:lnTo>
                <a:lnTo>
                  <a:pt x="0" y="810853"/>
                </a:lnTo>
                <a:lnTo>
                  <a:pt x="9733" y="669925"/>
                </a:lnTo>
                <a:lnTo>
                  <a:pt x="19466" y="528637"/>
                </a:lnTo>
                <a:lnTo>
                  <a:pt x="95348" y="579319"/>
                </a:lnTo>
                <a:lnTo>
                  <a:pt x="136473" y="508236"/>
                </a:lnTo>
                <a:cubicBezTo>
                  <a:pt x="162468" y="455487"/>
                  <a:pt x="184826" y="401296"/>
                  <a:pt x="203502" y="346026"/>
                </a:cubicBezTo>
                <a:cubicBezTo>
                  <a:pt x="241573" y="233684"/>
                  <a:pt x="264200" y="117382"/>
                  <a:pt x="2717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3" name="Freeform 21">
            <a:extLst>
              <a:ext uri="{FF2B5EF4-FFF2-40B4-BE49-F238E27FC236}">
                <a16:creationId xmlns:a16="http://schemas.microsoft.com/office/drawing/2014/main" id="{F10F0A27-753B-404D-8970-39E8DDF74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708" y="5858216"/>
            <a:ext cx="3612297" cy="2173561"/>
          </a:xfrm>
          <a:custGeom>
            <a:avLst/>
            <a:gdLst>
              <a:gd name="connsiteX0" fmla="*/ 1429350 w 1990944"/>
              <a:gd name="connsiteY0" fmla="*/ 62403 h 1197974"/>
              <a:gd name="connsiteX1" fmla="*/ 1123664 w 1990944"/>
              <a:gd name="connsiteY1" fmla="*/ 131972 h 1197974"/>
              <a:gd name="connsiteX2" fmla="*/ 924683 w 1990944"/>
              <a:gd name="connsiteY2" fmla="*/ 863848 h 1197974"/>
              <a:gd name="connsiteX3" fmla="*/ 1656919 w 1990944"/>
              <a:gd name="connsiteY3" fmla="*/ 1062469 h 1197974"/>
              <a:gd name="connsiteX4" fmla="*/ 1855900 w 1990944"/>
              <a:gd name="connsiteY4" fmla="*/ 330593 h 1197974"/>
              <a:gd name="connsiteX5" fmla="*/ 1429350 w 1990944"/>
              <a:gd name="connsiteY5" fmla="*/ 62403 h 1197974"/>
              <a:gd name="connsiteX6" fmla="*/ 1348868 w 1990944"/>
              <a:gd name="connsiteY6" fmla="*/ 1499 h 1197974"/>
              <a:gd name="connsiteX7" fmla="*/ 1435605 w 1990944"/>
              <a:gd name="connsiteY7" fmla="*/ 1652 h 1197974"/>
              <a:gd name="connsiteX8" fmla="*/ 1911519 w 1990944"/>
              <a:gd name="connsiteY8" fmla="*/ 301457 h 1197974"/>
              <a:gd name="connsiteX9" fmla="*/ 1689330 w 1990944"/>
              <a:gd name="connsiteY9" fmla="*/ 1118766 h 1197974"/>
              <a:gd name="connsiteX10" fmla="*/ 872596 w 1990944"/>
              <a:gd name="connsiteY10" fmla="*/ 896518 h 1197974"/>
              <a:gd name="connsiteX11" fmla="*/ 797513 w 1990944"/>
              <a:gd name="connsiteY11" fmla="*/ 670849 h 1197974"/>
              <a:gd name="connsiteX12" fmla="*/ 797137 w 1990944"/>
              <a:gd name="connsiteY12" fmla="*/ 654438 h 1197974"/>
              <a:gd name="connsiteX13" fmla="*/ 34904 w 1990944"/>
              <a:gd name="connsiteY13" fmla="*/ 651979 h 1197974"/>
              <a:gd name="connsiteX14" fmla="*/ 0 w 1990944"/>
              <a:gd name="connsiteY14" fmla="*/ 591230 h 1197974"/>
              <a:gd name="connsiteX15" fmla="*/ 795752 w 1990944"/>
              <a:gd name="connsiteY15" fmla="*/ 593953 h 1197974"/>
              <a:gd name="connsiteX16" fmla="*/ 794863 w 1990944"/>
              <a:gd name="connsiteY16" fmla="*/ 555161 h 1197974"/>
              <a:gd name="connsiteX17" fmla="*/ 1094065 w 1990944"/>
              <a:gd name="connsiteY17" fmla="*/ 79209 h 1197974"/>
              <a:gd name="connsiteX18" fmla="*/ 1348868 w 1990944"/>
              <a:gd name="connsiteY18" fmla="*/ 1499 h 1197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0944" h="1197974">
                <a:moveTo>
                  <a:pt x="1429350" y="62403"/>
                </a:moveTo>
                <a:cubicBezTo>
                  <a:pt x="1326316" y="54790"/>
                  <a:pt x="1220006" y="76784"/>
                  <a:pt x="1123664" y="131972"/>
                </a:cubicBezTo>
                <a:cubicBezTo>
                  <a:pt x="867112" y="279139"/>
                  <a:pt x="777876" y="606576"/>
                  <a:pt x="924683" y="863848"/>
                </a:cubicBezTo>
                <a:cubicBezTo>
                  <a:pt x="1071850" y="1120760"/>
                  <a:pt x="1399647" y="1209995"/>
                  <a:pt x="1656919" y="1062469"/>
                </a:cubicBezTo>
                <a:cubicBezTo>
                  <a:pt x="1913831" y="915302"/>
                  <a:pt x="2003066" y="587505"/>
                  <a:pt x="1855900" y="330593"/>
                </a:cubicBezTo>
                <a:cubicBezTo>
                  <a:pt x="1763696" y="170023"/>
                  <a:pt x="1601073" y="75092"/>
                  <a:pt x="1429350" y="62403"/>
                </a:cubicBezTo>
                <a:close/>
                <a:moveTo>
                  <a:pt x="1348868" y="1499"/>
                </a:moveTo>
                <a:cubicBezTo>
                  <a:pt x="1377860" y="-559"/>
                  <a:pt x="1406849" y="-487"/>
                  <a:pt x="1435605" y="1652"/>
                </a:cubicBezTo>
                <a:cubicBezTo>
                  <a:pt x="1627312" y="15909"/>
                  <a:pt x="1808662" y="122029"/>
                  <a:pt x="1911519" y="301457"/>
                </a:cubicBezTo>
                <a:cubicBezTo>
                  <a:pt x="2076090" y="588181"/>
                  <a:pt x="1976699" y="954512"/>
                  <a:pt x="1689330" y="1118766"/>
                </a:cubicBezTo>
                <a:cubicBezTo>
                  <a:pt x="1402321" y="1283020"/>
                  <a:pt x="1036447" y="1183603"/>
                  <a:pt x="872596" y="896518"/>
                </a:cubicBezTo>
                <a:cubicBezTo>
                  <a:pt x="831454" y="824747"/>
                  <a:pt x="806831" y="748068"/>
                  <a:pt x="797513" y="670849"/>
                </a:cubicBezTo>
                <a:lnTo>
                  <a:pt x="797137" y="654438"/>
                </a:lnTo>
                <a:lnTo>
                  <a:pt x="34904" y="651979"/>
                </a:lnTo>
                <a:lnTo>
                  <a:pt x="0" y="591230"/>
                </a:lnTo>
                <a:lnTo>
                  <a:pt x="795752" y="593953"/>
                </a:lnTo>
                <a:lnTo>
                  <a:pt x="794863" y="555161"/>
                </a:lnTo>
                <a:cubicBezTo>
                  <a:pt x="809070" y="363491"/>
                  <a:pt x="915135" y="182093"/>
                  <a:pt x="1094065" y="79209"/>
                </a:cubicBezTo>
                <a:cubicBezTo>
                  <a:pt x="1174888" y="33013"/>
                  <a:pt x="1261892" y="7673"/>
                  <a:pt x="1348868" y="14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6" name="Freeform 24">
            <a:extLst>
              <a:ext uri="{FF2B5EF4-FFF2-40B4-BE49-F238E27FC236}">
                <a16:creationId xmlns:a16="http://schemas.microsoft.com/office/drawing/2014/main" id="{C602F7D4-C222-43CF-AE49-4BD31E56F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403" y="8856406"/>
            <a:ext cx="2218618" cy="3045266"/>
          </a:xfrm>
          <a:custGeom>
            <a:avLst/>
            <a:gdLst>
              <a:gd name="connsiteX0" fmla="*/ 623274 w 1222808"/>
              <a:gd name="connsiteY0" fmla="*/ 543719 h 1678421"/>
              <a:gd name="connsiteX1" fmla="*/ 86519 w 1222808"/>
              <a:gd name="connsiteY1" fmla="*/ 1080114 h 1678421"/>
              <a:gd name="connsiteX2" fmla="*/ 623274 w 1222808"/>
              <a:gd name="connsiteY2" fmla="*/ 1616509 h 1678421"/>
              <a:gd name="connsiteX3" fmla="*/ 1159309 w 1222808"/>
              <a:gd name="connsiteY3" fmla="*/ 1080114 h 1678421"/>
              <a:gd name="connsiteX4" fmla="*/ 623274 w 1222808"/>
              <a:gd name="connsiteY4" fmla="*/ 543719 h 1678421"/>
              <a:gd name="connsiteX5" fmla="*/ 0 w 1222808"/>
              <a:gd name="connsiteY5" fmla="*/ 0 h 1678421"/>
              <a:gd name="connsiteX6" fmla="*/ 69760 w 1222808"/>
              <a:gd name="connsiteY6" fmla="*/ 0 h 1678421"/>
              <a:gd name="connsiteX7" fmla="*/ 378511 w 1222808"/>
              <a:gd name="connsiteY7" fmla="*/ 535412 h 1678421"/>
              <a:gd name="connsiteX8" fmla="*/ 390620 w 1222808"/>
              <a:gd name="connsiteY8" fmla="*/ 528847 h 1678421"/>
              <a:gd name="connsiteX9" fmla="*/ 623887 w 1222808"/>
              <a:gd name="connsiteY9" fmla="*/ 481806 h 1678421"/>
              <a:gd name="connsiteX10" fmla="*/ 1222808 w 1222808"/>
              <a:gd name="connsiteY10" fmla="*/ 1080114 h 1678421"/>
              <a:gd name="connsiteX11" fmla="*/ 623887 w 1222808"/>
              <a:gd name="connsiteY11" fmla="*/ 1678421 h 1678421"/>
              <a:gd name="connsiteX12" fmla="*/ 24606 w 1222808"/>
              <a:gd name="connsiteY12" fmla="*/ 1080114 h 1678421"/>
              <a:gd name="connsiteX13" fmla="*/ 288824 w 1222808"/>
              <a:gd name="connsiteY13" fmla="*/ 584030 h 1678421"/>
              <a:gd name="connsiteX14" fmla="*/ 325289 w 1222808"/>
              <a:gd name="connsiteY14" fmla="*/ 564263 h 1678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2808" h="1678421">
                <a:moveTo>
                  <a:pt x="623274" y="543719"/>
                </a:moveTo>
                <a:cubicBezTo>
                  <a:pt x="326836" y="543719"/>
                  <a:pt x="86519" y="784036"/>
                  <a:pt x="86519" y="1080114"/>
                </a:cubicBezTo>
                <a:cubicBezTo>
                  <a:pt x="86519" y="1376553"/>
                  <a:pt x="326836" y="1616509"/>
                  <a:pt x="623274" y="1616509"/>
                </a:cubicBezTo>
                <a:cubicBezTo>
                  <a:pt x="919353" y="1616509"/>
                  <a:pt x="1159309" y="1376553"/>
                  <a:pt x="1159309" y="1080114"/>
                </a:cubicBezTo>
                <a:cubicBezTo>
                  <a:pt x="1159309" y="784036"/>
                  <a:pt x="919353" y="543719"/>
                  <a:pt x="623274" y="543719"/>
                </a:cubicBezTo>
                <a:close/>
                <a:moveTo>
                  <a:pt x="0" y="0"/>
                </a:moveTo>
                <a:lnTo>
                  <a:pt x="69760" y="0"/>
                </a:lnTo>
                <a:lnTo>
                  <a:pt x="378511" y="535412"/>
                </a:lnTo>
                <a:lnTo>
                  <a:pt x="390620" y="528847"/>
                </a:lnTo>
                <a:cubicBezTo>
                  <a:pt x="462317" y="498558"/>
                  <a:pt x="541144" y="481806"/>
                  <a:pt x="623887" y="481806"/>
                </a:cubicBezTo>
                <a:cubicBezTo>
                  <a:pt x="954500" y="481806"/>
                  <a:pt x="1222808" y="749839"/>
                  <a:pt x="1222808" y="1080114"/>
                </a:cubicBezTo>
                <a:cubicBezTo>
                  <a:pt x="1222808" y="1410748"/>
                  <a:pt x="954500" y="1678421"/>
                  <a:pt x="623887" y="1678421"/>
                </a:cubicBezTo>
                <a:cubicBezTo>
                  <a:pt x="292914" y="1678421"/>
                  <a:pt x="24606" y="1410748"/>
                  <a:pt x="24606" y="1080114"/>
                </a:cubicBezTo>
                <a:cubicBezTo>
                  <a:pt x="24606" y="873692"/>
                  <a:pt x="129414" y="691584"/>
                  <a:pt x="288824" y="584030"/>
                </a:cubicBezTo>
                <a:lnTo>
                  <a:pt x="325289" y="5642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59" name="Freeform 27">
            <a:extLst>
              <a:ext uri="{FF2B5EF4-FFF2-40B4-BE49-F238E27FC236}">
                <a16:creationId xmlns:a16="http://schemas.microsoft.com/office/drawing/2014/main" id="{91B856DC-9E0B-4948-9025-B2A879A93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6696" y="2230267"/>
            <a:ext cx="2269025" cy="3133116"/>
          </a:xfrm>
          <a:custGeom>
            <a:avLst/>
            <a:gdLst>
              <a:gd name="connsiteX0" fmla="*/ 652283 w 1250590"/>
              <a:gd name="connsiteY0" fmla="*/ 61914 h 1726840"/>
              <a:gd name="connsiteX1" fmla="*/ 115888 w 1250590"/>
              <a:gd name="connsiteY1" fmla="*/ 598489 h 1726840"/>
              <a:gd name="connsiteX2" fmla="*/ 652283 w 1250590"/>
              <a:gd name="connsiteY2" fmla="*/ 1134704 h 1726840"/>
              <a:gd name="connsiteX3" fmla="*/ 1188678 w 1250590"/>
              <a:gd name="connsiteY3" fmla="*/ 598489 h 1726840"/>
              <a:gd name="connsiteX4" fmla="*/ 652283 w 1250590"/>
              <a:gd name="connsiteY4" fmla="*/ 61914 h 1726840"/>
              <a:gd name="connsiteX5" fmla="*/ 652283 w 1250590"/>
              <a:gd name="connsiteY5" fmla="*/ 0 h 1726840"/>
              <a:gd name="connsiteX6" fmla="*/ 1250590 w 1250590"/>
              <a:gd name="connsiteY6" fmla="*/ 598308 h 1726840"/>
              <a:gd name="connsiteX7" fmla="*/ 652283 w 1250590"/>
              <a:gd name="connsiteY7" fmla="*/ 1196615 h 1726840"/>
              <a:gd name="connsiteX8" fmla="*/ 419463 w 1250590"/>
              <a:gd name="connsiteY8" fmla="*/ 1149625 h 1726840"/>
              <a:gd name="connsiteX9" fmla="*/ 406531 w 1250590"/>
              <a:gd name="connsiteY9" fmla="*/ 1142609 h 1726840"/>
              <a:gd name="connsiteX10" fmla="*/ 69439 w 1250590"/>
              <a:gd name="connsiteY10" fmla="*/ 1726840 h 1726840"/>
              <a:gd name="connsiteX11" fmla="*/ 0 w 1250590"/>
              <a:gd name="connsiteY11" fmla="*/ 1726840 h 1726840"/>
              <a:gd name="connsiteX12" fmla="*/ 353565 w 1250590"/>
              <a:gd name="connsiteY12" fmla="*/ 1113872 h 1726840"/>
              <a:gd name="connsiteX13" fmla="*/ 317834 w 1250590"/>
              <a:gd name="connsiteY13" fmla="*/ 1094486 h 1726840"/>
              <a:gd name="connsiteX14" fmla="*/ 53975 w 1250590"/>
              <a:gd name="connsiteY14" fmla="*/ 598308 h 1726840"/>
              <a:gd name="connsiteX15" fmla="*/ 652283 w 1250590"/>
              <a:gd name="connsiteY15" fmla="*/ 0 h 1726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50590" h="1726840">
                <a:moveTo>
                  <a:pt x="652283" y="61914"/>
                </a:moveTo>
                <a:cubicBezTo>
                  <a:pt x="356205" y="61914"/>
                  <a:pt x="115888" y="302311"/>
                  <a:pt x="115888" y="598489"/>
                </a:cubicBezTo>
                <a:cubicBezTo>
                  <a:pt x="115888" y="894667"/>
                  <a:pt x="356205" y="1134704"/>
                  <a:pt x="652283" y="1134704"/>
                </a:cubicBezTo>
                <a:cubicBezTo>
                  <a:pt x="948362" y="1134704"/>
                  <a:pt x="1188678" y="894667"/>
                  <a:pt x="1188678" y="598489"/>
                </a:cubicBezTo>
                <a:cubicBezTo>
                  <a:pt x="1188678" y="302311"/>
                  <a:pt x="948362" y="61914"/>
                  <a:pt x="652283" y="61914"/>
                </a:cubicBezTo>
                <a:close/>
                <a:moveTo>
                  <a:pt x="652283" y="0"/>
                </a:moveTo>
                <a:cubicBezTo>
                  <a:pt x="982917" y="0"/>
                  <a:pt x="1250590" y="267673"/>
                  <a:pt x="1250590" y="598308"/>
                </a:cubicBezTo>
                <a:cubicBezTo>
                  <a:pt x="1250590" y="928942"/>
                  <a:pt x="982917" y="1196615"/>
                  <a:pt x="652283" y="1196615"/>
                </a:cubicBezTo>
                <a:cubicBezTo>
                  <a:pt x="569714" y="1196615"/>
                  <a:pt x="491036" y="1179886"/>
                  <a:pt x="419463" y="1149625"/>
                </a:cubicBezTo>
                <a:lnTo>
                  <a:pt x="406531" y="1142609"/>
                </a:lnTo>
                <a:lnTo>
                  <a:pt x="69439" y="1726840"/>
                </a:lnTo>
                <a:lnTo>
                  <a:pt x="0" y="1726840"/>
                </a:lnTo>
                <a:lnTo>
                  <a:pt x="353565" y="1113872"/>
                </a:lnTo>
                <a:lnTo>
                  <a:pt x="317834" y="1094486"/>
                </a:lnTo>
                <a:cubicBezTo>
                  <a:pt x="158676" y="987006"/>
                  <a:pt x="53975" y="804954"/>
                  <a:pt x="53975" y="598308"/>
                </a:cubicBezTo>
                <a:cubicBezTo>
                  <a:pt x="53975" y="267673"/>
                  <a:pt x="322008" y="0"/>
                  <a:pt x="6522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0" name="Freeform 28">
            <a:extLst>
              <a:ext uri="{FF2B5EF4-FFF2-40B4-BE49-F238E27FC236}">
                <a16:creationId xmlns:a16="http://schemas.microsoft.com/office/drawing/2014/main" id="{21A36541-6392-4F1A-A6E5-DD996AAC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18" y="3402553"/>
            <a:ext cx="1039137" cy="1286841"/>
          </a:xfrm>
          <a:custGeom>
            <a:avLst/>
            <a:gdLst>
              <a:gd name="connsiteX0" fmla="*/ 48303 w 572728"/>
              <a:gd name="connsiteY0" fmla="*/ 0 h 709252"/>
              <a:gd name="connsiteX1" fmla="*/ 321903 w 572728"/>
              <a:gd name="connsiteY1" fmla="*/ 168448 h 709252"/>
              <a:gd name="connsiteX2" fmla="*/ 251261 w 572728"/>
              <a:gd name="connsiteY2" fmla="*/ 201092 h 709252"/>
              <a:gd name="connsiteX3" fmla="*/ 445729 w 572728"/>
              <a:gd name="connsiteY3" fmla="*/ 321014 h 709252"/>
              <a:gd name="connsiteX4" fmla="*/ 371040 w 572728"/>
              <a:gd name="connsiteY4" fmla="*/ 355631 h 709252"/>
              <a:gd name="connsiteX5" fmla="*/ 572728 w 572728"/>
              <a:gd name="connsiteY5" fmla="*/ 479730 h 709252"/>
              <a:gd name="connsiteX6" fmla="*/ 327601 w 572728"/>
              <a:gd name="connsiteY6" fmla="*/ 593590 h 709252"/>
              <a:gd name="connsiteX7" fmla="*/ 77788 w 572728"/>
              <a:gd name="connsiteY7" fmla="*/ 709252 h 709252"/>
              <a:gd name="connsiteX8" fmla="*/ 113184 w 572728"/>
              <a:gd name="connsiteY8" fmla="*/ 475229 h 709252"/>
              <a:gd name="connsiteX9" fmla="*/ 36513 w 572728"/>
              <a:gd name="connsiteY9" fmla="*/ 510815 h 709252"/>
              <a:gd name="connsiteX10" fmla="*/ 70721 w 572728"/>
              <a:gd name="connsiteY10" fmla="*/ 284487 h 709252"/>
              <a:gd name="connsiteX11" fmla="*/ 0 w 572728"/>
              <a:gd name="connsiteY11" fmla="*/ 317141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2728" h="709252">
                <a:moveTo>
                  <a:pt x="48303" y="0"/>
                </a:moveTo>
                <a:lnTo>
                  <a:pt x="321903" y="168448"/>
                </a:lnTo>
                <a:lnTo>
                  <a:pt x="251261" y="201092"/>
                </a:lnTo>
                <a:lnTo>
                  <a:pt x="445729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113184" y="475229"/>
                </a:lnTo>
                <a:lnTo>
                  <a:pt x="36513" y="510815"/>
                </a:lnTo>
                <a:lnTo>
                  <a:pt x="70721" y="284487"/>
                </a:lnTo>
                <a:lnTo>
                  <a:pt x="0" y="31714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1" name="Freeform 29">
            <a:extLst>
              <a:ext uri="{FF2B5EF4-FFF2-40B4-BE49-F238E27FC236}">
                <a16:creationId xmlns:a16="http://schemas.microsoft.com/office/drawing/2014/main" id="{6ABB6CE2-377E-40EB-8A3B-34417B094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20" y="3390875"/>
            <a:ext cx="1039137" cy="1286841"/>
          </a:xfrm>
          <a:custGeom>
            <a:avLst/>
            <a:gdLst>
              <a:gd name="connsiteX0" fmla="*/ 176332 w 572728"/>
              <a:gd name="connsiteY0" fmla="*/ 235718 h 709252"/>
              <a:gd name="connsiteX1" fmla="*/ 176231 w 572728"/>
              <a:gd name="connsiteY1" fmla="*/ 235764 h 709252"/>
              <a:gd name="connsiteX2" fmla="*/ 176396 w 572728"/>
              <a:gd name="connsiteY2" fmla="*/ 235866 h 709252"/>
              <a:gd name="connsiteX3" fmla="*/ 48303 w 572728"/>
              <a:gd name="connsiteY3" fmla="*/ 0 h 709252"/>
              <a:gd name="connsiteX4" fmla="*/ 321903 w 572728"/>
              <a:gd name="connsiteY4" fmla="*/ 168447 h 709252"/>
              <a:gd name="connsiteX5" fmla="*/ 251261 w 572728"/>
              <a:gd name="connsiteY5" fmla="*/ 201092 h 709252"/>
              <a:gd name="connsiteX6" fmla="*/ 445728 w 572728"/>
              <a:gd name="connsiteY6" fmla="*/ 321014 h 709252"/>
              <a:gd name="connsiteX7" fmla="*/ 371040 w 572728"/>
              <a:gd name="connsiteY7" fmla="*/ 355631 h 709252"/>
              <a:gd name="connsiteX8" fmla="*/ 572728 w 572728"/>
              <a:gd name="connsiteY8" fmla="*/ 479730 h 709252"/>
              <a:gd name="connsiteX9" fmla="*/ 327601 w 572728"/>
              <a:gd name="connsiteY9" fmla="*/ 593590 h 709252"/>
              <a:gd name="connsiteX10" fmla="*/ 77788 w 572728"/>
              <a:gd name="connsiteY10" fmla="*/ 709252 h 709252"/>
              <a:gd name="connsiteX11" fmla="*/ 91126 w 572728"/>
              <a:gd name="connsiteY11" fmla="*/ 623136 h 709252"/>
              <a:gd name="connsiteX12" fmla="*/ 265534 w 572728"/>
              <a:gd name="connsiteY12" fmla="*/ 461589 h 709252"/>
              <a:gd name="connsiteX13" fmla="*/ 256584 w 572728"/>
              <a:gd name="connsiteY13" fmla="*/ 408681 h 709252"/>
              <a:gd name="connsiteX14" fmla="*/ 242919 w 572728"/>
              <a:gd name="connsiteY14" fmla="*/ 415014 h 709252"/>
              <a:gd name="connsiteX15" fmla="*/ 36513 w 572728"/>
              <a:gd name="connsiteY15" fmla="*/ 510815 h 709252"/>
              <a:gd name="connsiteX16" fmla="*/ 47301 w 572728"/>
              <a:gd name="connsiteY16" fmla="*/ 439865 h 709252"/>
              <a:gd name="connsiteX17" fmla="*/ 191545 w 572728"/>
              <a:gd name="connsiteY17" fmla="*/ 305854 h 709252"/>
              <a:gd name="connsiteX18" fmla="*/ 184247 w 572728"/>
              <a:gd name="connsiteY18" fmla="*/ 262377 h 709252"/>
              <a:gd name="connsiteX19" fmla="*/ 167384 w 572728"/>
              <a:gd name="connsiteY19" fmla="*/ 239853 h 709252"/>
              <a:gd name="connsiteX20" fmla="*/ 162573 w 572728"/>
              <a:gd name="connsiteY20" fmla="*/ 242076 h 709252"/>
              <a:gd name="connsiteX21" fmla="*/ 0 w 572728"/>
              <a:gd name="connsiteY21" fmla="*/ 317141 h 709252"/>
              <a:gd name="connsiteX22" fmla="*/ 8651 w 572728"/>
              <a:gd name="connsiteY22" fmla="*/ 261471 h 709252"/>
              <a:gd name="connsiteX23" fmla="*/ 122105 w 572728"/>
              <a:gd name="connsiteY23" fmla="*/ 156485 h 709252"/>
              <a:gd name="connsiteX24" fmla="*/ 117893 w 572728"/>
              <a:gd name="connsiteY24" fmla="*/ 131425 h 709252"/>
              <a:gd name="connsiteX25" fmla="*/ 103376 w 572728"/>
              <a:gd name="connsiteY25" fmla="*/ 113057 h 709252"/>
              <a:gd name="connsiteX26" fmla="*/ 97644 w 572728"/>
              <a:gd name="connsiteY26" fmla="*/ 106362 h 709252"/>
              <a:gd name="connsiteX27" fmla="*/ 115535 w 572728"/>
              <a:gd name="connsiteY27" fmla="*/ 117395 h 709252"/>
              <a:gd name="connsiteX28" fmla="*/ 114585 w 572728"/>
              <a:gd name="connsiteY28" fmla="*/ 111744 h 709252"/>
              <a:gd name="connsiteX29" fmla="*/ 48303 w 572728"/>
              <a:gd name="connsiteY29" fmla="*/ 0 h 709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72728" h="709252">
                <a:moveTo>
                  <a:pt x="176332" y="235718"/>
                </a:moveTo>
                <a:lnTo>
                  <a:pt x="176231" y="235764"/>
                </a:lnTo>
                <a:lnTo>
                  <a:pt x="176396" y="235866"/>
                </a:lnTo>
                <a:close/>
                <a:moveTo>
                  <a:pt x="48303" y="0"/>
                </a:moveTo>
                <a:lnTo>
                  <a:pt x="321903" y="168447"/>
                </a:lnTo>
                <a:lnTo>
                  <a:pt x="251261" y="201092"/>
                </a:lnTo>
                <a:lnTo>
                  <a:pt x="445728" y="321014"/>
                </a:lnTo>
                <a:lnTo>
                  <a:pt x="371040" y="355631"/>
                </a:lnTo>
                <a:lnTo>
                  <a:pt x="572728" y="479730"/>
                </a:lnTo>
                <a:lnTo>
                  <a:pt x="327601" y="593590"/>
                </a:lnTo>
                <a:lnTo>
                  <a:pt x="77788" y="709252"/>
                </a:lnTo>
                <a:lnTo>
                  <a:pt x="91126" y="623136"/>
                </a:lnTo>
                <a:cubicBezTo>
                  <a:pt x="223602" y="593950"/>
                  <a:pt x="265238" y="530056"/>
                  <a:pt x="265534" y="461589"/>
                </a:cubicBezTo>
                <a:lnTo>
                  <a:pt x="256584" y="408681"/>
                </a:lnTo>
                <a:lnTo>
                  <a:pt x="242919" y="415014"/>
                </a:lnTo>
                <a:lnTo>
                  <a:pt x="36513" y="510815"/>
                </a:lnTo>
                <a:lnTo>
                  <a:pt x="47301" y="439865"/>
                </a:lnTo>
                <a:cubicBezTo>
                  <a:pt x="156797" y="415554"/>
                  <a:pt x="191250" y="362578"/>
                  <a:pt x="191545" y="305854"/>
                </a:cubicBezTo>
                <a:lnTo>
                  <a:pt x="184247" y="262377"/>
                </a:lnTo>
                <a:lnTo>
                  <a:pt x="167384" y="239853"/>
                </a:lnTo>
                <a:lnTo>
                  <a:pt x="162573" y="242076"/>
                </a:lnTo>
                <a:lnTo>
                  <a:pt x="0" y="317141"/>
                </a:lnTo>
                <a:lnTo>
                  <a:pt x="8651" y="261471"/>
                </a:lnTo>
                <a:cubicBezTo>
                  <a:pt x="94759" y="242480"/>
                  <a:pt x="121863" y="200963"/>
                  <a:pt x="122105" y="156485"/>
                </a:cubicBezTo>
                <a:lnTo>
                  <a:pt x="117893" y="131425"/>
                </a:lnTo>
                <a:lnTo>
                  <a:pt x="103376" y="113057"/>
                </a:lnTo>
                <a:cubicBezTo>
                  <a:pt x="99768" y="108723"/>
                  <a:pt x="97644" y="106362"/>
                  <a:pt x="97644" y="106362"/>
                </a:cubicBezTo>
                <a:lnTo>
                  <a:pt x="115535" y="117395"/>
                </a:lnTo>
                <a:lnTo>
                  <a:pt x="114585" y="111744"/>
                </a:lnTo>
                <a:cubicBezTo>
                  <a:pt x="95796" y="52707"/>
                  <a:pt x="48303" y="0"/>
                  <a:pt x="48303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2" name="Freeform 30">
            <a:extLst>
              <a:ext uri="{FF2B5EF4-FFF2-40B4-BE49-F238E27FC236}">
                <a16:creationId xmlns:a16="http://schemas.microsoft.com/office/drawing/2014/main" id="{7CD0BD19-201D-4DCC-92F7-8537CCAD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16299 w 534628"/>
              <a:gd name="connsiteY0" fmla="*/ 0 h 664803"/>
              <a:gd name="connsiteX1" fmla="*/ 410804 w 534628"/>
              <a:gd name="connsiteY1" fmla="*/ 249670 h 664803"/>
              <a:gd name="connsiteX2" fmla="*/ 335510 w 534628"/>
              <a:gd name="connsiteY2" fmla="*/ 255677 h 664803"/>
              <a:gd name="connsiteX3" fmla="*/ 472715 w 534628"/>
              <a:gd name="connsiteY3" fmla="*/ 431483 h 664803"/>
              <a:gd name="connsiteX4" fmla="*/ 390382 w 534628"/>
              <a:gd name="connsiteY4" fmla="*/ 437969 h 664803"/>
              <a:gd name="connsiteX5" fmla="*/ 534628 w 534628"/>
              <a:gd name="connsiteY5" fmla="*/ 622365 h 664803"/>
              <a:gd name="connsiteX6" fmla="*/ 269473 w 534628"/>
              <a:gd name="connsiteY6" fmla="*/ 643584 h 664803"/>
              <a:gd name="connsiteX7" fmla="*/ 0 w 534628"/>
              <a:gd name="connsiteY7" fmla="*/ 664803 h 664803"/>
              <a:gd name="connsiteX8" fmla="*/ 113475 w 534628"/>
              <a:gd name="connsiteY8" fmla="*/ 459795 h 664803"/>
              <a:gd name="connsiteX9" fmla="*/ 30163 w 534628"/>
              <a:gd name="connsiteY9" fmla="*/ 466366 h 664803"/>
              <a:gd name="connsiteX10" fmla="*/ 138118 w 534628"/>
              <a:gd name="connsiteY10" fmla="*/ 271467 h 664803"/>
              <a:gd name="connsiteX11" fmla="*/ 63500 w 534628"/>
              <a:gd name="connsiteY11" fmla="*/ 277451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34628" h="664803"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113475" y="459795"/>
                </a:lnTo>
                <a:lnTo>
                  <a:pt x="30163" y="466366"/>
                </a:lnTo>
                <a:lnTo>
                  <a:pt x="138118" y="271467"/>
                </a:lnTo>
                <a:lnTo>
                  <a:pt x="63500" y="277451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3" name="Freeform 31">
            <a:extLst>
              <a:ext uri="{FF2B5EF4-FFF2-40B4-BE49-F238E27FC236}">
                <a16:creationId xmlns:a16="http://schemas.microsoft.com/office/drawing/2014/main" id="{F2DF9E0A-2D65-4369-88FD-3C9087361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421" y="3022354"/>
            <a:ext cx="970010" cy="1206194"/>
          </a:xfrm>
          <a:custGeom>
            <a:avLst/>
            <a:gdLst>
              <a:gd name="connsiteX0" fmla="*/ 253547 w 534628"/>
              <a:gd name="connsiteY0" fmla="*/ 262216 h 664803"/>
              <a:gd name="connsiteX1" fmla="*/ 252936 w 534628"/>
              <a:gd name="connsiteY1" fmla="*/ 262265 h 664803"/>
              <a:gd name="connsiteX2" fmla="*/ 253592 w 534628"/>
              <a:gd name="connsiteY2" fmla="*/ 263103 h 664803"/>
              <a:gd name="connsiteX3" fmla="*/ 216299 w 534628"/>
              <a:gd name="connsiteY3" fmla="*/ 0 h 664803"/>
              <a:gd name="connsiteX4" fmla="*/ 410804 w 534628"/>
              <a:gd name="connsiteY4" fmla="*/ 249670 h 664803"/>
              <a:gd name="connsiteX5" fmla="*/ 335510 w 534628"/>
              <a:gd name="connsiteY5" fmla="*/ 255677 h 664803"/>
              <a:gd name="connsiteX6" fmla="*/ 472715 w 534628"/>
              <a:gd name="connsiteY6" fmla="*/ 431483 h 664803"/>
              <a:gd name="connsiteX7" fmla="*/ 390382 w 534628"/>
              <a:gd name="connsiteY7" fmla="*/ 437969 h 664803"/>
              <a:gd name="connsiteX8" fmla="*/ 534628 w 534628"/>
              <a:gd name="connsiteY8" fmla="*/ 622365 h 664803"/>
              <a:gd name="connsiteX9" fmla="*/ 269473 w 534628"/>
              <a:gd name="connsiteY9" fmla="*/ 643584 h 664803"/>
              <a:gd name="connsiteX10" fmla="*/ 0 w 534628"/>
              <a:gd name="connsiteY10" fmla="*/ 664803 h 664803"/>
              <a:gd name="connsiteX11" fmla="*/ 41374 w 534628"/>
              <a:gd name="connsiteY11" fmla="*/ 590358 h 664803"/>
              <a:gd name="connsiteX12" fmla="*/ 257675 w 534628"/>
              <a:gd name="connsiteY12" fmla="*/ 500747 h 664803"/>
              <a:gd name="connsiteX13" fmla="*/ 267808 w 534628"/>
              <a:gd name="connsiteY13" fmla="*/ 447625 h 664803"/>
              <a:gd name="connsiteX14" fmla="*/ 253598 w 534628"/>
              <a:gd name="connsiteY14" fmla="*/ 448744 h 664803"/>
              <a:gd name="connsiteX15" fmla="*/ 30163 w 534628"/>
              <a:gd name="connsiteY15" fmla="*/ 466366 h 664803"/>
              <a:gd name="connsiteX16" fmla="*/ 64344 w 534628"/>
              <a:gd name="connsiteY16" fmla="*/ 404511 h 664803"/>
              <a:gd name="connsiteX17" fmla="*/ 243463 w 534628"/>
              <a:gd name="connsiteY17" fmla="*/ 330545 h 664803"/>
              <a:gd name="connsiteX18" fmla="*/ 251236 w 534628"/>
              <a:gd name="connsiteY18" fmla="*/ 290012 h 664803"/>
              <a:gd name="connsiteX19" fmla="*/ 243272 w 534628"/>
              <a:gd name="connsiteY19" fmla="*/ 263036 h 664803"/>
              <a:gd name="connsiteX20" fmla="*/ 238950 w 534628"/>
              <a:gd name="connsiteY20" fmla="*/ 263380 h 664803"/>
              <a:gd name="connsiteX21" fmla="*/ 63500 w 534628"/>
              <a:gd name="connsiteY21" fmla="*/ 277451 h 664803"/>
              <a:gd name="connsiteX22" fmla="*/ 90465 w 534628"/>
              <a:gd name="connsiteY22" fmla="*/ 228383 h 664803"/>
              <a:gd name="connsiteX23" fmla="*/ 230923 w 534628"/>
              <a:gd name="connsiteY23" fmla="*/ 170074 h 664803"/>
              <a:gd name="connsiteX24" fmla="*/ 235451 w 534628"/>
              <a:gd name="connsiteY24" fmla="*/ 146203 h 664803"/>
              <a:gd name="connsiteX25" fmla="*/ 230231 w 534628"/>
              <a:gd name="connsiteY25" fmla="*/ 128437 h 664803"/>
              <a:gd name="connsiteX26" fmla="*/ 225174 w 534628"/>
              <a:gd name="connsiteY26" fmla="*/ 114300 h 664803"/>
              <a:gd name="connsiteX27" fmla="*/ 238309 w 534628"/>
              <a:gd name="connsiteY27" fmla="*/ 131131 h 664803"/>
              <a:gd name="connsiteX28" fmla="*/ 239264 w 534628"/>
              <a:gd name="connsiteY28" fmla="*/ 126098 h 664803"/>
              <a:gd name="connsiteX29" fmla="*/ 216299 w 534628"/>
              <a:gd name="connsiteY29" fmla="*/ 0 h 66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34628" h="664803">
                <a:moveTo>
                  <a:pt x="253547" y="262216"/>
                </a:moveTo>
                <a:lnTo>
                  <a:pt x="252936" y="262265"/>
                </a:lnTo>
                <a:lnTo>
                  <a:pt x="253592" y="263103"/>
                </a:lnTo>
                <a:close/>
                <a:moveTo>
                  <a:pt x="216299" y="0"/>
                </a:moveTo>
                <a:lnTo>
                  <a:pt x="410804" y="249670"/>
                </a:lnTo>
                <a:lnTo>
                  <a:pt x="335510" y="255677"/>
                </a:lnTo>
                <a:lnTo>
                  <a:pt x="472715" y="431483"/>
                </a:lnTo>
                <a:lnTo>
                  <a:pt x="390382" y="437969"/>
                </a:lnTo>
                <a:lnTo>
                  <a:pt x="534628" y="622365"/>
                </a:lnTo>
                <a:lnTo>
                  <a:pt x="269473" y="643584"/>
                </a:lnTo>
                <a:lnTo>
                  <a:pt x="0" y="664803"/>
                </a:lnTo>
                <a:lnTo>
                  <a:pt x="41374" y="590358"/>
                </a:lnTo>
                <a:cubicBezTo>
                  <a:pt x="173592" y="608564"/>
                  <a:pt x="233917" y="563806"/>
                  <a:pt x="257675" y="500747"/>
                </a:cubicBezTo>
                <a:lnTo>
                  <a:pt x="267808" y="447625"/>
                </a:lnTo>
                <a:lnTo>
                  <a:pt x="253598" y="448744"/>
                </a:lnTo>
                <a:lnTo>
                  <a:pt x="30163" y="466366"/>
                </a:lnTo>
                <a:lnTo>
                  <a:pt x="64344" y="404511"/>
                </a:lnTo>
                <a:cubicBezTo>
                  <a:pt x="173768" y="419750"/>
                  <a:pt x="223740" y="382749"/>
                  <a:pt x="243463" y="330545"/>
                </a:cubicBezTo>
                <a:lnTo>
                  <a:pt x="251236" y="290012"/>
                </a:lnTo>
                <a:lnTo>
                  <a:pt x="243272" y="263036"/>
                </a:lnTo>
                <a:lnTo>
                  <a:pt x="238950" y="263380"/>
                </a:lnTo>
                <a:lnTo>
                  <a:pt x="63500" y="277451"/>
                </a:lnTo>
                <a:lnTo>
                  <a:pt x="90465" y="228383"/>
                </a:lnTo>
                <a:cubicBezTo>
                  <a:pt x="176347" y="240289"/>
                  <a:pt x="215513" y="211150"/>
                  <a:pt x="230923" y="170074"/>
                </a:cubicBezTo>
                <a:lnTo>
                  <a:pt x="235451" y="146203"/>
                </a:lnTo>
                <a:lnTo>
                  <a:pt x="230231" y="128437"/>
                </a:lnTo>
                <a:cubicBezTo>
                  <a:pt x="227220" y="119470"/>
                  <a:pt x="225174" y="114300"/>
                  <a:pt x="225174" y="114300"/>
                </a:cubicBezTo>
                <a:lnTo>
                  <a:pt x="238309" y="131131"/>
                </a:lnTo>
                <a:lnTo>
                  <a:pt x="239264" y="126098"/>
                </a:lnTo>
                <a:cubicBezTo>
                  <a:pt x="242095" y="65033"/>
                  <a:pt x="216299" y="0"/>
                  <a:pt x="216299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4" name="Freeform 32">
            <a:extLst>
              <a:ext uri="{FF2B5EF4-FFF2-40B4-BE49-F238E27FC236}">
                <a16:creationId xmlns:a16="http://schemas.microsoft.com/office/drawing/2014/main" id="{917FFB3C-51CE-47CA-B235-AAEC1E413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69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151904 w 474303"/>
              <a:gd name="connsiteY8" fmla="*/ 371879 h 623528"/>
              <a:gd name="connsiteX9" fmla="*/ 77788 w 474303"/>
              <a:gd name="connsiteY9" fmla="*/ 355240 h 623528"/>
              <a:gd name="connsiteX10" fmla="*/ 224442 w 474303"/>
              <a:gd name="connsiteY10" fmla="*/ 213074 h 623528"/>
              <a:gd name="connsiteX11" fmla="*/ 157163 w 474303"/>
              <a:gd name="connsiteY11" fmla="*/ 19814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151904" y="371879"/>
                </a:lnTo>
                <a:lnTo>
                  <a:pt x="77788" y="355240"/>
                </a:lnTo>
                <a:lnTo>
                  <a:pt x="224442" y="213074"/>
                </a:lnTo>
                <a:lnTo>
                  <a:pt x="157163" y="198140"/>
                </a:lnTo>
                <a:close/>
              </a:path>
            </a:pathLst>
          </a:custGeom>
          <a:solidFill>
            <a:srgbClr val="A4CE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5" name="Freeform 33">
            <a:extLst>
              <a:ext uri="{FF2B5EF4-FFF2-40B4-BE49-F238E27FC236}">
                <a16:creationId xmlns:a16="http://schemas.microsoft.com/office/drawing/2014/main" id="{CC8A39C7-F021-4770-990A-AB6BCF7A4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487" y="3209571"/>
            <a:ext cx="860558" cy="1131307"/>
          </a:xfrm>
          <a:custGeom>
            <a:avLst/>
            <a:gdLst>
              <a:gd name="connsiteX0" fmla="*/ 362360 w 474303"/>
              <a:gd name="connsiteY0" fmla="*/ 0 h 623528"/>
              <a:gd name="connsiteX1" fmla="*/ 464779 w 474303"/>
              <a:gd name="connsiteY1" fmla="*/ 266341 h 623528"/>
              <a:gd name="connsiteX2" fmla="*/ 396533 w 474303"/>
              <a:gd name="connsiteY2" fmla="*/ 251229 h 623528"/>
              <a:gd name="connsiteX3" fmla="*/ 469541 w 474303"/>
              <a:gd name="connsiteY3" fmla="*/ 442552 h 623528"/>
              <a:gd name="connsiteX4" fmla="*/ 398928 w 474303"/>
              <a:gd name="connsiteY4" fmla="*/ 426931 h 623528"/>
              <a:gd name="connsiteX5" fmla="*/ 474303 w 474303"/>
              <a:gd name="connsiteY5" fmla="*/ 623528 h 623528"/>
              <a:gd name="connsiteX6" fmla="*/ 239314 w 474303"/>
              <a:gd name="connsiteY6" fmla="*/ 571369 h 623528"/>
              <a:gd name="connsiteX7" fmla="*/ 0 w 474303"/>
              <a:gd name="connsiteY7" fmla="*/ 518489 h 623528"/>
              <a:gd name="connsiteX8" fmla="*/ 55503 w 474303"/>
              <a:gd name="connsiteY8" fmla="*/ 464531 h 623528"/>
              <a:gd name="connsiteX9" fmla="*/ 266788 w 474303"/>
              <a:gd name="connsiteY9" fmla="*/ 444455 h 623528"/>
              <a:gd name="connsiteX10" fmla="*/ 288952 w 474303"/>
              <a:gd name="connsiteY10" fmla="*/ 402602 h 623528"/>
              <a:gd name="connsiteX11" fmla="*/ 275461 w 474303"/>
              <a:gd name="connsiteY11" fmla="*/ 399618 h 623528"/>
              <a:gd name="connsiteX12" fmla="*/ 77788 w 474303"/>
              <a:gd name="connsiteY12" fmla="*/ 355240 h 623528"/>
              <a:gd name="connsiteX13" fmla="*/ 123792 w 474303"/>
              <a:gd name="connsiteY13" fmla="*/ 310501 h 623528"/>
              <a:gd name="connsiteX14" fmla="*/ 298160 w 474303"/>
              <a:gd name="connsiteY14" fmla="*/ 294031 h 623528"/>
              <a:gd name="connsiteX15" fmla="*/ 317273 w 474303"/>
              <a:gd name="connsiteY15" fmla="*/ 257728 h 623528"/>
              <a:gd name="connsiteX16" fmla="*/ 317529 w 474303"/>
              <a:gd name="connsiteY16" fmla="*/ 233734 h 623528"/>
              <a:gd name="connsiteX17" fmla="*/ 312408 w 474303"/>
              <a:gd name="connsiteY17" fmla="*/ 232600 h 623528"/>
              <a:gd name="connsiteX18" fmla="*/ 157163 w 474303"/>
              <a:gd name="connsiteY18" fmla="*/ 198141 h 623528"/>
              <a:gd name="connsiteX19" fmla="*/ 193459 w 474303"/>
              <a:gd name="connsiteY19" fmla="*/ 163322 h 623528"/>
              <a:gd name="connsiteX20" fmla="*/ 330126 w 474303"/>
              <a:gd name="connsiteY20" fmla="*/ 150293 h 623528"/>
              <a:gd name="connsiteX21" fmla="*/ 339900 w 474303"/>
              <a:gd name="connsiteY21" fmla="*/ 131760 h 623528"/>
              <a:gd name="connsiteX22" fmla="*/ 340076 w 474303"/>
              <a:gd name="connsiteY22" fmla="*/ 115208 h 623528"/>
              <a:gd name="connsiteX23" fmla="*/ 339436 w 474303"/>
              <a:gd name="connsiteY23" fmla="*/ 101600 h 623528"/>
              <a:gd name="connsiteX24" fmla="*/ 346308 w 474303"/>
              <a:gd name="connsiteY24" fmla="*/ 119610 h 623528"/>
              <a:gd name="connsiteX25" fmla="*/ 348929 w 474303"/>
              <a:gd name="connsiteY25" fmla="*/ 114640 h 623528"/>
              <a:gd name="connsiteX26" fmla="*/ 362360 w 474303"/>
              <a:gd name="connsiteY26" fmla="*/ 0 h 623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4303" h="623528">
                <a:moveTo>
                  <a:pt x="362360" y="0"/>
                </a:moveTo>
                <a:lnTo>
                  <a:pt x="464779" y="266341"/>
                </a:lnTo>
                <a:lnTo>
                  <a:pt x="396533" y="251229"/>
                </a:lnTo>
                <a:lnTo>
                  <a:pt x="469541" y="442552"/>
                </a:lnTo>
                <a:lnTo>
                  <a:pt x="398928" y="426931"/>
                </a:lnTo>
                <a:lnTo>
                  <a:pt x="474303" y="623528"/>
                </a:lnTo>
                <a:lnTo>
                  <a:pt x="239314" y="571369"/>
                </a:lnTo>
                <a:lnTo>
                  <a:pt x="0" y="518489"/>
                </a:lnTo>
                <a:lnTo>
                  <a:pt x="55503" y="464531"/>
                </a:lnTo>
                <a:cubicBezTo>
                  <a:pt x="165249" y="515387"/>
                  <a:pt x="229431" y="492690"/>
                  <a:pt x="266788" y="444455"/>
                </a:cubicBezTo>
                <a:lnTo>
                  <a:pt x="288952" y="402602"/>
                </a:lnTo>
                <a:lnTo>
                  <a:pt x="275461" y="399618"/>
                </a:lnTo>
                <a:lnTo>
                  <a:pt x="77788" y="355240"/>
                </a:lnTo>
                <a:lnTo>
                  <a:pt x="123792" y="310501"/>
                </a:lnTo>
                <a:cubicBezTo>
                  <a:pt x="214363" y="352850"/>
                  <a:pt x="267330" y="334060"/>
                  <a:pt x="298160" y="294031"/>
                </a:cubicBezTo>
                <a:lnTo>
                  <a:pt x="317273" y="257728"/>
                </a:lnTo>
                <a:lnTo>
                  <a:pt x="317529" y="233734"/>
                </a:lnTo>
                <a:lnTo>
                  <a:pt x="312408" y="232600"/>
                </a:lnTo>
                <a:lnTo>
                  <a:pt x="157163" y="198141"/>
                </a:lnTo>
                <a:lnTo>
                  <a:pt x="193459" y="163322"/>
                </a:lnTo>
                <a:cubicBezTo>
                  <a:pt x="264478" y="196301"/>
                  <a:pt x="305985" y="181578"/>
                  <a:pt x="330126" y="150293"/>
                </a:cubicBezTo>
                <a:lnTo>
                  <a:pt x="339900" y="131760"/>
                </a:lnTo>
                <a:lnTo>
                  <a:pt x="340076" y="115208"/>
                </a:lnTo>
                <a:cubicBezTo>
                  <a:pt x="339840" y="106629"/>
                  <a:pt x="339436" y="101600"/>
                  <a:pt x="339436" y="101600"/>
                </a:cubicBezTo>
                <a:lnTo>
                  <a:pt x="346308" y="119610"/>
                </a:lnTo>
                <a:lnTo>
                  <a:pt x="348929" y="114640"/>
                </a:lnTo>
                <a:cubicBezTo>
                  <a:pt x="367481" y="62816"/>
                  <a:pt x="362360" y="0"/>
                  <a:pt x="362360" y="0"/>
                </a:cubicBezTo>
                <a:close/>
              </a:path>
            </a:pathLst>
          </a:custGeom>
          <a:solidFill>
            <a:srgbClr val="8CB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66" name="Freeform 34">
            <a:extLst>
              <a:ext uri="{FF2B5EF4-FFF2-40B4-BE49-F238E27FC236}">
                <a16:creationId xmlns:a16="http://schemas.microsoft.com/office/drawing/2014/main" id="{36820203-7FE3-472A-93A0-09B21A54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319" y="2767444"/>
            <a:ext cx="1088099" cy="1085222"/>
          </a:xfrm>
          <a:custGeom>
            <a:avLst/>
            <a:gdLst>
              <a:gd name="connsiteX0" fmla="*/ 135553 w 599714"/>
              <a:gd name="connsiteY0" fmla="*/ 206401 h 598128"/>
              <a:gd name="connsiteX1" fmla="*/ 158928 w 599714"/>
              <a:gd name="connsiteY1" fmla="*/ 372574 h 598128"/>
              <a:gd name="connsiteX2" fmla="*/ 174032 w 599714"/>
              <a:gd name="connsiteY2" fmla="*/ 434799 h 598128"/>
              <a:gd name="connsiteX3" fmla="*/ 231210 w 599714"/>
              <a:gd name="connsiteY3" fmla="*/ 460336 h 598128"/>
              <a:gd name="connsiteX4" fmla="*/ 135553 w 599714"/>
              <a:gd name="connsiteY4" fmla="*/ 206401 h 598128"/>
              <a:gd name="connsiteX5" fmla="*/ 155332 w 599714"/>
              <a:gd name="connsiteY5" fmla="*/ 199208 h 598128"/>
              <a:gd name="connsiteX6" fmla="*/ 249550 w 599714"/>
              <a:gd name="connsiteY6" fmla="*/ 457458 h 598128"/>
              <a:gd name="connsiteX7" fmla="*/ 312483 w 599714"/>
              <a:gd name="connsiteY7" fmla="*/ 406024 h 598128"/>
              <a:gd name="connsiteX8" fmla="*/ 306369 w 599714"/>
              <a:gd name="connsiteY8" fmla="*/ 311788 h 598128"/>
              <a:gd name="connsiteX9" fmla="*/ 155332 w 599714"/>
              <a:gd name="connsiteY9" fmla="*/ 199208 h 598128"/>
              <a:gd name="connsiteX10" fmla="*/ 111100 w 599714"/>
              <a:gd name="connsiteY10" fmla="*/ 168275 h 598128"/>
              <a:gd name="connsiteX11" fmla="*/ 113617 w 599714"/>
              <a:gd name="connsiteY11" fmla="*/ 168275 h 598128"/>
              <a:gd name="connsiteX12" fmla="*/ 113977 w 599714"/>
              <a:gd name="connsiteY12" fmla="*/ 168275 h 598128"/>
              <a:gd name="connsiteX13" fmla="*/ 114336 w 599714"/>
              <a:gd name="connsiteY13" fmla="*/ 168275 h 598128"/>
              <a:gd name="connsiteX14" fmla="*/ 323271 w 599714"/>
              <a:gd name="connsiteY14" fmla="*/ 303875 h 598128"/>
              <a:gd name="connsiteX15" fmla="*/ 329025 w 599714"/>
              <a:gd name="connsiteY15" fmla="*/ 414656 h 598128"/>
              <a:gd name="connsiteX16" fmla="*/ 248831 w 599714"/>
              <a:gd name="connsiteY16" fmla="*/ 477241 h 598128"/>
              <a:gd name="connsiteX17" fmla="*/ 245954 w 599714"/>
              <a:gd name="connsiteY17" fmla="*/ 508893 h 598128"/>
              <a:gd name="connsiteX18" fmla="*/ 236604 w 599714"/>
              <a:gd name="connsiteY18" fmla="*/ 517165 h 598128"/>
              <a:gd name="connsiteX19" fmla="*/ 235526 w 599714"/>
              <a:gd name="connsiteY19" fmla="*/ 517165 h 598128"/>
              <a:gd name="connsiteX20" fmla="*/ 227614 w 599714"/>
              <a:gd name="connsiteY20" fmla="*/ 506735 h 598128"/>
              <a:gd name="connsiteX21" fmla="*/ 230131 w 599714"/>
              <a:gd name="connsiteY21" fmla="*/ 478680 h 598128"/>
              <a:gd name="connsiteX22" fmla="*/ 160726 w 599714"/>
              <a:gd name="connsiteY22" fmla="*/ 447387 h 598128"/>
              <a:gd name="connsiteX23" fmla="*/ 140947 w 599714"/>
              <a:gd name="connsiteY23" fmla="*/ 370056 h 598128"/>
              <a:gd name="connsiteX24" fmla="*/ 104267 w 599714"/>
              <a:gd name="connsiteY24" fmla="*/ 181943 h 598128"/>
              <a:gd name="connsiteX25" fmla="*/ 103548 w 599714"/>
              <a:gd name="connsiteY25" fmla="*/ 179425 h 598128"/>
              <a:gd name="connsiteX26" fmla="*/ 103188 w 599714"/>
              <a:gd name="connsiteY26" fmla="*/ 176548 h 598128"/>
              <a:gd name="connsiteX27" fmla="*/ 103548 w 599714"/>
              <a:gd name="connsiteY27" fmla="*/ 175469 h 598128"/>
              <a:gd name="connsiteX28" fmla="*/ 104627 w 599714"/>
              <a:gd name="connsiteY28" fmla="*/ 172951 h 598128"/>
              <a:gd name="connsiteX29" fmla="*/ 104627 w 599714"/>
              <a:gd name="connsiteY29" fmla="*/ 172591 h 598128"/>
              <a:gd name="connsiteX30" fmla="*/ 104627 w 599714"/>
              <a:gd name="connsiteY30" fmla="*/ 172232 h 598128"/>
              <a:gd name="connsiteX31" fmla="*/ 104986 w 599714"/>
              <a:gd name="connsiteY31" fmla="*/ 171872 h 598128"/>
              <a:gd name="connsiteX32" fmla="*/ 107144 w 599714"/>
              <a:gd name="connsiteY32" fmla="*/ 170074 h 598128"/>
              <a:gd name="connsiteX33" fmla="*/ 107863 w 599714"/>
              <a:gd name="connsiteY33" fmla="*/ 169714 h 598128"/>
              <a:gd name="connsiteX34" fmla="*/ 110021 w 599714"/>
              <a:gd name="connsiteY34" fmla="*/ 168635 h 598128"/>
              <a:gd name="connsiteX35" fmla="*/ 111100 w 599714"/>
              <a:gd name="connsiteY35" fmla="*/ 168275 h 598128"/>
              <a:gd name="connsiteX36" fmla="*/ 304988 w 599714"/>
              <a:gd name="connsiteY36" fmla="*/ 87912 h 598128"/>
              <a:gd name="connsiteX37" fmla="*/ 403427 w 599714"/>
              <a:gd name="connsiteY37" fmla="*/ 478549 h 598128"/>
              <a:gd name="connsiteX38" fmla="*/ 475904 w 599714"/>
              <a:gd name="connsiteY38" fmla="*/ 333948 h 598128"/>
              <a:gd name="connsiteX39" fmla="*/ 304988 w 599714"/>
              <a:gd name="connsiteY39" fmla="*/ 87912 h 598128"/>
              <a:gd name="connsiteX40" fmla="*/ 273617 w 599714"/>
              <a:gd name="connsiteY40" fmla="*/ 47625 h 598128"/>
              <a:gd name="connsiteX41" fmla="*/ 275060 w 599714"/>
              <a:gd name="connsiteY41" fmla="*/ 47625 h 598128"/>
              <a:gd name="connsiteX42" fmla="*/ 276502 w 599714"/>
              <a:gd name="connsiteY42" fmla="*/ 48344 h 598128"/>
              <a:gd name="connsiteX43" fmla="*/ 278305 w 599714"/>
              <a:gd name="connsiteY43" fmla="*/ 49064 h 598128"/>
              <a:gd name="connsiteX44" fmla="*/ 278665 w 599714"/>
              <a:gd name="connsiteY44" fmla="*/ 49064 h 598128"/>
              <a:gd name="connsiteX45" fmla="*/ 494294 w 599714"/>
              <a:gd name="connsiteY45" fmla="*/ 332869 h 598128"/>
              <a:gd name="connsiteX46" fmla="*/ 401624 w 599714"/>
              <a:gd name="connsiteY46" fmla="*/ 500491 h 598128"/>
              <a:gd name="connsiteX47" fmla="*/ 391888 w 599714"/>
              <a:gd name="connsiteY47" fmla="*/ 562000 h 598128"/>
              <a:gd name="connsiteX48" fmla="*/ 382874 w 599714"/>
              <a:gd name="connsiteY48" fmla="*/ 569553 h 598128"/>
              <a:gd name="connsiteX49" fmla="*/ 381071 w 599714"/>
              <a:gd name="connsiteY49" fmla="*/ 569194 h 598128"/>
              <a:gd name="connsiteX50" fmla="*/ 373859 w 599714"/>
              <a:gd name="connsiteY50" fmla="*/ 558043 h 598128"/>
              <a:gd name="connsiteX51" fmla="*/ 382874 w 599714"/>
              <a:gd name="connsiteY51" fmla="*/ 501570 h 598128"/>
              <a:gd name="connsiteX52" fmla="*/ 332392 w 599714"/>
              <a:gd name="connsiteY52" fmla="*/ 473513 h 598128"/>
              <a:gd name="connsiteX53" fmla="*/ 332032 w 599714"/>
              <a:gd name="connsiteY53" fmla="*/ 460564 h 598128"/>
              <a:gd name="connsiteX54" fmla="*/ 345013 w 599714"/>
              <a:gd name="connsiteY54" fmla="*/ 459844 h 598128"/>
              <a:gd name="connsiteX55" fmla="*/ 385037 w 599714"/>
              <a:gd name="connsiteY55" fmla="*/ 482505 h 598128"/>
              <a:gd name="connsiteX56" fmla="*/ 280108 w 599714"/>
              <a:gd name="connsiteY56" fmla="*/ 82516 h 598128"/>
              <a:gd name="connsiteX57" fmla="*/ 273978 w 599714"/>
              <a:gd name="connsiteY57" fmla="*/ 186111 h 598128"/>
              <a:gd name="connsiteX58" fmla="*/ 264963 w 599714"/>
              <a:gd name="connsiteY58" fmla="*/ 195103 h 598128"/>
              <a:gd name="connsiteX59" fmla="*/ 255588 w 599714"/>
              <a:gd name="connsiteY59" fmla="*/ 185751 h 598128"/>
              <a:gd name="connsiteX60" fmla="*/ 264603 w 599714"/>
              <a:gd name="connsiteY60" fmla="*/ 55538 h 598128"/>
              <a:gd name="connsiteX61" fmla="*/ 264963 w 599714"/>
              <a:gd name="connsiteY61" fmla="*/ 54459 h 598128"/>
              <a:gd name="connsiteX62" fmla="*/ 265684 w 599714"/>
              <a:gd name="connsiteY62" fmla="*/ 52301 h 598128"/>
              <a:gd name="connsiteX63" fmla="*/ 266045 w 599714"/>
              <a:gd name="connsiteY63" fmla="*/ 52301 h 598128"/>
              <a:gd name="connsiteX64" fmla="*/ 266045 w 599714"/>
              <a:gd name="connsiteY64" fmla="*/ 51941 h 598128"/>
              <a:gd name="connsiteX65" fmla="*/ 266766 w 599714"/>
              <a:gd name="connsiteY65" fmla="*/ 50862 h 598128"/>
              <a:gd name="connsiteX66" fmla="*/ 267487 w 599714"/>
              <a:gd name="connsiteY66" fmla="*/ 50502 h 598128"/>
              <a:gd name="connsiteX67" fmla="*/ 268209 w 599714"/>
              <a:gd name="connsiteY67" fmla="*/ 49783 h 598128"/>
              <a:gd name="connsiteX68" fmla="*/ 268209 w 599714"/>
              <a:gd name="connsiteY68" fmla="*/ 49423 h 598128"/>
              <a:gd name="connsiteX69" fmla="*/ 270372 w 599714"/>
              <a:gd name="connsiteY69" fmla="*/ 48344 h 598128"/>
              <a:gd name="connsiteX70" fmla="*/ 271454 w 599714"/>
              <a:gd name="connsiteY70" fmla="*/ 47985 h 598128"/>
              <a:gd name="connsiteX71" fmla="*/ 273617 w 599714"/>
              <a:gd name="connsiteY71" fmla="*/ 47625 h 598128"/>
              <a:gd name="connsiteX72" fmla="*/ 185594 w 599714"/>
              <a:gd name="connsiteY72" fmla="*/ 26988 h 598128"/>
              <a:gd name="connsiteX73" fmla="*/ 152439 w 599714"/>
              <a:gd name="connsiteY73" fmla="*/ 92446 h 598128"/>
              <a:gd name="connsiteX74" fmla="*/ 137664 w 599714"/>
              <a:gd name="connsiteY74" fmla="*/ 69787 h 598128"/>
              <a:gd name="connsiteX75" fmla="*/ 18379 w 599714"/>
              <a:gd name="connsiteY75" fmla="*/ 298891 h 598128"/>
              <a:gd name="connsiteX76" fmla="*/ 299833 w 599714"/>
              <a:gd name="connsiteY76" fmla="*/ 579786 h 598128"/>
              <a:gd name="connsiteX77" fmla="*/ 309203 w 599714"/>
              <a:gd name="connsiteY77" fmla="*/ 588777 h 598128"/>
              <a:gd name="connsiteX78" fmla="*/ 299833 w 599714"/>
              <a:gd name="connsiteY78" fmla="*/ 598128 h 598128"/>
              <a:gd name="connsiteX79" fmla="*/ 0 w 599714"/>
              <a:gd name="connsiteY79" fmla="*/ 298891 h 598128"/>
              <a:gd name="connsiteX80" fmla="*/ 127213 w 599714"/>
              <a:gd name="connsiteY80" fmla="*/ 54322 h 598128"/>
              <a:gd name="connsiteX81" fmla="*/ 112077 w 599714"/>
              <a:gd name="connsiteY81" fmla="*/ 30944 h 598128"/>
              <a:gd name="connsiteX82" fmla="*/ 299533 w 599714"/>
              <a:gd name="connsiteY82" fmla="*/ 0 h 598128"/>
              <a:gd name="connsiteX83" fmla="*/ 599714 w 599714"/>
              <a:gd name="connsiteY83" fmla="*/ 299237 h 598128"/>
              <a:gd name="connsiteX84" fmla="*/ 472354 w 599714"/>
              <a:gd name="connsiteY84" fmla="*/ 543806 h 598128"/>
              <a:gd name="connsiteX85" fmla="*/ 487868 w 599714"/>
              <a:gd name="connsiteY85" fmla="*/ 567184 h 598128"/>
              <a:gd name="connsiteX86" fmla="*/ 414266 w 599714"/>
              <a:gd name="connsiteY86" fmla="*/ 571140 h 598128"/>
              <a:gd name="connsiteX87" fmla="*/ 447459 w 599714"/>
              <a:gd name="connsiteY87" fmla="*/ 505682 h 598128"/>
              <a:gd name="connsiteX88" fmla="*/ 462612 w 599714"/>
              <a:gd name="connsiteY88" fmla="*/ 528341 h 598128"/>
              <a:gd name="connsiteX89" fmla="*/ 581314 w 599714"/>
              <a:gd name="connsiteY89" fmla="*/ 299237 h 598128"/>
              <a:gd name="connsiteX90" fmla="*/ 299533 w 599714"/>
              <a:gd name="connsiteY90" fmla="*/ 18702 h 598128"/>
              <a:gd name="connsiteX91" fmla="*/ 290513 w 599714"/>
              <a:gd name="connsiteY91" fmla="*/ 9351 h 598128"/>
              <a:gd name="connsiteX92" fmla="*/ 299533 w 599714"/>
              <a:gd name="connsiteY92" fmla="*/ 0 h 59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9714" h="598128">
                <a:moveTo>
                  <a:pt x="135553" y="206401"/>
                </a:moveTo>
                <a:cubicBezTo>
                  <a:pt x="149578" y="242729"/>
                  <a:pt x="167199" y="304594"/>
                  <a:pt x="158928" y="372574"/>
                </a:cubicBezTo>
                <a:cubicBezTo>
                  <a:pt x="155692" y="398830"/>
                  <a:pt x="161086" y="420052"/>
                  <a:pt x="174032" y="434799"/>
                </a:cubicBezTo>
                <a:cubicBezTo>
                  <a:pt x="191293" y="453502"/>
                  <a:pt x="217545" y="458897"/>
                  <a:pt x="231210" y="460336"/>
                </a:cubicBezTo>
                <a:cubicBezTo>
                  <a:pt x="233008" y="387321"/>
                  <a:pt x="219343" y="278337"/>
                  <a:pt x="135553" y="206401"/>
                </a:cubicBezTo>
                <a:close/>
                <a:moveTo>
                  <a:pt x="155332" y="199208"/>
                </a:moveTo>
                <a:cubicBezTo>
                  <a:pt x="236604" y="274741"/>
                  <a:pt x="250989" y="383364"/>
                  <a:pt x="249550" y="457458"/>
                </a:cubicBezTo>
                <a:cubicBezTo>
                  <a:pt x="266452" y="450984"/>
                  <a:pt x="297739" y="435878"/>
                  <a:pt x="312483" y="406024"/>
                </a:cubicBezTo>
                <a:cubicBezTo>
                  <a:pt x="325069" y="380487"/>
                  <a:pt x="322911" y="348475"/>
                  <a:pt x="306369" y="311788"/>
                </a:cubicBezTo>
                <a:cubicBezTo>
                  <a:pt x="278679" y="250282"/>
                  <a:pt x="203880" y="215753"/>
                  <a:pt x="155332" y="199208"/>
                </a:cubicBezTo>
                <a:close/>
                <a:moveTo>
                  <a:pt x="111100" y="168275"/>
                </a:moveTo>
                <a:cubicBezTo>
                  <a:pt x="111819" y="168275"/>
                  <a:pt x="112898" y="168275"/>
                  <a:pt x="113617" y="168275"/>
                </a:cubicBezTo>
                <a:cubicBezTo>
                  <a:pt x="113977" y="168275"/>
                  <a:pt x="113977" y="168275"/>
                  <a:pt x="113977" y="168275"/>
                </a:cubicBezTo>
                <a:lnTo>
                  <a:pt x="114336" y="168275"/>
                </a:lnTo>
                <a:cubicBezTo>
                  <a:pt x="120809" y="170074"/>
                  <a:pt x="276881" y="201725"/>
                  <a:pt x="323271" y="303875"/>
                </a:cubicBezTo>
                <a:cubicBezTo>
                  <a:pt x="341971" y="346677"/>
                  <a:pt x="344129" y="383364"/>
                  <a:pt x="329025" y="414656"/>
                </a:cubicBezTo>
                <a:cubicBezTo>
                  <a:pt x="308886" y="454941"/>
                  <a:pt x="265373" y="471846"/>
                  <a:pt x="248831" y="477241"/>
                </a:cubicBezTo>
                <a:cubicBezTo>
                  <a:pt x="248112" y="489110"/>
                  <a:pt x="247033" y="499901"/>
                  <a:pt x="245954" y="508893"/>
                </a:cubicBezTo>
                <a:cubicBezTo>
                  <a:pt x="245595" y="513569"/>
                  <a:pt x="241279" y="517165"/>
                  <a:pt x="236604" y="517165"/>
                </a:cubicBezTo>
                <a:cubicBezTo>
                  <a:pt x="236245" y="517165"/>
                  <a:pt x="236245" y="517165"/>
                  <a:pt x="235526" y="517165"/>
                </a:cubicBezTo>
                <a:cubicBezTo>
                  <a:pt x="230851" y="516446"/>
                  <a:pt x="227254" y="511770"/>
                  <a:pt x="227614" y="506735"/>
                </a:cubicBezTo>
                <a:cubicBezTo>
                  <a:pt x="228693" y="498822"/>
                  <a:pt x="229412" y="489110"/>
                  <a:pt x="230131" y="478680"/>
                </a:cubicBezTo>
                <a:cubicBezTo>
                  <a:pt x="214308" y="477241"/>
                  <a:pt x="182303" y="471126"/>
                  <a:pt x="160726" y="447387"/>
                </a:cubicBezTo>
                <a:cubicBezTo>
                  <a:pt x="143824" y="428324"/>
                  <a:pt x="136992" y="402427"/>
                  <a:pt x="140947" y="370056"/>
                </a:cubicBezTo>
                <a:cubicBezTo>
                  <a:pt x="152815" y="271863"/>
                  <a:pt x="104627" y="182662"/>
                  <a:pt x="104267" y="181943"/>
                </a:cubicBezTo>
                <a:cubicBezTo>
                  <a:pt x="103907" y="181224"/>
                  <a:pt x="103907" y="180504"/>
                  <a:pt x="103548" y="179425"/>
                </a:cubicBezTo>
                <a:cubicBezTo>
                  <a:pt x="103188" y="178346"/>
                  <a:pt x="103188" y="177267"/>
                  <a:pt x="103188" y="176548"/>
                </a:cubicBezTo>
                <a:cubicBezTo>
                  <a:pt x="103548" y="175828"/>
                  <a:pt x="103548" y="175828"/>
                  <a:pt x="103548" y="175469"/>
                </a:cubicBezTo>
                <a:cubicBezTo>
                  <a:pt x="103907" y="174749"/>
                  <a:pt x="104267" y="174030"/>
                  <a:pt x="104627" y="172951"/>
                </a:cubicBezTo>
                <a:lnTo>
                  <a:pt x="104627" y="172591"/>
                </a:lnTo>
                <a:cubicBezTo>
                  <a:pt x="104627" y="172232"/>
                  <a:pt x="104627" y="172232"/>
                  <a:pt x="104627" y="172232"/>
                </a:cubicBezTo>
                <a:cubicBezTo>
                  <a:pt x="104986" y="172232"/>
                  <a:pt x="104986" y="172232"/>
                  <a:pt x="104986" y="171872"/>
                </a:cubicBezTo>
                <a:cubicBezTo>
                  <a:pt x="105705" y="171512"/>
                  <a:pt x="106065" y="170793"/>
                  <a:pt x="107144" y="170074"/>
                </a:cubicBezTo>
                <a:cubicBezTo>
                  <a:pt x="107503" y="170074"/>
                  <a:pt x="107503" y="170074"/>
                  <a:pt x="107863" y="169714"/>
                </a:cubicBezTo>
                <a:cubicBezTo>
                  <a:pt x="108223" y="169354"/>
                  <a:pt x="109302" y="168994"/>
                  <a:pt x="110021" y="168635"/>
                </a:cubicBezTo>
                <a:cubicBezTo>
                  <a:pt x="110380" y="168635"/>
                  <a:pt x="110740" y="168635"/>
                  <a:pt x="111100" y="168275"/>
                </a:cubicBezTo>
                <a:close/>
                <a:moveTo>
                  <a:pt x="304988" y="87912"/>
                </a:moveTo>
                <a:cubicBezTo>
                  <a:pt x="343570" y="153018"/>
                  <a:pt x="415687" y="299777"/>
                  <a:pt x="403427" y="478549"/>
                </a:cubicBezTo>
                <a:cubicBezTo>
                  <a:pt x="429028" y="463082"/>
                  <a:pt x="480592" y="420277"/>
                  <a:pt x="475904" y="333948"/>
                </a:cubicBezTo>
                <a:cubicBezTo>
                  <a:pt x="471217" y="236829"/>
                  <a:pt x="423980" y="167406"/>
                  <a:pt x="304988" y="87912"/>
                </a:cubicBezTo>
                <a:close/>
                <a:moveTo>
                  <a:pt x="273617" y="47625"/>
                </a:moveTo>
                <a:cubicBezTo>
                  <a:pt x="273978" y="47625"/>
                  <a:pt x="274338" y="47625"/>
                  <a:pt x="275060" y="47625"/>
                </a:cubicBezTo>
                <a:cubicBezTo>
                  <a:pt x="275420" y="47985"/>
                  <a:pt x="275781" y="48344"/>
                  <a:pt x="276502" y="48344"/>
                </a:cubicBezTo>
                <a:cubicBezTo>
                  <a:pt x="277223" y="48344"/>
                  <a:pt x="277584" y="48704"/>
                  <a:pt x="278305" y="49064"/>
                </a:cubicBezTo>
                <a:cubicBezTo>
                  <a:pt x="278665" y="49064"/>
                  <a:pt x="278665" y="49064"/>
                  <a:pt x="278665" y="49064"/>
                </a:cubicBezTo>
                <a:cubicBezTo>
                  <a:pt x="428307" y="141507"/>
                  <a:pt x="488885" y="221002"/>
                  <a:pt x="494294" y="332869"/>
                </a:cubicBezTo>
                <a:cubicBezTo>
                  <a:pt x="499703" y="442578"/>
                  <a:pt x="422177" y="490059"/>
                  <a:pt x="401624" y="500491"/>
                </a:cubicBezTo>
                <a:cubicBezTo>
                  <a:pt x="399461" y="520994"/>
                  <a:pt x="396576" y="541137"/>
                  <a:pt x="391888" y="562000"/>
                </a:cubicBezTo>
                <a:cubicBezTo>
                  <a:pt x="391167" y="566316"/>
                  <a:pt x="387201" y="569553"/>
                  <a:pt x="382874" y="569553"/>
                </a:cubicBezTo>
                <a:cubicBezTo>
                  <a:pt x="382513" y="569553"/>
                  <a:pt x="381792" y="569194"/>
                  <a:pt x="381071" y="569194"/>
                </a:cubicBezTo>
                <a:cubicBezTo>
                  <a:pt x="376023" y="568115"/>
                  <a:pt x="372777" y="563079"/>
                  <a:pt x="373859" y="558043"/>
                </a:cubicBezTo>
                <a:cubicBezTo>
                  <a:pt x="378186" y="538979"/>
                  <a:pt x="381071" y="520274"/>
                  <a:pt x="382874" y="501570"/>
                </a:cubicBezTo>
                <a:cubicBezTo>
                  <a:pt x="364484" y="496174"/>
                  <a:pt x="347537" y="487182"/>
                  <a:pt x="332392" y="473513"/>
                </a:cubicBezTo>
                <a:cubicBezTo>
                  <a:pt x="328786" y="470276"/>
                  <a:pt x="328426" y="464161"/>
                  <a:pt x="332032" y="460564"/>
                </a:cubicBezTo>
                <a:cubicBezTo>
                  <a:pt x="335637" y="456607"/>
                  <a:pt x="341407" y="456607"/>
                  <a:pt x="345013" y="459844"/>
                </a:cubicBezTo>
                <a:cubicBezTo>
                  <a:pt x="356912" y="470635"/>
                  <a:pt x="370253" y="478189"/>
                  <a:pt x="385037" y="482505"/>
                </a:cubicBezTo>
                <a:cubicBezTo>
                  <a:pt x="399821" y="290784"/>
                  <a:pt x="314003" y="136112"/>
                  <a:pt x="280108" y="82516"/>
                </a:cubicBezTo>
                <a:cubicBezTo>
                  <a:pt x="277584" y="105537"/>
                  <a:pt x="274699" y="142946"/>
                  <a:pt x="273978" y="186111"/>
                </a:cubicBezTo>
                <a:cubicBezTo>
                  <a:pt x="273978" y="191146"/>
                  <a:pt x="270011" y="195103"/>
                  <a:pt x="264963" y="195103"/>
                </a:cubicBezTo>
                <a:cubicBezTo>
                  <a:pt x="259555" y="195103"/>
                  <a:pt x="255588" y="190787"/>
                  <a:pt x="255588" y="185751"/>
                </a:cubicBezTo>
                <a:cubicBezTo>
                  <a:pt x="256309" y="113450"/>
                  <a:pt x="264603" y="56258"/>
                  <a:pt x="264603" y="55538"/>
                </a:cubicBezTo>
                <a:cubicBezTo>
                  <a:pt x="264603" y="55179"/>
                  <a:pt x="264963" y="54819"/>
                  <a:pt x="264963" y="54459"/>
                </a:cubicBezTo>
                <a:cubicBezTo>
                  <a:pt x="265324" y="53740"/>
                  <a:pt x="265324" y="52661"/>
                  <a:pt x="265684" y="52301"/>
                </a:cubicBezTo>
                <a:cubicBezTo>
                  <a:pt x="265684" y="52301"/>
                  <a:pt x="265684" y="52301"/>
                  <a:pt x="266045" y="52301"/>
                </a:cubicBezTo>
                <a:lnTo>
                  <a:pt x="266045" y="51941"/>
                </a:lnTo>
                <a:cubicBezTo>
                  <a:pt x="266045" y="51582"/>
                  <a:pt x="266406" y="51222"/>
                  <a:pt x="266766" y="50862"/>
                </a:cubicBezTo>
                <a:cubicBezTo>
                  <a:pt x="266766" y="50862"/>
                  <a:pt x="267127" y="50502"/>
                  <a:pt x="267487" y="50502"/>
                </a:cubicBezTo>
                <a:cubicBezTo>
                  <a:pt x="267487" y="50502"/>
                  <a:pt x="267848" y="49783"/>
                  <a:pt x="268209" y="49783"/>
                </a:cubicBezTo>
                <a:cubicBezTo>
                  <a:pt x="268209" y="49783"/>
                  <a:pt x="268209" y="49783"/>
                  <a:pt x="268209" y="49423"/>
                </a:cubicBezTo>
                <a:cubicBezTo>
                  <a:pt x="268930" y="49064"/>
                  <a:pt x="269290" y="48704"/>
                  <a:pt x="270372" y="48344"/>
                </a:cubicBezTo>
                <a:cubicBezTo>
                  <a:pt x="270733" y="48344"/>
                  <a:pt x="271093" y="48344"/>
                  <a:pt x="271454" y="47985"/>
                </a:cubicBezTo>
                <a:cubicBezTo>
                  <a:pt x="272175" y="47625"/>
                  <a:pt x="272896" y="47985"/>
                  <a:pt x="273617" y="47625"/>
                </a:cubicBezTo>
                <a:close/>
                <a:moveTo>
                  <a:pt x="185594" y="26988"/>
                </a:moveTo>
                <a:lnTo>
                  <a:pt x="152439" y="92446"/>
                </a:lnTo>
                <a:lnTo>
                  <a:pt x="137664" y="69787"/>
                </a:lnTo>
                <a:cubicBezTo>
                  <a:pt x="63066" y="122657"/>
                  <a:pt x="18379" y="207178"/>
                  <a:pt x="18379" y="298891"/>
                </a:cubicBezTo>
                <a:cubicBezTo>
                  <a:pt x="18379" y="453545"/>
                  <a:pt x="144871" y="579786"/>
                  <a:pt x="299833" y="579786"/>
                </a:cubicBezTo>
                <a:cubicBezTo>
                  <a:pt x="305239" y="579786"/>
                  <a:pt x="309203" y="583742"/>
                  <a:pt x="309203" y="588777"/>
                </a:cubicBezTo>
                <a:cubicBezTo>
                  <a:pt x="309203" y="594172"/>
                  <a:pt x="305239" y="598128"/>
                  <a:pt x="299833" y="598128"/>
                </a:cubicBezTo>
                <a:cubicBezTo>
                  <a:pt x="134781" y="598128"/>
                  <a:pt x="0" y="463975"/>
                  <a:pt x="0" y="298891"/>
                </a:cubicBezTo>
                <a:cubicBezTo>
                  <a:pt x="0" y="201064"/>
                  <a:pt x="47570" y="110429"/>
                  <a:pt x="127213" y="54322"/>
                </a:cubicBezTo>
                <a:lnTo>
                  <a:pt x="112077" y="30944"/>
                </a:lnTo>
                <a:close/>
                <a:moveTo>
                  <a:pt x="299533" y="0"/>
                </a:moveTo>
                <a:cubicBezTo>
                  <a:pt x="465138" y="0"/>
                  <a:pt x="599714" y="134153"/>
                  <a:pt x="599714" y="299237"/>
                </a:cubicBezTo>
                <a:cubicBezTo>
                  <a:pt x="599714" y="397065"/>
                  <a:pt x="552450" y="487699"/>
                  <a:pt x="472354" y="543806"/>
                </a:cubicBezTo>
                <a:lnTo>
                  <a:pt x="487868" y="567184"/>
                </a:lnTo>
                <a:lnTo>
                  <a:pt x="414266" y="571140"/>
                </a:lnTo>
                <a:lnTo>
                  <a:pt x="447459" y="505682"/>
                </a:lnTo>
                <a:lnTo>
                  <a:pt x="462612" y="528341"/>
                </a:lnTo>
                <a:cubicBezTo>
                  <a:pt x="536936" y="475471"/>
                  <a:pt x="581314" y="390951"/>
                  <a:pt x="581314" y="299237"/>
                </a:cubicBezTo>
                <a:cubicBezTo>
                  <a:pt x="581314" y="144224"/>
                  <a:pt x="455036" y="18702"/>
                  <a:pt x="299533" y="18702"/>
                </a:cubicBezTo>
                <a:cubicBezTo>
                  <a:pt x="294482" y="18702"/>
                  <a:pt x="290513" y="14386"/>
                  <a:pt x="290513" y="9351"/>
                </a:cubicBezTo>
                <a:cubicBezTo>
                  <a:pt x="290513" y="4316"/>
                  <a:pt x="294482" y="0"/>
                  <a:pt x="2995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Freeform 37">
            <a:extLst>
              <a:ext uri="{FF2B5EF4-FFF2-40B4-BE49-F238E27FC236}">
                <a16:creationId xmlns:a16="http://schemas.microsoft.com/office/drawing/2014/main" id="{7009EF4F-4E4B-4348-B694-7C949C6A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474" y="10279152"/>
            <a:ext cx="854799" cy="1088101"/>
          </a:xfrm>
          <a:custGeom>
            <a:avLst/>
            <a:gdLst>
              <a:gd name="connsiteX0" fmla="*/ 336695 w 471129"/>
              <a:gd name="connsiteY0" fmla="*/ 458506 h 599715"/>
              <a:gd name="connsiteX1" fmla="*/ 349323 w 471129"/>
              <a:gd name="connsiteY1" fmla="*/ 461039 h 599715"/>
              <a:gd name="connsiteX2" fmla="*/ 359786 w 471129"/>
              <a:gd name="connsiteY2" fmla="*/ 476957 h 599715"/>
              <a:gd name="connsiteX3" fmla="*/ 361951 w 471129"/>
              <a:gd name="connsiteY3" fmla="*/ 520732 h 599715"/>
              <a:gd name="connsiteX4" fmla="*/ 324428 w 471129"/>
              <a:gd name="connsiteY4" fmla="*/ 543525 h 599715"/>
              <a:gd name="connsiteX5" fmla="*/ 273917 w 471129"/>
              <a:gd name="connsiteY5" fmla="*/ 543525 h 599715"/>
              <a:gd name="connsiteX6" fmla="*/ 273917 w 471129"/>
              <a:gd name="connsiteY6" fmla="*/ 561613 h 599715"/>
              <a:gd name="connsiteX7" fmla="*/ 227013 w 471129"/>
              <a:gd name="connsiteY7" fmla="*/ 534480 h 599715"/>
              <a:gd name="connsiteX8" fmla="*/ 273917 w 471129"/>
              <a:gd name="connsiteY8" fmla="*/ 506985 h 599715"/>
              <a:gd name="connsiteX9" fmla="*/ 273917 w 471129"/>
              <a:gd name="connsiteY9" fmla="*/ 525074 h 599715"/>
              <a:gd name="connsiteX10" fmla="*/ 324428 w 471129"/>
              <a:gd name="connsiteY10" fmla="*/ 525074 h 599715"/>
              <a:gd name="connsiteX11" fmla="*/ 346076 w 471129"/>
              <a:gd name="connsiteY11" fmla="*/ 512050 h 599715"/>
              <a:gd name="connsiteX12" fmla="*/ 344633 w 471129"/>
              <a:gd name="connsiteY12" fmla="*/ 487087 h 599715"/>
              <a:gd name="connsiteX13" fmla="*/ 334169 w 471129"/>
              <a:gd name="connsiteY13" fmla="*/ 471169 h 599715"/>
              <a:gd name="connsiteX14" fmla="*/ 336695 w 471129"/>
              <a:gd name="connsiteY14" fmla="*/ 458506 h 599715"/>
              <a:gd name="connsiteX15" fmla="*/ 159310 w 471129"/>
              <a:gd name="connsiteY15" fmla="*/ 423862 h 599715"/>
              <a:gd name="connsiteX16" fmla="*/ 155712 w 471129"/>
              <a:gd name="connsiteY16" fmla="*/ 478408 h 599715"/>
              <a:gd name="connsiteX17" fmla="*/ 140602 w 471129"/>
              <a:gd name="connsiteY17" fmla="*/ 468293 h 599715"/>
              <a:gd name="connsiteX18" fmla="*/ 128011 w 471129"/>
              <a:gd name="connsiteY18" fmla="*/ 487800 h 599715"/>
              <a:gd name="connsiteX19" fmla="*/ 126572 w 471129"/>
              <a:gd name="connsiteY19" fmla="*/ 512724 h 599715"/>
              <a:gd name="connsiteX20" fmla="*/ 148157 w 471129"/>
              <a:gd name="connsiteY20" fmla="*/ 525728 h 599715"/>
              <a:gd name="connsiteX21" fmla="*/ 193486 w 471129"/>
              <a:gd name="connsiteY21" fmla="*/ 525728 h 599715"/>
              <a:gd name="connsiteX22" fmla="*/ 202840 w 471129"/>
              <a:gd name="connsiteY22" fmla="*/ 535120 h 599715"/>
              <a:gd name="connsiteX23" fmla="*/ 193486 w 471129"/>
              <a:gd name="connsiteY23" fmla="*/ 544151 h 599715"/>
              <a:gd name="connsiteX24" fmla="*/ 148157 w 471129"/>
              <a:gd name="connsiteY24" fmla="*/ 544151 h 599715"/>
              <a:gd name="connsiteX25" fmla="*/ 110743 w 471129"/>
              <a:gd name="connsiteY25" fmla="*/ 521394 h 599715"/>
              <a:gd name="connsiteX26" fmla="*/ 112901 w 471129"/>
              <a:gd name="connsiteY26" fmla="*/ 477685 h 599715"/>
              <a:gd name="connsiteX27" fmla="*/ 125493 w 471129"/>
              <a:gd name="connsiteY27" fmla="*/ 458540 h 599715"/>
              <a:gd name="connsiteX28" fmla="*/ 110383 w 471129"/>
              <a:gd name="connsiteY28" fmla="*/ 448064 h 599715"/>
              <a:gd name="connsiteX29" fmla="*/ 236475 w 471129"/>
              <a:gd name="connsiteY29" fmla="*/ 325437 h 599715"/>
              <a:gd name="connsiteX30" fmla="*/ 271293 w 471129"/>
              <a:gd name="connsiteY30" fmla="*/ 344645 h 599715"/>
              <a:gd name="connsiteX31" fmla="*/ 303239 w 471129"/>
              <a:gd name="connsiteY31" fmla="*/ 393210 h 599715"/>
              <a:gd name="connsiteX32" fmla="*/ 318315 w 471129"/>
              <a:gd name="connsiteY32" fmla="*/ 383062 h 599715"/>
              <a:gd name="connsiteX33" fmla="*/ 321904 w 471129"/>
              <a:gd name="connsiteY33" fmla="*/ 437787 h 599715"/>
              <a:gd name="connsiteX34" fmla="*/ 273447 w 471129"/>
              <a:gd name="connsiteY34" fmla="*/ 413505 h 599715"/>
              <a:gd name="connsiteX35" fmla="*/ 288522 w 471129"/>
              <a:gd name="connsiteY35" fmla="*/ 403357 h 599715"/>
              <a:gd name="connsiteX36" fmla="*/ 256217 w 471129"/>
              <a:gd name="connsiteY36" fmla="*/ 354793 h 599715"/>
              <a:gd name="connsiteX37" fmla="*/ 236475 w 471129"/>
              <a:gd name="connsiteY37" fmla="*/ 343920 h 599715"/>
              <a:gd name="connsiteX38" fmla="*/ 216374 w 471129"/>
              <a:gd name="connsiteY38" fmla="*/ 354793 h 599715"/>
              <a:gd name="connsiteX39" fmla="*/ 186222 w 471129"/>
              <a:gd name="connsiteY39" fmla="*/ 399008 h 599715"/>
              <a:gd name="connsiteX40" fmla="*/ 173659 w 471129"/>
              <a:gd name="connsiteY40" fmla="*/ 401545 h 599715"/>
              <a:gd name="connsiteX41" fmla="*/ 171146 w 471129"/>
              <a:gd name="connsiteY41" fmla="*/ 388860 h 599715"/>
              <a:gd name="connsiteX42" fmla="*/ 200939 w 471129"/>
              <a:gd name="connsiteY42" fmla="*/ 344645 h 599715"/>
              <a:gd name="connsiteX43" fmla="*/ 236475 w 471129"/>
              <a:gd name="connsiteY43" fmla="*/ 325437 h 599715"/>
              <a:gd name="connsiteX44" fmla="*/ 19420 w 471129"/>
              <a:gd name="connsiteY44" fmla="*/ 252492 h 599715"/>
              <a:gd name="connsiteX45" fmla="*/ 44595 w 471129"/>
              <a:gd name="connsiteY45" fmla="*/ 531279 h 599715"/>
              <a:gd name="connsiteX46" fmla="*/ 426174 w 471129"/>
              <a:gd name="connsiteY46" fmla="*/ 531279 h 599715"/>
              <a:gd name="connsiteX47" fmla="*/ 451708 w 471129"/>
              <a:gd name="connsiteY47" fmla="*/ 252492 h 599715"/>
              <a:gd name="connsiteX48" fmla="*/ 19420 w 471129"/>
              <a:gd name="connsiteY48" fmla="*/ 252492 h 599715"/>
              <a:gd name="connsiteX49" fmla="*/ 236312 w 471129"/>
              <a:gd name="connsiteY49" fmla="*/ 76823 h 599715"/>
              <a:gd name="connsiteX50" fmla="*/ 143868 w 471129"/>
              <a:gd name="connsiteY50" fmla="*/ 101185 h 599715"/>
              <a:gd name="connsiteX51" fmla="*/ 143507 w 471129"/>
              <a:gd name="connsiteY51" fmla="*/ 222094 h 599715"/>
              <a:gd name="connsiteX52" fmla="*/ 328847 w 471129"/>
              <a:gd name="connsiteY52" fmla="*/ 222094 h 599715"/>
              <a:gd name="connsiteX53" fmla="*/ 328486 w 471129"/>
              <a:gd name="connsiteY53" fmla="*/ 101185 h 599715"/>
              <a:gd name="connsiteX54" fmla="*/ 236312 w 471129"/>
              <a:gd name="connsiteY54" fmla="*/ 76823 h 599715"/>
              <a:gd name="connsiteX55" fmla="*/ 236402 w 471129"/>
              <a:gd name="connsiteY55" fmla="*/ 58776 h 599715"/>
              <a:gd name="connsiteX56" fmla="*/ 341467 w 471129"/>
              <a:gd name="connsiteY56" fmla="*/ 87470 h 599715"/>
              <a:gd name="connsiteX57" fmla="*/ 344713 w 471129"/>
              <a:gd name="connsiteY57" fmla="*/ 92162 h 599715"/>
              <a:gd name="connsiteX58" fmla="*/ 344713 w 471129"/>
              <a:gd name="connsiteY58" fmla="*/ 232561 h 599715"/>
              <a:gd name="connsiteX59" fmla="*/ 339304 w 471129"/>
              <a:gd name="connsiteY59" fmla="*/ 237975 h 599715"/>
              <a:gd name="connsiteX60" fmla="*/ 236538 w 471129"/>
              <a:gd name="connsiteY60" fmla="*/ 252051 h 599715"/>
              <a:gd name="connsiteX61" fmla="*/ 133771 w 471129"/>
              <a:gd name="connsiteY61" fmla="*/ 237975 h 599715"/>
              <a:gd name="connsiteX62" fmla="*/ 128002 w 471129"/>
              <a:gd name="connsiteY62" fmla="*/ 232561 h 599715"/>
              <a:gd name="connsiteX63" fmla="*/ 128002 w 471129"/>
              <a:gd name="connsiteY63" fmla="*/ 92162 h 599715"/>
              <a:gd name="connsiteX64" fmla="*/ 131608 w 471129"/>
              <a:gd name="connsiteY64" fmla="*/ 87470 h 599715"/>
              <a:gd name="connsiteX65" fmla="*/ 236402 w 471129"/>
              <a:gd name="connsiteY65" fmla="*/ 58776 h 599715"/>
              <a:gd name="connsiteX66" fmla="*/ 235564 w 471129"/>
              <a:gd name="connsiteY66" fmla="*/ 18369 h 599715"/>
              <a:gd name="connsiteX67" fmla="*/ 18341 w 471129"/>
              <a:gd name="connsiteY67" fmla="*/ 230881 h 599715"/>
              <a:gd name="connsiteX68" fmla="*/ 452787 w 471129"/>
              <a:gd name="connsiteY68" fmla="*/ 230881 h 599715"/>
              <a:gd name="connsiteX69" fmla="*/ 235564 w 471129"/>
              <a:gd name="connsiteY69" fmla="*/ 18369 h 599715"/>
              <a:gd name="connsiteX70" fmla="*/ 235564 w 471129"/>
              <a:gd name="connsiteY70" fmla="*/ 0 h 599715"/>
              <a:gd name="connsiteX71" fmla="*/ 471129 w 471129"/>
              <a:gd name="connsiteY71" fmla="*/ 236284 h 599715"/>
              <a:gd name="connsiteX72" fmla="*/ 471129 w 471129"/>
              <a:gd name="connsiteY72" fmla="*/ 236644 h 599715"/>
              <a:gd name="connsiteX73" fmla="*/ 471129 w 471129"/>
              <a:gd name="connsiteY73" fmla="*/ 237364 h 599715"/>
              <a:gd name="connsiteX74" fmla="*/ 444156 w 471129"/>
              <a:gd name="connsiteY74" fmla="*/ 537042 h 599715"/>
              <a:gd name="connsiteX75" fmla="*/ 439840 w 471129"/>
              <a:gd name="connsiteY75" fmla="*/ 543886 h 599715"/>
              <a:gd name="connsiteX76" fmla="*/ 235564 w 471129"/>
              <a:gd name="connsiteY76" fmla="*/ 599715 h 599715"/>
              <a:gd name="connsiteX77" fmla="*/ 31288 w 471129"/>
              <a:gd name="connsiteY77" fmla="*/ 543886 h 599715"/>
              <a:gd name="connsiteX78" fmla="*/ 27332 w 471129"/>
              <a:gd name="connsiteY78" fmla="*/ 537042 h 599715"/>
              <a:gd name="connsiteX79" fmla="*/ 0 w 471129"/>
              <a:gd name="connsiteY79" fmla="*/ 237364 h 599715"/>
              <a:gd name="connsiteX80" fmla="*/ 0 w 471129"/>
              <a:gd name="connsiteY80" fmla="*/ 236644 h 599715"/>
              <a:gd name="connsiteX81" fmla="*/ 0 w 471129"/>
              <a:gd name="connsiteY81" fmla="*/ 236284 h 599715"/>
              <a:gd name="connsiteX82" fmla="*/ 235564 w 471129"/>
              <a:gd name="connsiteY82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71129" h="599715">
                <a:moveTo>
                  <a:pt x="336695" y="458506"/>
                </a:moveTo>
                <a:cubicBezTo>
                  <a:pt x="341025" y="455612"/>
                  <a:pt x="346437" y="457059"/>
                  <a:pt x="349323" y="461039"/>
                </a:cubicBezTo>
                <a:lnTo>
                  <a:pt x="359786" y="476957"/>
                </a:lnTo>
                <a:cubicBezTo>
                  <a:pt x="368806" y="490343"/>
                  <a:pt x="369527" y="506623"/>
                  <a:pt x="361951" y="520732"/>
                </a:cubicBezTo>
                <a:cubicBezTo>
                  <a:pt x="354374" y="534842"/>
                  <a:pt x="340303" y="543525"/>
                  <a:pt x="324428" y="543525"/>
                </a:cubicBezTo>
                <a:lnTo>
                  <a:pt x="273917" y="543525"/>
                </a:lnTo>
                <a:lnTo>
                  <a:pt x="273917" y="561613"/>
                </a:lnTo>
                <a:lnTo>
                  <a:pt x="227013" y="534480"/>
                </a:lnTo>
                <a:lnTo>
                  <a:pt x="273917" y="506985"/>
                </a:lnTo>
                <a:lnTo>
                  <a:pt x="273917" y="525074"/>
                </a:lnTo>
                <a:lnTo>
                  <a:pt x="324428" y="525074"/>
                </a:lnTo>
                <a:cubicBezTo>
                  <a:pt x="333809" y="525074"/>
                  <a:pt x="341746" y="520371"/>
                  <a:pt x="346076" y="512050"/>
                </a:cubicBezTo>
                <a:cubicBezTo>
                  <a:pt x="350405" y="504091"/>
                  <a:pt x="349684" y="494684"/>
                  <a:pt x="344633" y="487087"/>
                </a:cubicBezTo>
                <a:lnTo>
                  <a:pt x="334169" y="471169"/>
                </a:lnTo>
                <a:cubicBezTo>
                  <a:pt x="331644" y="466827"/>
                  <a:pt x="332366" y="461401"/>
                  <a:pt x="336695" y="458506"/>
                </a:cubicBezTo>
                <a:close/>
                <a:moveTo>
                  <a:pt x="159310" y="423862"/>
                </a:moveTo>
                <a:lnTo>
                  <a:pt x="155712" y="478408"/>
                </a:lnTo>
                <a:lnTo>
                  <a:pt x="140602" y="468293"/>
                </a:lnTo>
                <a:lnTo>
                  <a:pt x="128011" y="487800"/>
                </a:lnTo>
                <a:cubicBezTo>
                  <a:pt x="122974" y="495385"/>
                  <a:pt x="122255" y="504777"/>
                  <a:pt x="126572" y="512724"/>
                </a:cubicBezTo>
                <a:cubicBezTo>
                  <a:pt x="131249" y="521032"/>
                  <a:pt x="139163" y="525728"/>
                  <a:pt x="148157" y="525728"/>
                </a:cubicBezTo>
                <a:lnTo>
                  <a:pt x="193486" y="525728"/>
                </a:lnTo>
                <a:cubicBezTo>
                  <a:pt x="198523" y="525728"/>
                  <a:pt x="202840" y="529702"/>
                  <a:pt x="202840" y="535120"/>
                </a:cubicBezTo>
                <a:cubicBezTo>
                  <a:pt x="202840" y="540178"/>
                  <a:pt x="198523" y="544151"/>
                  <a:pt x="193486" y="544151"/>
                </a:cubicBezTo>
                <a:lnTo>
                  <a:pt x="148157" y="544151"/>
                </a:lnTo>
                <a:cubicBezTo>
                  <a:pt x="132328" y="544151"/>
                  <a:pt x="118297" y="535482"/>
                  <a:pt x="110743" y="521394"/>
                </a:cubicBezTo>
                <a:cubicBezTo>
                  <a:pt x="103188" y="507306"/>
                  <a:pt x="103907" y="491051"/>
                  <a:pt x="112901" y="477685"/>
                </a:cubicBezTo>
                <a:lnTo>
                  <a:pt x="125493" y="458540"/>
                </a:lnTo>
                <a:lnTo>
                  <a:pt x="110383" y="448064"/>
                </a:lnTo>
                <a:close/>
                <a:moveTo>
                  <a:pt x="236475" y="325437"/>
                </a:moveTo>
                <a:cubicBezTo>
                  <a:pt x="250474" y="325437"/>
                  <a:pt x="263396" y="332685"/>
                  <a:pt x="271293" y="344645"/>
                </a:cubicBezTo>
                <a:lnTo>
                  <a:pt x="303239" y="393210"/>
                </a:lnTo>
                <a:lnTo>
                  <a:pt x="318315" y="383062"/>
                </a:lnTo>
                <a:lnTo>
                  <a:pt x="321904" y="437787"/>
                </a:lnTo>
                <a:lnTo>
                  <a:pt x="273447" y="413505"/>
                </a:lnTo>
                <a:lnTo>
                  <a:pt x="288522" y="403357"/>
                </a:lnTo>
                <a:lnTo>
                  <a:pt x="256217" y="354793"/>
                </a:lnTo>
                <a:cubicBezTo>
                  <a:pt x="251910" y="347907"/>
                  <a:pt x="244731" y="343920"/>
                  <a:pt x="236475" y="343920"/>
                </a:cubicBezTo>
                <a:cubicBezTo>
                  <a:pt x="228219" y="343920"/>
                  <a:pt x="220681" y="347907"/>
                  <a:pt x="216374" y="354793"/>
                </a:cubicBezTo>
                <a:lnTo>
                  <a:pt x="186222" y="399008"/>
                </a:lnTo>
                <a:cubicBezTo>
                  <a:pt x="183350" y="403357"/>
                  <a:pt x="177607" y="404445"/>
                  <a:pt x="173659" y="401545"/>
                </a:cubicBezTo>
                <a:cubicBezTo>
                  <a:pt x="169352" y="398646"/>
                  <a:pt x="168275" y="393210"/>
                  <a:pt x="171146" y="388860"/>
                </a:cubicBezTo>
                <a:lnTo>
                  <a:pt x="200939" y="344645"/>
                </a:lnTo>
                <a:cubicBezTo>
                  <a:pt x="209195" y="332685"/>
                  <a:pt x="222117" y="325437"/>
                  <a:pt x="236475" y="325437"/>
                </a:cubicBezTo>
                <a:close/>
                <a:moveTo>
                  <a:pt x="19420" y="252492"/>
                </a:moveTo>
                <a:lnTo>
                  <a:pt x="44595" y="531279"/>
                </a:lnTo>
                <a:cubicBezTo>
                  <a:pt x="151049" y="598634"/>
                  <a:pt x="320080" y="598634"/>
                  <a:pt x="426174" y="531279"/>
                </a:cubicBezTo>
                <a:lnTo>
                  <a:pt x="451708" y="252492"/>
                </a:lnTo>
                <a:cubicBezTo>
                  <a:pt x="328352" y="315525"/>
                  <a:pt x="142777" y="315525"/>
                  <a:pt x="19420" y="252492"/>
                </a:cubicBezTo>
                <a:close/>
                <a:moveTo>
                  <a:pt x="236312" y="76823"/>
                </a:moveTo>
                <a:cubicBezTo>
                  <a:pt x="203093" y="76823"/>
                  <a:pt x="169830" y="84943"/>
                  <a:pt x="143868" y="101185"/>
                </a:cubicBezTo>
                <a:cubicBezTo>
                  <a:pt x="133411" y="135112"/>
                  <a:pt x="133411" y="187446"/>
                  <a:pt x="143507" y="222094"/>
                </a:cubicBezTo>
                <a:cubicBezTo>
                  <a:pt x="196152" y="237975"/>
                  <a:pt x="276562" y="237975"/>
                  <a:pt x="328847" y="222094"/>
                </a:cubicBezTo>
                <a:cubicBezTo>
                  <a:pt x="339664" y="187446"/>
                  <a:pt x="339304" y="135112"/>
                  <a:pt x="328486" y="101185"/>
                </a:cubicBezTo>
                <a:cubicBezTo>
                  <a:pt x="302705" y="84943"/>
                  <a:pt x="269531" y="76823"/>
                  <a:pt x="236312" y="76823"/>
                </a:cubicBezTo>
                <a:close/>
                <a:moveTo>
                  <a:pt x="236402" y="58776"/>
                </a:moveTo>
                <a:cubicBezTo>
                  <a:pt x="274399" y="58776"/>
                  <a:pt x="312440" y="68341"/>
                  <a:pt x="341467" y="87470"/>
                </a:cubicBezTo>
                <a:cubicBezTo>
                  <a:pt x="342910" y="88552"/>
                  <a:pt x="344352" y="90357"/>
                  <a:pt x="344713" y="92162"/>
                </a:cubicBezTo>
                <a:cubicBezTo>
                  <a:pt x="358415" y="131141"/>
                  <a:pt x="358415" y="192859"/>
                  <a:pt x="344713" y="232561"/>
                </a:cubicBezTo>
                <a:cubicBezTo>
                  <a:pt x="343631" y="235087"/>
                  <a:pt x="341828" y="237253"/>
                  <a:pt x="339304" y="237975"/>
                </a:cubicBezTo>
                <a:cubicBezTo>
                  <a:pt x="310818" y="247359"/>
                  <a:pt x="273678" y="252051"/>
                  <a:pt x="236538" y="252051"/>
                </a:cubicBezTo>
                <a:cubicBezTo>
                  <a:pt x="199397" y="252051"/>
                  <a:pt x="161897" y="247359"/>
                  <a:pt x="133771" y="237975"/>
                </a:cubicBezTo>
                <a:cubicBezTo>
                  <a:pt x="130887" y="237253"/>
                  <a:pt x="128723" y="235087"/>
                  <a:pt x="128002" y="232561"/>
                </a:cubicBezTo>
                <a:cubicBezTo>
                  <a:pt x="114300" y="192859"/>
                  <a:pt x="114300" y="131141"/>
                  <a:pt x="128002" y="92162"/>
                </a:cubicBezTo>
                <a:cubicBezTo>
                  <a:pt x="128723" y="90357"/>
                  <a:pt x="129805" y="88552"/>
                  <a:pt x="131608" y="87470"/>
                </a:cubicBezTo>
                <a:cubicBezTo>
                  <a:pt x="160454" y="68341"/>
                  <a:pt x="198406" y="58776"/>
                  <a:pt x="236402" y="58776"/>
                </a:cubicBezTo>
                <a:close/>
                <a:moveTo>
                  <a:pt x="235564" y="18369"/>
                </a:moveTo>
                <a:cubicBezTo>
                  <a:pt x="117242" y="18369"/>
                  <a:pt x="21219" y="113099"/>
                  <a:pt x="18341" y="230881"/>
                </a:cubicBezTo>
                <a:cubicBezTo>
                  <a:pt x="139540" y="298597"/>
                  <a:pt x="331588" y="298597"/>
                  <a:pt x="452787" y="230881"/>
                </a:cubicBezTo>
                <a:cubicBezTo>
                  <a:pt x="449910" y="113099"/>
                  <a:pt x="353526" y="18369"/>
                  <a:pt x="235564" y="18369"/>
                </a:cubicBezTo>
                <a:close/>
                <a:moveTo>
                  <a:pt x="235564" y="0"/>
                </a:moveTo>
                <a:cubicBezTo>
                  <a:pt x="365394" y="0"/>
                  <a:pt x="471129" y="105895"/>
                  <a:pt x="471129" y="236284"/>
                </a:cubicBezTo>
                <a:lnTo>
                  <a:pt x="471129" y="236644"/>
                </a:lnTo>
                <a:cubicBezTo>
                  <a:pt x="471129" y="237004"/>
                  <a:pt x="471129" y="237004"/>
                  <a:pt x="471129" y="237364"/>
                </a:cubicBezTo>
                <a:lnTo>
                  <a:pt x="444156" y="537042"/>
                </a:lnTo>
                <a:cubicBezTo>
                  <a:pt x="443796" y="539924"/>
                  <a:pt x="441998" y="542445"/>
                  <a:pt x="439840" y="543886"/>
                </a:cubicBezTo>
                <a:cubicBezTo>
                  <a:pt x="383736" y="580985"/>
                  <a:pt x="309650" y="599715"/>
                  <a:pt x="235564" y="599715"/>
                </a:cubicBezTo>
                <a:cubicBezTo>
                  <a:pt x="161478" y="599715"/>
                  <a:pt x="87752" y="580985"/>
                  <a:pt x="31288" y="543886"/>
                </a:cubicBezTo>
                <a:cubicBezTo>
                  <a:pt x="29131" y="542445"/>
                  <a:pt x="27332" y="539924"/>
                  <a:pt x="27332" y="537042"/>
                </a:cubicBezTo>
                <a:lnTo>
                  <a:pt x="0" y="237364"/>
                </a:lnTo>
                <a:cubicBezTo>
                  <a:pt x="0" y="237004"/>
                  <a:pt x="0" y="237004"/>
                  <a:pt x="0" y="236644"/>
                </a:cubicBezTo>
                <a:lnTo>
                  <a:pt x="0" y="236284"/>
                </a:lnTo>
                <a:cubicBezTo>
                  <a:pt x="0" y="105895"/>
                  <a:pt x="105734" y="0"/>
                  <a:pt x="2355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03AD15-B53F-4D29-90CC-9E79CD94C6C6}"/>
              </a:ext>
            </a:extLst>
          </p:cNvPr>
          <p:cNvSpPr txBox="1"/>
          <p:nvPr/>
        </p:nvSpPr>
        <p:spPr>
          <a:xfrm>
            <a:off x="7832929" y="1954151"/>
            <a:ext cx="21496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spc="-30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Overview</a:t>
            </a:r>
            <a:endParaRPr lang="en-US" sz="32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EE2E6-A297-4A45-8E42-077C863A3C34}"/>
              </a:ext>
            </a:extLst>
          </p:cNvPr>
          <p:cNvSpPr txBox="1"/>
          <p:nvPr/>
        </p:nvSpPr>
        <p:spPr>
          <a:xfrm>
            <a:off x="9922402" y="5856536"/>
            <a:ext cx="430278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 Statement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DE7C764D-A4AA-4E0C-BF98-16D6C69B19D7}"/>
              </a:ext>
            </a:extLst>
          </p:cNvPr>
          <p:cNvSpPr txBox="1">
            <a:spLocks/>
          </p:cNvSpPr>
          <p:nvPr/>
        </p:nvSpPr>
        <p:spPr>
          <a:xfrm>
            <a:off x="9922402" y="6462965"/>
            <a:ext cx="13235894" cy="22165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We are looking to Empower the marketing sector of Eco-Friendly Companies, helping them maximise productivity, driving profitability by knowledge of the demand &amp; Supply on her goods &amp; Services.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A0ADF7E-0694-4436-A118-7432B95FF54C}"/>
              </a:ext>
            </a:extLst>
          </p:cNvPr>
          <p:cNvSpPr txBox="1"/>
          <p:nvPr/>
        </p:nvSpPr>
        <p:spPr>
          <a:xfrm>
            <a:off x="7836937" y="10416856"/>
            <a:ext cx="19656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Set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0E0B8A2D-0201-475E-9944-13E4DD73BB97}"/>
              </a:ext>
            </a:extLst>
          </p:cNvPr>
          <p:cNvSpPr txBox="1">
            <a:spLocks/>
          </p:cNvSpPr>
          <p:nvPr/>
        </p:nvSpPr>
        <p:spPr>
          <a:xfrm>
            <a:off x="7832929" y="2555733"/>
            <a:ext cx="15325367" cy="1477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Many companies would like to determine how people perceive climate change and whether or not they believe it is a real threat. 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DB3FE1A-DD17-4351-B63B-5EE778A113B6}"/>
              </a:ext>
            </a:extLst>
          </p:cNvPr>
          <p:cNvSpPr txBox="1">
            <a:spLocks/>
          </p:cNvSpPr>
          <p:nvPr/>
        </p:nvSpPr>
        <p:spPr>
          <a:xfrm>
            <a:off x="7832929" y="11022896"/>
            <a:ext cx="14307343" cy="1477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The collection of this data was funded by a Canada Foundation for Innovation JELF Grant to Chris </a:t>
            </a:r>
            <a:r>
              <a:rPr lang="en-US" sz="3200" dirty="0" err="1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Bauch</a:t>
            </a:r>
            <a:r>
              <a:rPr lang="en-US" sz="3200" dirty="0">
                <a:solidFill>
                  <a:schemeClr val="tx1"/>
                </a:solidFill>
                <a:latin typeface="Lato ui"/>
                <a:ea typeface="Lato Light" panose="020F0502020204030203" pitchFamily="34" charset="0"/>
                <a:cs typeface="Mukta ExtraLight" panose="020B0000000000000000" pitchFamily="34" charset="77"/>
              </a:rPr>
              <a:t>, University of Waterloo.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F40750-BCCA-4DE4-8934-4D1AD1F26480}"/>
              </a:ext>
            </a:extLst>
          </p:cNvPr>
          <p:cNvSpPr txBox="1"/>
          <p:nvPr/>
        </p:nvSpPr>
        <p:spPr>
          <a:xfrm>
            <a:off x="7586939" y="6199949"/>
            <a:ext cx="846707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9600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921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Need help connecting Google Analytics and Streamlit : r/learnpython">
            <a:extLst>
              <a:ext uri="{FF2B5EF4-FFF2-40B4-BE49-F238E27FC236}">
                <a16:creationId xmlns:a16="http://schemas.microsoft.com/office/drawing/2014/main" id="{F965CC95-66BD-44AE-A140-A076F09E7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9345" y="8326774"/>
            <a:ext cx="1608768" cy="16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20049956" y="843660"/>
            <a:ext cx="4172296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Introduction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35204">
            <a:extLst>
              <a:ext uri="{FF2B5EF4-FFF2-40B4-BE49-F238E27FC236}">
                <a16:creationId xmlns:a16="http://schemas.microsoft.com/office/drawing/2014/main" id="{8E1E8944-0631-46EB-A76F-87DEBB00C933}"/>
              </a:ext>
            </a:extLst>
          </p:cNvPr>
          <p:cNvSpPr/>
          <p:nvPr/>
        </p:nvSpPr>
        <p:spPr>
          <a:xfrm>
            <a:off x="6506419" y="4350818"/>
            <a:ext cx="4300046" cy="7196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6" h="21600" extrusionOk="0">
                <a:moveTo>
                  <a:pt x="13616" y="0"/>
                </a:moveTo>
                <a:cubicBezTo>
                  <a:pt x="10179" y="1254"/>
                  <a:pt x="7209" y="2867"/>
                  <a:pt x="4859" y="4745"/>
                </a:cubicBezTo>
                <a:cubicBezTo>
                  <a:pt x="2003" y="7027"/>
                  <a:pt x="215" y="9611"/>
                  <a:pt x="19" y="12295"/>
                </a:cubicBezTo>
                <a:cubicBezTo>
                  <a:pt x="-126" y="14271"/>
                  <a:pt x="580" y="16222"/>
                  <a:pt x="2317" y="17870"/>
                </a:cubicBezTo>
                <a:cubicBezTo>
                  <a:pt x="4177" y="19635"/>
                  <a:pt x="7155" y="20992"/>
                  <a:pt x="10790" y="21600"/>
                </a:cubicBezTo>
                <a:cubicBezTo>
                  <a:pt x="10685" y="21353"/>
                  <a:pt x="10567" y="21108"/>
                  <a:pt x="10471" y="20860"/>
                </a:cubicBezTo>
                <a:cubicBezTo>
                  <a:pt x="9960" y="19543"/>
                  <a:pt x="9585" y="18218"/>
                  <a:pt x="9335" y="16891"/>
                </a:cubicBezTo>
                <a:cubicBezTo>
                  <a:pt x="6727" y="15671"/>
                  <a:pt x="4762" y="14056"/>
                  <a:pt x="3686" y="12226"/>
                </a:cubicBezTo>
                <a:cubicBezTo>
                  <a:pt x="3527" y="11955"/>
                  <a:pt x="3388" y="11681"/>
                  <a:pt x="3269" y="11403"/>
                </a:cubicBezTo>
                <a:cubicBezTo>
                  <a:pt x="3840" y="12286"/>
                  <a:pt x="4639" y="13107"/>
                  <a:pt x="5631" y="13844"/>
                </a:cubicBezTo>
                <a:cubicBezTo>
                  <a:pt x="6624" y="14580"/>
                  <a:pt x="7809" y="15230"/>
                  <a:pt x="9154" y="15769"/>
                </a:cubicBezTo>
                <a:cubicBezTo>
                  <a:pt x="9017" y="14742"/>
                  <a:pt x="8957" y="13715"/>
                  <a:pt x="8975" y="12691"/>
                </a:cubicBezTo>
                <a:cubicBezTo>
                  <a:pt x="8993" y="11668"/>
                  <a:pt x="9088" y="10647"/>
                  <a:pt x="9261" y="9632"/>
                </a:cubicBezTo>
                <a:cubicBezTo>
                  <a:pt x="7515" y="8794"/>
                  <a:pt x="6198" y="7699"/>
                  <a:pt x="5467" y="6461"/>
                </a:cubicBezTo>
                <a:cubicBezTo>
                  <a:pt x="5357" y="6274"/>
                  <a:pt x="5260" y="6084"/>
                  <a:pt x="5178" y="5892"/>
                </a:cubicBezTo>
                <a:cubicBezTo>
                  <a:pt x="5975" y="7124"/>
                  <a:pt x="7414" y="8185"/>
                  <a:pt x="9298" y="8933"/>
                </a:cubicBezTo>
                <a:cubicBezTo>
                  <a:pt x="9331" y="8946"/>
                  <a:pt x="9366" y="8957"/>
                  <a:pt x="9399" y="8969"/>
                </a:cubicBezTo>
                <a:cubicBezTo>
                  <a:pt x="9582" y="8071"/>
                  <a:pt x="9824" y="7178"/>
                  <a:pt x="10126" y="6293"/>
                </a:cubicBezTo>
                <a:cubicBezTo>
                  <a:pt x="10429" y="5407"/>
                  <a:pt x="10792" y="4529"/>
                  <a:pt x="11220" y="3661"/>
                </a:cubicBezTo>
                <a:cubicBezTo>
                  <a:pt x="10358" y="6467"/>
                  <a:pt x="9966" y="9331"/>
                  <a:pt x="10041" y="12214"/>
                </a:cubicBezTo>
                <a:cubicBezTo>
                  <a:pt x="10047" y="12449"/>
                  <a:pt x="10079" y="12683"/>
                  <a:pt x="10091" y="12918"/>
                </a:cubicBezTo>
                <a:cubicBezTo>
                  <a:pt x="11262" y="12444"/>
                  <a:pt x="12295" y="11875"/>
                  <a:pt x="13159" y="11231"/>
                </a:cubicBezTo>
                <a:cubicBezTo>
                  <a:pt x="14024" y="10587"/>
                  <a:pt x="14721" y="9870"/>
                  <a:pt x="15219" y="9099"/>
                </a:cubicBezTo>
                <a:cubicBezTo>
                  <a:pt x="15114" y="9342"/>
                  <a:pt x="14990" y="9583"/>
                  <a:pt x="14850" y="9821"/>
                </a:cubicBezTo>
                <a:cubicBezTo>
                  <a:pt x="13936" y="11365"/>
                  <a:pt x="12312" y="12734"/>
                  <a:pt x="10155" y="13790"/>
                </a:cubicBezTo>
                <a:cubicBezTo>
                  <a:pt x="10269" y="15095"/>
                  <a:pt x="10474" y="16400"/>
                  <a:pt x="10774" y="17700"/>
                </a:cubicBezTo>
                <a:cubicBezTo>
                  <a:pt x="11074" y="19000"/>
                  <a:pt x="11468" y="20295"/>
                  <a:pt x="11960" y="21583"/>
                </a:cubicBezTo>
                <a:cubicBezTo>
                  <a:pt x="17413" y="20008"/>
                  <a:pt x="20978" y="16880"/>
                  <a:pt x="21303" y="13384"/>
                </a:cubicBezTo>
                <a:cubicBezTo>
                  <a:pt x="21474" y="11538"/>
                  <a:pt x="20698" y="9705"/>
                  <a:pt x="19101" y="8099"/>
                </a:cubicBezTo>
                <a:cubicBezTo>
                  <a:pt x="17720" y="6709"/>
                  <a:pt x="15730" y="5504"/>
                  <a:pt x="14576" y="4045"/>
                </a:cubicBezTo>
                <a:cubicBezTo>
                  <a:pt x="13574" y="2780"/>
                  <a:pt x="13241" y="1373"/>
                  <a:pt x="13616" y="0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2" name="Shape 35205">
            <a:extLst>
              <a:ext uri="{FF2B5EF4-FFF2-40B4-BE49-F238E27FC236}">
                <a16:creationId xmlns:a16="http://schemas.microsoft.com/office/drawing/2014/main" id="{A1AF299E-B7BE-4A6A-A497-F1C99A8FF401}"/>
              </a:ext>
            </a:extLst>
          </p:cNvPr>
          <p:cNvSpPr/>
          <p:nvPr/>
        </p:nvSpPr>
        <p:spPr>
          <a:xfrm>
            <a:off x="6081411" y="5299917"/>
            <a:ext cx="2077071" cy="213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6289" y="20593"/>
                  <a:pt x="11409" y="18067"/>
                  <a:pt x="7586" y="14347"/>
                </a:cubicBezTo>
                <a:cubicBezTo>
                  <a:pt x="3580" y="10450"/>
                  <a:pt x="928" y="5433"/>
                  <a:pt x="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4" name="Shape 35206">
            <a:extLst>
              <a:ext uri="{FF2B5EF4-FFF2-40B4-BE49-F238E27FC236}">
                <a16:creationId xmlns:a16="http://schemas.microsoft.com/office/drawing/2014/main" id="{77BB81CE-7A36-48D3-8D37-6E7542FC9CD2}"/>
              </a:ext>
            </a:extLst>
          </p:cNvPr>
          <p:cNvSpPr/>
          <p:nvPr/>
        </p:nvSpPr>
        <p:spPr>
          <a:xfrm rot="19793665">
            <a:off x="8383142" y="5813850"/>
            <a:ext cx="2701067" cy="759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49" extrusionOk="0">
                <a:moveTo>
                  <a:pt x="0" y="13697"/>
                </a:moveTo>
                <a:cubicBezTo>
                  <a:pt x="3518" y="19658"/>
                  <a:pt x="7351" y="21600"/>
                  <a:pt x="11107" y="19324"/>
                </a:cubicBezTo>
                <a:cubicBezTo>
                  <a:pt x="14959" y="16990"/>
                  <a:pt x="18586" y="10310"/>
                  <a:pt x="21600" y="0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5" name="Shape 35207">
            <a:extLst>
              <a:ext uri="{FF2B5EF4-FFF2-40B4-BE49-F238E27FC236}">
                <a16:creationId xmlns:a16="http://schemas.microsoft.com/office/drawing/2014/main" id="{EA8EDA20-4CC3-438E-B928-4BC5F3E7A31D}"/>
              </a:ext>
            </a:extLst>
          </p:cNvPr>
          <p:cNvSpPr/>
          <p:nvPr/>
        </p:nvSpPr>
        <p:spPr>
          <a:xfrm>
            <a:off x="5787459" y="10377674"/>
            <a:ext cx="2718391" cy="58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7" name="Shape 35219">
            <a:extLst>
              <a:ext uri="{FF2B5EF4-FFF2-40B4-BE49-F238E27FC236}">
                <a16:creationId xmlns:a16="http://schemas.microsoft.com/office/drawing/2014/main" id="{8A1BE820-3C1D-45A8-B4E8-C79657CEAB40}"/>
              </a:ext>
            </a:extLst>
          </p:cNvPr>
          <p:cNvSpPr/>
          <p:nvPr/>
        </p:nvSpPr>
        <p:spPr>
          <a:xfrm>
            <a:off x="10253220" y="3252071"/>
            <a:ext cx="1935605" cy="1935607"/>
          </a:xfrm>
          <a:prstGeom prst="ellipse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58" name="Shape 35222">
            <a:extLst>
              <a:ext uri="{FF2B5EF4-FFF2-40B4-BE49-F238E27FC236}">
                <a16:creationId xmlns:a16="http://schemas.microsoft.com/office/drawing/2014/main" id="{758777AA-B424-4C3F-AE34-60858B05206C}"/>
              </a:ext>
            </a:extLst>
          </p:cNvPr>
          <p:cNvSpPr/>
          <p:nvPr/>
        </p:nvSpPr>
        <p:spPr>
          <a:xfrm>
            <a:off x="4684936" y="3386292"/>
            <a:ext cx="1935605" cy="1935607"/>
          </a:xfrm>
          <a:prstGeom prst="ellipse">
            <a:avLst/>
          </a:prstGeom>
          <a:solidFill>
            <a:srgbClr val="08080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67" name="Shape 35225">
            <a:extLst>
              <a:ext uri="{FF2B5EF4-FFF2-40B4-BE49-F238E27FC236}">
                <a16:creationId xmlns:a16="http://schemas.microsoft.com/office/drawing/2014/main" id="{1000C4DB-EBCD-4121-B654-FCCE1C0A5870}"/>
              </a:ext>
            </a:extLst>
          </p:cNvPr>
          <p:cNvSpPr/>
          <p:nvPr/>
        </p:nvSpPr>
        <p:spPr>
          <a:xfrm>
            <a:off x="4354534" y="8370694"/>
            <a:ext cx="1935605" cy="193561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75" name="Freeform 35">
            <a:extLst>
              <a:ext uri="{FF2B5EF4-FFF2-40B4-BE49-F238E27FC236}">
                <a16:creationId xmlns:a16="http://schemas.microsoft.com/office/drawing/2014/main" id="{1B140929-D83B-410A-8D52-34E635734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218" y="7405009"/>
            <a:ext cx="1073699" cy="1088101"/>
          </a:xfrm>
          <a:custGeom>
            <a:avLst/>
            <a:gdLst>
              <a:gd name="connsiteX0" fmla="*/ 76884 w 591777"/>
              <a:gd name="connsiteY0" fmla="*/ 530225 h 599715"/>
              <a:gd name="connsiteX1" fmla="*/ 176397 w 591777"/>
              <a:gd name="connsiteY1" fmla="*/ 530225 h 599715"/>
              <a:gd name="connsiteX2" fmla="*/ 185378 w 591777"/>
              <a:gd name="connsiteY2" fmla="*/ 539563 h 599715"/>
              <a:gd name="connsiteX3" fmla="*/ 176397 w 591777"/>
              <a:gd name="connsiteY3" fmla="*/ 548902 h 599715"/>
              <a:gd name="connsiteX4" fmla="*/ 76884 w 591777"/>
              <a:gd name="connsiteY4" fmla="*/ 548902 h 599715"/>
              <a:gd name="connsiteX5" fmla="*/ 68262 w 591777"/>
              <a:gd name="connsiteY5" fmla="*/ 539563 h 599715"/>
              <a:gd name="connsiteX6" fmla="*/ 76884 w 591777"/>
              <a:gd name="connsiteY6" fmla="*/ 530225 h 599715"/>
              <a:gd name="connsiteX7" fmla="*/ 76852 w 591777"/>
              <a:gd name="connsiteY7" fmla="*/ 485775 h 599715"/>
              <a:gd name="connsiteX8" fmla="*/ 193894 w 591777"/>
              <a:gd name="connsiteY8" fmla="*/ 485775 h 599715"/>
              <a:gd name="connsiteX9" fmla="*/ 202842 w 591777"/>
              <a:gd name="connsiteY9" fmla="*/ 495487 h 599715"/>
              <a:gd name="connsiteX10" fmla="*/ 193894 w 591777"/>
              <a:gd name="connsiteY10" fmla="*/ 504452 h 599715"/>
              <a:gd name="connsiteX11" fmla="*/ 76852 w 591777"/>
              <a:gd name="connsiteY11" fmla="*/ 504452 h 599715"/>
              <a:gd name="connsiteX12" fmla="*/ 68262 w 591777"/>
              <a:gd name="connsiteY12" fmla="*/ 495487 h 599715"/>
              <a:gd name="connsiteX13" fmla="*/ 76852 w 591777"/>
              <a:gd name="connsiteY13" fmla="*/ 485775 h 599715"/>
              <a:gd name="connsiteX14" fmla="*/ 76917 w 591777"/>
              <a:gd name="connsiteY14" fmla="*/ 439737 h 599715"/>
              <a:gd name="connsiteX15" fmla="*/ 212874 w 591777"/>
              <a:gd name="connsiteY15" fmla="*/ 439737 h 599715"/>
              <a:gd name="connsiteX16" fmla="*/ 221889 w 591777"/>
              <a:gd name="connsiteY16" fmla="*/ 449075 h 599715"/>
              <a:gd name="connsiteX17" fmla="*/ 212874 w 591777"/>
              <a:gd name="connsiteY17" fmla="*/ 458414 h 599715"/>
              <a:gd name="connsiteX18" fmla="*/ 76917 w 591777"/>
              <a:gd name="connsiteY18" fmla="*/ 458414 h 599715"/>
              <a:gd name="connsiteX19" fmla="*/ 68262 w 591777"/>
              <a:gd name="connsiteY19" fmla="*/ 449075 h 599715"/>
              <a:gd name="connsiteX20" fmla="*/ 76917 w 591777"/>
              <a:gd name="connsiteY20" fmla="*/ 439737 h 599715"/>
              <a:gd name="connsiteX21" fmla="*/ 35996 w 591777"/>
              <a:gd name="connsiteY21" fmla="*/ 410976 h 599715"/>
              <a:gd name="connsiteX22" fmla="*/ 35996 w 591777"/>
              <a:gd name="connsiteY22" fmla="*/ 581706 h 599715"/>
              <a:gd name="connsiteX23" fmla="*/ 188980 w 591777"/>
              <a:gd name="connsiteY23" fmla="*/ 581706 h 599715"/>
              <a:gd name="connsiteX24" fmla="*/ 260252 w 591777"/>
              <a:gd name="connsiteY24" fmla="*/ 410976 h 599715"/>
              <a:gd name="connsiteX25" fmla="*/ 132790 w 591777"/>
              <a:gd name="connsiteY25" fmla="*/ 354432 h 599715"/>
              <a:gd name="connsiteX26" fmla="*/ 145863 w 591777"/>
              <a:gd name="connsiteY26" fmla="*/ 354432 h 599715"/>
              <a:gd name="connsiteX27" fmla="*/ 148852 w 591777"/>
              <a:gd name="connsiteY27" fmla="*/ 360542 h 599715"/>
              <a:gd name="connsiteX28" fmla="*/ 145863 w 591777"/>
              <a:gd name="connsiteY28" fmla="*/ 367012 h 599715"/>
              <a:gd name="connsiteX29" fmla="*/ 139140 w 591777"/>
              <a:gd name="connsiteY29" fmla="*/ 369528 h 599715"/>
              <a:gd name="connsiteX30" fmla="*/ 132790 w 591777"/>
              <a:gd name="connsiteY30" fmla="*/ 367012 h 599715"/>
              <a:gd name="connsiteX31" fmla="*/ 130175 w 591777"/>
              <a:gd name="connsiteY31" fmla="*/ 360542 h 599715"/>
              <a:gd name="connsiteX32" fmla="*/ 132790 w 591777"/>
              <a:gd name="connsiteY32" fmla="*/ 354432 h 599715"/>
              <a:gd name="connsiteX33" fmla="*/ 139140 w 591777"/>
              <a:gd name="connsiteY33" fmla="*/ 312737 h 599715"/>
              <a:gd name="connsiteX34" fmla="*/ 148852 w 591777"/>
              <a:gd name="connsiteY34" fmla="*/ 322075 h 599715"/>
              <a:gd name="connsiteX35" fmla="*/ 139140 w 591777"/>
              <a:gd name="connsiteY35" fmla="*/ 331413 h 599715"/>
              <a:gd name="connsiteX36" fmla="*/ 130175 w 591777"/>
              <a:gd name="connsiteY36" fmla="*/ 322075 h 599715"/>
              <a:gd name="connsiteX37" fmla="*/ 139140 w 591777"/>
              <a:gd name="connsiteY37" fmla="*/ 312737 h 599715"/>
              <a:gd name="connsiteX38" fmla="*/ 132790 w 591777"/>
              <a:gd name="connsiteY38" fmla="*/ 276347 h 599715"/>
              <a:gd name="connsiteX39" fmla="*/ 145863 w 591777"/>
              <a:gd name="connsiteY39" fmla="*/ 276347 h 599715"/>
              <a:gd name="connsiteX40" fmla="*/ 148852 w 591777"/>
              <a:gd name="connsiteY40" fmla="*/ 282941 h 599715"/>
              <a:gd name="connsiteX41" fmla="*/ 145863 w 591777"/>
              <a:gd name="connsiteY41" fmla="*/ 289169 h 599715"/>
              <a:gd name="connsiteX42" fmla="*/ 139140 w 591777"/>
              <a:gd name="connsiteY42" fmla="*/ 291733 h 599715"/>
              <a:gd name="connsiteX43" fmla="*/ 132790 w 591777"/>
              <a:gd name="connsiteY43" fmla="*/ 289169 h 599715"/>
              <a:gd name="connsiteX44" fmla="*/ 130175 w 591777"/>
              <a:gd name="connsiteY44" fmla="*/ 282941 h 599715"/>
              <a:gd name="connsiteX45" fmla="*/ 132790 w 591777"/>
              <a:gd name="connsiteY45" fmla="*/ 276347 h 599715"/>
              <a:gd name="connsiteX46" fmla="*/ 92870 w 591777"/>
              <a:gd name="connsiteY46" fmla="*/ 258616 h 599715"/>
              <a:gd name="connsiteX47" fmla="*/ 92870 w 591777"/>
              <a:gd name="connsiteY47" fmla="*/ 392967 h 599715"/>
              <a:gd name="connsiteX48" fmla="*/ 264932 w 591777"/>
              <a:gd name="connsiteY48" fmla="*/ 392967 h 599715"/>
              <a:gd name="connsiteX49" fmla="*/ 275371 w 591777"/>
              <a:gd name="connsiteY49" fmla="*/ 334976 h 599715"/>
              <a:gd name="connsiteX50" fmla="*/ 194379 w 591777"/>
              <a:gd name="connsiteY50" fmla="*/ 334976 h 599715"/>
              <a:gd name="connsiteX51" fmla="*/ 185380 w 591777"/>
              <a:gd name="connsiteY51" fmla="*/ 325971 h 599715"/>
              <a:gd name="connsiteX52" fmla="*/ 185380 w 591777"/>
              <a:gd name="connsiteY52" fmla="*/ 258616 h 599715"/>
              <a:gd name="connsiteX53" fmla="*/ 297688 w 591777"/>
              <a:gd name="connsiteY53" fmla="*/ 247810 h 599715"/>
              <a:gd name="connsiteX54" fmla="*/ 209858 w 591777"/>
              <a:gd name="connsiteY54" fmla="*/ 581706 h 599715"/>
              <a:gd name="connsiteX55" fmla="*/ 567300 w 591777"/>
              <a:gd name="connsiteY55" fmla="*/ 581706 h 599715"/>
              <a:gd name="connsiteX56" fmla="*/ 479469 w 591777"/>
              <a:gd name="connsiteY56" fmla="*/ 247810 h 599715"/>
              <a:gd name="connsiteX57" fmla="*/ 282930 w 591777"/>
              <a:gd name="connsiteY57" fmla="*/ 154521 h 599715"/>
              <a:gd name="connsiteX58" fmla="*/ 296609 w 591777"/>
              <a:gd name="connsiteY58" fmla="*/ 229800 h 599715"/>
              <a:gd name="connsiteX59" fmla="*/ 480549 w 591777"/>
              <a:gd name="connsiteY59" fmla="*/ 229800 h 599715"/>
              <a:gd name="connsiteX60" fmla="*/ 494228 w 591777"/>
              <a:gd name="connsiteY60" fmla="*/ 154521 h 599715"/>
              <a:gd name="connsiteX61" fmla="*/ 329005 w 591777"/>
              <a:gd name="connsiteY61" fmla="*/ 18009 h 599715"/>
              <a:gd name="connsiteX62" fmla="*/ 308847 w 591777"/>
              <a:gd name="connsiteY62" fmla="*/ 38540 h 599715"/>
              <a:gd name="connsiteX63" fmla="*/ 328645 w 591777"/>
              <a:gd name="connsiteY63" fmla="*/ 58711 h 599715"/>
              <a:gd name="connsiteX64" fmla="*/ 329725 w 591777"/>
              <a:gd name="connsiteY64" fmla="*/ 58711 h 599715"/>
              <a:gd name="connsiteX65" fmla="*/ 336564 w 591777"/>
              <a:gd name="connsiteY65" fmla="*/ 61592 h 599715"/>
              <a:gd name="connsiteX66" fmla="*/ 338724 w 591777"/>
              <a:gd name="connsiteY66" fmla="*/ 68796 h 599715"/>
              <a:gd name="connsiteX67" fmla="*/ 338004 w 591777"/>
              <a:gd name="connsiteY67" fmla="*/ 72758 h 599715"/>
              <a:gd name="connsiteX68" fmla="*/ 361402 w 591777"/>
              <a:gd name="connsiteY68" fmla="*/ 100493 h 599715"/>
              <a:gd name="connsiteX69" fmla="*/ 368241 w 591777"/>
              <a:gd name="connsiteY69" fmla="*/ 105175 h 599715"/>
              <a:gd name="connsiteX70" fmla="*/ 367881 w 591777"/>
              <a:gd name="connsiteY70" fmla="*/ 113459 h 599715"/>
              <a:gd name="connsiteX71" fmla="*/ 362122 w 591777"/>
              <a:gd name="connsiteY71" fmla="*/ 135071 h 599715"/>
              <a:gd name="connsiteX72" fmla="*/ 362122 w 591777"/>
              <a:gd name="connsiteY72" fmla="*/ 136511 h 599715"/>
              <a:gd name="connsiteX73" fmla="*/ 451032 w 591777"/>
              <a:gd name="connsiteY73" fmla="*/ 136511 h 599715"/>
              <a:gd name="connsiteX74" fmla="*/ 451032 w 591777"/>
              <a:gd name="connsiteY74" fmla="*/ 135071 h 599715"/>
              <a:gd name="connsiteX75" fmla="*/ 406397 w 591777"/>
              <a:gd name="connsiteY75" fmla="*/ 90767 h 599715"/>
              <a:gd name="connsiteX76" fmla="*/ 402797 w 591777"/>
              <a:gd name="connsiteY76" fmla="*/ 91128 h 599715"/>
              <a:gd name="connsiteX77" fmla="*/ 394878 w 591777"/>
              <a:gd name="connsiteY77" fmla="*/ 87886 h 599715"/>
              <a:gd name="connsiteX78" fmla="*/ 393438 w 591777"/>
              <a:gd name="connsiteY78" fmla="*/ 79602 h 599715"/>
              <a:gd name="connsiteX79" fmla="*/ 394518 w 591777"/>
              <a:gd name="connsiteY79" fmla="*/ 72758 h 599715"/>
              <a:gd name="connsiteX80" fmla="*/ 366441 w 591777"/>
              <a:gd name="connsiteY80" fmla="*/ 44303 h 599715"/>
              <a:gd name="connsiteX81" fmla="*/ 360322 w 591777"/>
              <a:gd name="connsiteY81" fmla="*/ 45384 h 599715"/>
              <a:gd name="connsiteX82" fmla="*/ 352763 w 591777"/>
              <a:gd name="connsiteY82" fmla="*/ 43583 h 599715"/>
              <a:gd name="connsiteX83" fmla="*/ 349163 w 591777"/>
              <a:gd name="connsiteY83" fmla="*/ 37099 h 599715"/>
              <a:gd name="connsiteX84" fmla="*/ 329005 w 591777"/>
              <a:gd name="connsiteY84" fmla="*/ 18009 h 599715"/>
              <a:gd name="connsiteX85" fmla="*/ 329005 w 591777"/>
              <a:gd name="connsiteY85" fmla="*/ 0 h 599715"/>
              <a:gd name="connsiteX86" fmla="*/ 365361 w 591777"/>
              <a:gd name="connsiteY86" fmla="*/ 26654 h 599715"/>
              <a:gd name="connsiteX87" fmla="*/ 412156 w 591777"/>
              <a:gd name="connsiteY87" fmla="*/ 72758 h 599715"/>
              <a:gd name="connsiteX88" fmla="*/ 412156 w 591777"/>
              <a:gd name="connsiteY88" fmla="*/ 73118 h 599715"/>
              <a:gd name="connsiteX89" fmla="*/ 468670 w 591777"/>
              <a:gd name="connsiteY89" fmla="*/ 135071 h 599715"/>
              <a:gd name="connsiteX90" fmla="*/ 468670 w 591777"/>
              <a:gd name="connsiteY90" fmla="*/ 136511 h 599715"/>
              <a:gd name="connsiteX91" fmla="*/ 506466 w 591777"/>
              <a:gd name="connsiteY91" fmla="*/ 136511 h 599715"/>
              <a:gd name="connsiteX92" fmla="*/ 514025 w 591777"/>
              <a:gd name="connsiteY92" fmla="*/ 140473 h 599715"/>
              <a:gd name="connsiteX93" fmla="*/ 514745 w 591777"/>
              <a:gd name="connsiteY93" fmla="*/ 148758 h 599715"/>
              <a:gd name="connsiteX94" fmla="*/ 590697 w 591777"/>
              <a:gd name="connsiteY94" fmla="*/ 586028 h 599715"/>
              <a:gd name="connsiteX95" fmla="*/ 590697 w 591777"/>
              <a:gd name="connsiteY95" fmla="*/ 586748 h 599715"/>
              <a:gd name="connsiteX96" fmla="*/ 591057 w 591777"/>
              <a:gd name="connsiteY96" fmla="*/ 587469 h 599715"/>
              <a:gd name="connsiteX97" fmla="*/ 591777 w 591777"/>
              <a:gd name="connsiteY97" fmla="*/ 590350 h 599715"/>
              <a:gd name="connsiteX98" fmla="*/ 591057 w 591777"/>
              <a:gd name="connsiteY98" fmla="*/ 593592 h 599715"/>
              <a:gd name="connsiteX99" fmla="*/ 590697 w 591777"/>
              <a:gd name="connsiteY99" fmla="*/ 594312 h 599715"/>
              <a:gd name="connsiteX100" fmla="*/ 590697 w 591777"/>
              <a:gd name="connsiteY100" fmla="*/ 595033 h 599715"/>
              <a:gd name="connsiteX101" fmla="*/ 589257 w 591777"/>
              <a:gd name="connsiteY101" fmla="*/ 596834 h 599715"/>
              <a:gd name="connsiteX102" fmla="*/ 586378 w 591777"/>
              <a:gd name="connsiteY102" fmla="*/ 598634 h 599715"/>
              <a:gd name="connsiteX103" fmla="*/ 586018 w 591777"/>
              <a:gd name="connsiteY103" fmla="*/ 598995 h 599715"/>
              <a:gd name="connsiteX104" fmla="*/ 582778 w 591777"/>
              <a:gd name="connsiteY104" fmla="*/ 599715 h 599715"/>
              <a:gd name="connsiteX105" fmla="*/ 202659 w 591777"/>
              <a:gd name="connsiteY105" fmla="*/ 599715 h 599715"/>
              <a:gd name="connsiteX106" fmla="*/ 194379 w 591777"/>
              <a:gd name="connsiteY106" fmla="*/ 599715 h 599715"/>
              <a:gd name="connsiteX107" fmla="*/ 26997 w 591777"/>
              <a:gd name="connsiteY107" fmla="*/ 599715 h 599715"/>
              <a:gd name="connsiteX108" fmla="*/ 8999 w 591777"/>
              <a:gd name="connsiteY108" fmla="*/ 599715 h 599715"/>
              <a:gd name="connsiteX109" fmla="*/ 0 w 591777"/>
              <a:gd name="connsiteY109" fmla="*/ 590350 h 599715"/>
              <a:gd name="connsiteX110" fmla="*/ 8999 w 591777"/>
              <a:gd name="connsiteY110" fmla="*/ 581706 h 599715"/>
              <a:gd name="connsiteX111" fmla="*/ 17998 w 591777"/>
              <a:gd name="connsiteY111" fmla="*/ 581706 h 599715"/>
              <a:gd name="connsiteX112" fmla="*/ 17998 w 591777"/>
              <a:gd name="connsiteY112" fmla="*/ 402331 h 599715"/>
              <a:gd name="connsiteX113" fmla="*/ 26997 w 591777"/>
              <a:gd name="connsiteY113" fmla="*/ 392967 h 599715"/>
              <a:gd name="connsiteX114" fmla="*/ 74872 w 591777"/>
              <a:gd name="connsiteY114" fmla="*/ 392967 h 599715"/>
              <a:gd name="connsiteX115" fmla="*/ 74872 w 591777"/>
              <a:gd name="connsiteY115" fmla="*/ 258616 h 599715"/>
              <a:gd name="connsiteX116" fmla="*/ 67313 w 591777"/>
              <a:gd name="connsiteY116" fmla="*/ 258616 h 599715"/>
              <a:gd name="connsiteX117" fmla="*/ 58314 w 591777"/>
              <a:gd name="connsiteY117" fmla="*/ 249971 h 599715"/>
              <a:gd name="connsiteX118" fmla="*/ 67313 w 591777"/>
              <a:gd name="connsiteY118" fmla="*/ 240606 h 599715"/>
              <a:gd name="connsiteX119" fmla="*/ 83511 w 591777"/>
              <a:gd name="connsiteY119" fmla="*/ 240606 h 599715"/>
              <a:gd name="connsiteX120" fmla="*/ 194379 w 591777"/>
              <a:gd name="connsiteY120" fmla="*/ 240606 h 599715"/>
              <a:gd name="connsiteX121" fmla="*/ 210578 w 591777"/>
              <a:gd name="connsiteY121" fmla="*/ 240606 h 599715"/>
              <a:gd name="connsiteX122" fmla="*/ 219577 w 591777"/>
              <a:gd name="connsiteY122" fmla="*/ 249971 h 599715"/>
              <a:gd name="connsiteX123" fmla="*/ 210578 w 591777"/>
              <a:gd name="connsiteY123" fmla="*/ 258616 h 599715"/>
              <a:gd name="connsiteX124" fmla="*/ 203378 w 591777"/>
              <a:gd name="connsiteY124" fmla="*/ 258616 h 599715"/>
              <a:gd name="connsiteX125" fmla="*/ 203378 w 591777"/>
              <a:gd name="connsiteY125" fmla="*/ 316966 h 599715"/>
              <a:gd name="connsiteX126" fmla="*/ 277171 w 591777"/>
              <a:gd name="connsiteY126" fmla="*/ 316966 h 599715"/>
              <a:gd name="connsiteX127" fmla="*/ 262052 w 591777"/>
              <a:gd name="connsiteY127" fmla="*/ 148758 h 599715"/>
              <a:gd name="connsiteX128" fmla="*/ 263132 w 591777"/>
              <a:gd name="connsiteY128" fmla="*/ 140473 h 599715"/>
              <a:gd name="connsiteX129" fmla="*/ 270331 w 591777"/>
              <a:gd name="connsiteY129" fmla="*/ 136511 h 599715"/>
              <a:gd name="connsiteX130" fmla="*/ 344483 w 591777"/>
              <a:gd name="connsiteY130" fmla="*/ 136511 h 599715"/>
              <a:gd name="connsiteX131" fmla="*/ 344123 w 591777"/>
              <a:gd name="connsiteY131" fmla="*/ 135071 h 599715"/>
              <a:gd name="connsiteX132" fmla="*/ 347723 w 591777"/>
              <a:gd name="connsiteY132" fmla="*/ 114900 h 599715"/>
              <a:gd name="connsiteX133" fmla="*/ 320006 w 591777"/>
              <a:gd name="connsiteY133" fmla="*/ 75639 h 599715"/>
              <a:gd name="connsiteX134" fmla="*/ 290849 w 591777"/>
              <a:gd name="connsiteY134" fmla="*/ 38540 h 599715"/>
              <a:gd name="connsiteX135" fmla="*/ 329005 w 591777"/>
              <a:gd name="connsiteY135" fmla="*/ 0 h 59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91777" h="599715">
                <a:moveTo>
                  <a:pt x="76884" y="530225"/>
                </a:moveTo>
                <a:lnTo>
                  <a:pt x="176397" y="530225"/>
                </a:lnTo>
                <a:cubicBezTo>
                  <a:pt x="181426" y="530225"/>
                  <a:pt x="185378" y="534334"/>
                  <a:pt x="185378" y="539563"/>
                </a:cubicBezTo>
                <a:cubicBezTo>
                  <a:pt x="185378" y="544793"/>
                  <a:pt x="181426" y="548902"/>
                  <a:pt x="176397" y="548902"/>
                </a:cubicBezTo>
                <a:lnTo>
                  <a:pt x="76884" y="548902"/>
                </a:lnTo>
                <a:cubicBezTo>
                  <a:pt x="72214" y="548902"/>
                  <a:pt x="68262" y="544793"/>
                  <a:pt x="68262" y="539563"/>
                </a:cubicBezTo>
                <a:cubicBezTo>
                  <a:pt x="68262" y="534334"/>
                  <a:pt x="72214" y="530225"/>
                  <a:pt x="76884" y="530225"/>
                </a:cubicBezTo>
                <a:close/>
                <a:moveTo>
                  <a:pt x="76852" y="485775"/>
                </a:moveTo>
                <a:lnTo>
                  <a:pt x="193894" y="485775"/>
                </a:lnTo>
                <a:cubicBezTo>
                  <a:pt x="198905" y="485775"/>
                  <a:pt x="202842" y="489884"/>
                  <a:pt x="202842" y="495487"/>
                </a:cubicBezTo>
                <a:cubicBezTo>
                  <a:pt x="202842" y="500343"/>
                  <a:pt x="198905" y="504452"/>
                  <a:pt x="193894" y="504452"/>
                </a:cubicBezTo>
                <a:lnTo>
                  <a:pt x="76852" y="504452"/>
                </a:lnTo>
                <a:cubicBezTo>
                  <a:pt x="72199" y="504452"/>
                  <a:pt x="68262" y="500343"/>
                  <a:pt x="68262" y="495487"/>
                </a:cubicBezTo>
                <a:cubicBezTo>
                  <a:pt x="68262" y="489884"/>
                  <a:pt x="72199" y="485775"/>
                  <a:pt x="76852" y="485775"/>
                </a:cubicBezTo>
                <a:close/>
                <a:moveTo>
                  <a:pt x="76917" y="439737"/>
                </a:moveTo>
                <a:lnTo>
                  <a:pt x="212874" y="439737"/>
                </a:lnTo>
                <a:cubicBezTo>
                  <a:pt x="217923" y="439737"/>
                  <a:pt x="221889" y="443846"/>
                  <a:pt x="221889" y="449075"/>
                </a:cubicBezTo>
                <a:cubicBezTo>
                  <a:pt x="221889" y="453931"/>
                  <a:pt x="217923" y="458414"/>
                  <a:pt x="212874" y="458414"/>
                </a:cubicBezTo>
                <a:lnTo>
                  <a:pt x="76917" y="458414"/>
                </a:lnTo>
                <a:cubicBezTo>
                  <a:pt x="72229" y="458414"/>
                  <a:pt x="68262" y="453931"/>
                  <a:pt x="68262" y="449075"/>
                </a:cubicBezTo>
                <a:cubicBezTo>
                  <a:pt x="68262" y="443846"/>
                  <a:pt x="72229" y="439737"/>
                  <a:pt x="76917" y="439737"/>
                </a:cubicBezTo>
                <a:close/>
                <a:moveTo>
                  <a:pt x="35996" y="410976"/>
                </a:moveTo>
                <a:lnTo>
                  <a:pt x="35996" y="581706"/>
                </a:lnTo>
                <a:lnTo>
                  <a:pt x="188980" y="581706"/>
                </a:lnTo>
                <a:cubicBezTo>
                  <a:pt x="224616" y="520113"/>
                  <a:pt x="246934" y="462843"/>
                  <a:pt x="260252" y="410976"/>
                </a:cubicBezTo>
                <a:close/>
                <a:moveTo>
                  <a:pt x="132790" y="354432"/>
                </a:moveTo>
                <a:cubicBezTo>
                  <a:pt x="136152" y="350837"/>
                  <a:pt x="142128" y="350837"/>
                  <a:pt x="145863" y="354432"/>
                </a:cubicBezTo>
                <a:cubicBezTo>
                  <a:pt x="147357" y="355869"/>
                  <a:pt x="148852" y="358026"/>
                  <a:pt x="148852" y="360542"/>
                </a:cubicBezTo>
                <a:cubicBezTo>
                  <a:pt x="148852" y="362699"/>
                  <a:pt x="147357" y="365215"/>
                  <a:pt x="145863" y="367012"/>
                </a:cubicBezTo>
                <a:cubicBezTo>
                  <a:pt x="143996" y="368450"/>
                  <a:pt x="141754" y="369528"/>
                  <a:pt x="139140" y="369528"/>
                </a:cubicBezTo>
                <a:cubicBezTo>
                  <a:pt x="136899" y="369528"/>
                  <a:pt x="134284" y="368450"/>
                  <a:pt x="132790" y="367012"/>
                </a:cubicBezTo>
                <a:cubicBezTo>
                  <a:pt x="130922" y="365215"/>
                  <a:pt x="130175" y="362699"/>
                  <a:pt x="130175" y="360542"/>
                </a:cubicBezTo>
                <a:cubicBezTo>
                  <a:pt x="130175" y="358026"/>
                  <a:pt x="130922" y="355510"/>
                  <a:pt x="132790" y="354432"/>
                </a:cubicBezTo>
                <a:close/>
                <a:moveTo>
                  <a:pt x="139140" y="312737"/>
                </a:moveTo>
                <a:cubicBezTo>
                  <a:pt x="144369" y="312737"/>
                  <a:pt x="148852" y="316846"/>
                  <a:pt x="148852" y="322075"/>
                </a:cubicBezTo>
                <a:cubicBezTo>
                  <a:pt x="148852" y="327304"/>
                  <a:pt x="144369" y="331413"/>
                  <a:pt x="139140" y="331413"/>
                </a:cubicBezTo>
                <a:cubicBezTo>
                  <a:pt x="133910" y="331413"/>
                  <a:pt x="130175" y="327304"/>
                  <a:pt x="130175" y="322075"/>
                </a:cubicBezTo>
                <a:cubicBezTo>
                  <a:pt x="130175" y="316846"/>
                  <a:pt x="133910" y="312737"/>
                  <a:pt x="139140" y="312737"/>
                </a:cubicBezTo>
                <a:close/>
                <a:moveTo>
                  <a:pt x="132790" y="276347"/>
                </a:moveTo>
                <a:cubicBezTo>
                  <a:pt x="136152" y="273050"/>
                  <a:pt x="142128" y="273050"/>
                  <a:pt x="145863" y="276347"/>
                </a:cubicBezTo>
                <a:cubicBezTo>
                  <a:pt x="147357" y="278179"/>
                  <a:pt x="148852" y="280377"/>
                  <a:pt x="148852" y="282941"/>
                </a:cubicBezTo>
                <a:cubicBezTo>
                  <a:pt x="148852" y="285139"/>
                  <a:pt x="147357" y="287704"/>
                  <a:pt x="145863" y="289169"/>
                </a:cubicBezTo>
                <a:cubicBezTo>
                  <a:pt x="143996" y="291001"/>
                  <a:pt x="141754" y="291733"/>
                  <a:pt x="139140" y="291733"/>
                </a:cubicBezTo>
                <a:cubicBezTo>
                  <a:pt x="136899" y="291733"/>
                  <a:pt x="134284" y="291001"/>
                  <a:pt x="132790" y="289169"/>
                </a:cubicBezTo>
                <a:cubicBezTo>
                  <a:pt x="130922" y="287704"/>
                  <a:pt x="130175" y="285139"/>
                  <a:pt x="130175" y="282941"/>
                </a:cubicBezTo>
                <a:cubicBezTo>
                  <a:pt x="130175" y="280377"/>
                  <a:pt x="130922" y="278179"/>
                  <a:pt x="132790" y="276347"/>
                </a:cubicBezTo>
                <a:close/>
                <a:moveTo>
                  <a:pt x="92870" y="258616"/>
                </a:moveTo>
                <a:lnTo>
                  <a:pt x="92870" y="392967"/>
                </a:lnTo>
                <a:lnTo>
                  <a:pt x="264932" y="392967"/>
                </a:lnTo>
                <a:cubicBezTo>
                  <a:pt x="269611" y="372796"/>
                  <a:pt x="272851" y="353346"/>
                  <a:pt x="275371" y="334976"/>
                </a:cubicBezTo>
                <a:lnTo>
                  <a:pt x="194379" y="334976"/>
                </a:lnTo>
                <a:cubicBezTo>
                  <a:pt x="189340" y="334976"/>
                  <a:pt x="185380" y="331014"/>
                  <a:pt x="185380" y="325971"/>
                </a:cubicBezTo>
                <a:lnTo>
                  <a:pt x="185380" y="258616"/>
                </a:lnTo>
                <a:close/>
                <a:moveTo>
                  <a:pt x="297688" y="247810"/>
                </a:moveTo>
                <a:cubicBezTo>
                  <a:pt x="301288" y="325971"/>
                  <a:pt x="287250" y="442673"/>
                  <a:pt x="209858" y="581706"/>
                </a:cubicBezTo>
                <a:lnTo>
                  <a:pt x="567300" y="581706"/>
                </a:lnTo>
                <a:cubicBezTo>
                  <a:pt x="489908" y="442673"/>
                  <a:pt x="475870" y="325971"/>
                  <a:pt x="479469" y="247810"/>
                </a:cubicBezTo>
                <a:close/>
                <a:moveTo>
                  <a:pt x="282930" y="154521"/>
                </a:moveTo>
                <a:cubicBezTo>
                  <a:pt x="287250" y="168568"/>
                  <a:pt x="293729" y="194502"/>
                  <a:pt x="296609" y="229800"/>
                </a:cubicBezTo>
                <a:lnTo>
                  <a:pt x="480549" y="229800"/>
                </a:lnTo>
                <a:cubicBezTo>
                  <a:pt x="483429" y="194502"/>
                  <a:pt x="489908" y="168568"/>
                  <a:pt x="494228" y="154521"/>
                </a:cubicBezTo>
                <a:close/>
                <a:moveTo>
                  <a:pt x="329005" y="18009"/>
                </a:moveTo>
                <a:cubicBezTo>
                  <a:pt x="317846" y="18009"/>
                  <a:pt x="308847" y="27014"/>
                  <a:pt x="308847" y="38540"/>
                </a:cubicBezTo>
                <a:cubicBezTo>
                  <a:pt x="308847" y="49346"/>
                  <a:pt x="317486" y="58350"/>
                  <a:pt x="328645" y="58711"/>
                </a:cubicBezTo>
                <a:cubicBezTo>
                  <a:pt x="329005" y="58711"/>
                  <a:pt x="329365" y="58711"/>
                  <a:pt x="329725" y="58711"/>
                </a:cubicBezTo>
                <a:cubicBezTo>
                  <a:pt x="332245" y="58711"/>
                  <a:pt x="334764" y="59791"/>
                  <a:pt x="336564" y="61592"/>
                </a:cubicBezTo>
                <a:cubicBezTo>
                  <a:pt x="338004" y="63393"/>
                  <a:pt x="338724" y="66275"/>
                  <a:pt x="338724" y="68796"/>
                </a:cubicBezTo>
                <a:cubicBezTo>
                  <a:pt x="338364" y="70597"/>
                  <a:pt x="338004" y="71677"/>
                  <a:pt x="338004" y="72758"/>
                </a:cubicBezTo>
                <a:cubicBezTo>
                  <a:pt x="338004" y="86445"/>
                  <a:pt x="347723" y="97971"/>
                  <a:pt x="361402" y="100493"/>
                </a:cubicBezTo>
                <a:cubicBezTo>
                  <a:pt x="364281" y="100853"/>
                  <a:pt x="366801" y="102654"/>
                  <a:pt x="368241" y="105175"/>
                </a:cubicBezTo>
                <a:cubicBezTo>
                  <a:pt x="369321" y="108056"/>
                  <a:pt x="369321" y="110938"/>
                  <a:pt x="367881" y="113459"/>
                </a:cubicBezTo>
                <a:cubicBezTo>
                  <a:pt x="364281" y="120303"/>
                  <a:pt x="362122" y="127507"/>
                  <a:pt x="362122" y="135071"/>
                </a:cubicBezTo>
                <a:cubicBezTo>
                  <a:pt x="362122" y="135791"/>
                  <a:pt x="362122" y="136151"/>
                  <a:pt x="362122" y="136511"/>
                </a:cubicBezTo>
                <a:lnTo>
                  <a:pt x="451032" y="136511"/>
                </a:lnTo>
                <a:cubicBezTo>
                  <a:pt x="451032" y="136151"/>
                  <a:pt x="451032" y="135791"/>
                  <a:pt x="451032" y="135071"/>
                </a:cubicBezTo>
                <a:cubicBezTo>
                  <a:pt x="451032" y="110578"/>
                  <a:pt x="430874" y="90767"/>
                  <a:pt x="406397" y="90767"/>
                </a:cubicBezTo>
                <a:cubicBezTo>
                  <a:pt x="404957" y="90767"/>
                  <a:pt x="403877" y="91128"/>
                  <a:pt x="402797" y="91128"/>
                </a:cubicBezTo>
                <a:cubicBezTo>
                  <a:pt x="399558" y="91128"/>
                  <a:pt x="397038" y="90047"/>
                  <a:pt x="394878" y="87886"/>
                </a:cubicBezTo>
                <a:cubicBezTo>
                  <a:pt x="393078" y="85725"/>
                  <a:pt x="392358" y="82483"/>
                  <a:pt x="393438" y="79602"/>
                </a:cubicBezTo>
                <a:cubicBezTo>
                  <a:pt x="393798" y="77080"/>
                  <a:pt x="394518" y="74919"/>
                  <a:pt x="394518" y="72758"/>
                </a:cubicBezTo>
                <a:cubicBezTo>
                  <a:pt x="394518" y="57270"/>
                  <a:pt x="381559" y="44303"/>
                  <a:pt x="366441" y="44303"/>
                </a:cubicBezTo>
                <a:cubicBezTo>
                  <a:pt x="364281" y="44303"/>
                  <a:pt x="362122" y="44663"/>
                  <a:pt x="360322" y="45384"/>
                </a:cubicBezTo>
                <a:cubicBezTo>
                  <a:pt x="357442" y="45744"/>
                  <a:pt x="354922" y="45384"/>
                  <a:pt x="352763" y="43583"/>
                </a:cubicBezTo>
                <a:cubicBezTo>
                  <a:pt x="350603" y="42142"/>
                  <a:pt x="349523" y="39621"/>
                  <a:pt x="349163" y="37099"/>
                </a:cubicBezTo>
                <a:cubicBezTo>
                  <a:pt x="348443" y="26654"/>
                  <a:pt x="339444" y="18009"/>
                  <a:pt x="329005" y="18009"/>
                </a:cubicBezTo>
                <a:close/>
                <a:moveTo>
                  <a:pt x="329005" y="0"/>
                </a:moveTo>
                <a:cubicBezTo>
                  <a:pt x="345923" y="0"/>
                  <a:pt x="360322" y="11166"/>
                  <a:pt x="365361" y="26654"/>
                </a:cubicBezTo>
                <a:cubicBezTo>
                  <a:pt x="390918" y="25573"/>
                  <a:pt x="412156" y="46824"/>
                  <a:pt x="412156" y="72758"/>
                </a:cubicBezTo>
                <a:lnTo>
                  <a:pt x="412156" y="73118"/>
                </a:lnTo>
                <a:cubicBezTo>
                  <a:pt x="443833" y="76000"/>
                  <a:pt x="468670" y="102654"/>
                  <a:pt x="468670" y="135071"/>
                </a:cubicBezTo>
                <a:cubicBezTo>
                  <a:pt x="468670" y="135791"/>
                  <a:pt x="468670" y="136151"/>
                  <a:pt x="468670" y="136511"/>
                </a:cubicBezTo>
                <a:lnTo>
                  <a:pt x="506466" y="136511"/>
                </a:lnTo>
                <a:cubicBezTo>
                  <a:pt x="509706" y="136511"/>
                  <a:pt x="512226" y="137952"/>
                  <a:pt x="514025" y="140473"/>
                </a:cubicBezTo>
                <a:cubicBezTo>
                  <a:pt x="515825" y="142995"/>
                  <a:pt x="516185" y="145876"/>
                  <a:pt x="514745" y="148758"/>
                </a:cubicBezTo>
                <a:cubicBezTo>
                  <a:pt x="514385" y="150559"/>
                  <a:pt x="444193" y="334615"/>
                  <a:pt x="590697" y="586028"/>
                </a:cubicBezTo>
                <a:cubicBezTo>
                  <a:pt x="590697" y="586388"/>
                  <a:pt x="590697" y="586388"/>
                  <a:pt x="590697" y="586748"/>
                </a:cubicBezTo>
                <a:cubicBezTo>
                  <a:pt x="590697" y="586748"/>
                  <a:pt x="591057" y="587108"/>
                  <a:pt x="591057" y="587469"/>
                </a:cubicBezTo>
                <a:cubicBezTo>
                  <a:pt x="591417" y="588189"/>
                  <a:pt x="591777" y="589630"/>
                  <a:pt x="591777" y="590350"/>
                </a:cubicBezTo>
                <a:cubicBezTo>
                  <a:pt x="591777" y="591431"/>
                  <a:pt x="591417" y="592511"/>
                  <a:pt x="591057" y="593592"/>
                </a:cubicBezTo>
                <a:cubicBezTo>
                  <a:pt x="591057" y="593952"/>
                  <a:pt x="590697" y="593952"/>
                  <a:pt x="590697" y="594312"/>
                </a:cubicBezTo>
                <a:cubicBezTo>
                  <a:pt x="590697" y="594312"/>
                  <a:pt x="590697" y="594672"/>
                  <a:pt x="590697" y="595033"/>
                </a:cubicBezTo>
                <a:cubicBezTo>
                  <a:pt x="589977" y="595393"/>
                  <a:pt x="589617" y="596113"/>
                  <a:pt x="589257" y="596834"/>
                </a:cubicBezTo>
                <a:cubicBezTo>
                  <a:pt x="588178" y="597554"/>
                  <a:pt x="587458" y="597914"/>
                  <a:pt x="586378" y="598634"/>
                </a:cubicBezTo>
                <a:cubicBezTo>
                  <a:pt x="586378" y="598634"/>
                  <a:pt x="586018" y="598634"/>
                  <a:pt x="586018" y="598995"/>
                </a:cubicBezTo>
                <a:cubicBezTo>
                  <a:pt x="584938" y="598995"/>
                  <a:pt x="583858" y="599715"/>
                  <a:pt x="582778" y="599715"/>
                </a:cubicBezTo>
                <a:lnTo>
                  <a:pt x="202659" y="599715"/>
                </a:lnTo>
                <a:lnTo>
                  <a:pt x="194379" y="599715"/>
                </a:lnTo>
                <a:lnTo>
                  <a:pt x="26997" y="599715"/>
                </a:lnTo>
                <a:lnTo>
                  <a:pt x="8999" y="599715"/>
                </a:lnTo>
                <a:cubicBezTo>
                  <a:pt x="3960" y="599715"/>
                  <a:pt x="0" y="595393"/>
                  <a:pt x="0" y="590350"/>
                </a:cubicBezTo>
                <a:cubicBezTo>
                  <a:pt x="0" y="585668"/>
                  <a:pt x="3960" y="581706"/>
                  <a:pt x="8999" y="581706"/>
                </a:cubicBezTo>
                <a:lnTo>
                  <a:pt x="17998" y="581706"/>
                </a:lnTo>
                <a:lnTo>
                  <a:pt x="17998" y="402331"/>
                </a:lnTo>
                <a:cubicBezTo>
                  <a:pt x="17998" y="397289"/>
                  <a:pt x="21958" y="392967"/>
                  <a:pt x="26997" y="392967"/>
                </a:cubicBezTo>
                <a:lnTo>
                  <a:pt x="74872" y="392967"/>
                </a:lnTo>
                <a:lnTo>
                  <a:pt x="74872" y="258616"/>
                </a:lnTo>
                <a:lnTo>
                  <a:pt x="67313" y="258616"/>
                </a:lnTo>
                <a:cubicBezTo>
                  <a:pt x="62273" y="258616"/>
                  <a:pt x="58314" y="254653"/>
                  <a:pt x="58314" y="249971"/>
                </a:cubicBezTo>
                <a:cubicBezTo>
                  <a:pt x="58314" y="244928"/>
                  <a:pt x="62273" y="240606"/>
                  <a:pt x="67313" y="240606"/>
                </a:cubicBezTo>
                <a:lnTo>
                  <a:pt x="83511" y="240606"/>
                </a:lnTo>
                <a:lnTo>
                  <a:pt x="194379" y="240606"/>
                </a:lnTo>
                <a:lnTo>
                  <a:pt x="210578" y="240606"/>
                </a:lnTo>
                <a:cubicBezTo>
                  <a:pt x="215617" y="240606"/>
                  <a:pt x="219577" y="244928"/>
                  <a:pt x="219577" y="249971"/>
                </a:cubicBezTo>
                <a:cubicBezTo>
                  <a:pt x="219577" y="254653"/>
                  <a:pt x="215617" y="258616"/>
                  <a:pt x="210578" y="258616"/>
                </a:cubicBezTo>
                <a:lnTo>
                  <a:pt x="203378" y="258616"/>
                </a:lnTo>
                <a:lnTo>
                  <a:pt x="203378" y="316966"/>
                </a:lnTo>
                <a:lnTo>
                  <a:pt x="277171" y="316966"/>
                </a:lnTo>
                <a:cubicBezTo>
                  <a:pt x="286890" y="213592"/>
                  <a:pt x="262412" y="149838"/>
                  <a:pt x="262052" y="148758"/>
                </a:cubicBezTo>
                <a:cubicBezTo>
                  <a:pt x="260972" y="145876"/>
                  <a:pt x="261332" y="142995"/>
                  <a:pt x="263132" y="140473"/>
                </a:cubicBezTo>
                <a:cubicBezTo>
                  <a:pt x="264932" y="137952"/>
                  <a:pt x="267452" y="136511"/>
                  <a:pt x="270331" y="136511"/>
                </a:cubicBezTo>
                <a:lnTo>
                  <a:pt x="344483" y="136511"/>
                </a:lnTo>
                <a:cubicBezTo>
                  <a:pt x="344483" y="136151"/>
                  <a:pt x="344123" y="135791"/>
                  <a:pt x="344123" y="135071"/>
                </a:cubicBezTo>
                <a:cubicBezTo>
                  <a:pt x="344123" y="128227"/>
                  <a:pt x="345203" y="121383"/>
                  <a:pt x="347723" y="114900"/>
                </a:cubicBezTo>
                <a:cubicBezTo>
                  <a:pt x="331885" y="108056"/>
                  <a:pt x="321086" y="92929"/>
                  <a:pt x="320006" y="75639"/>
                </a:cubicBezTo>
                <a:cubicBezTo>
                  <a:pt x="303448" y="71677"/>
                  <a:pt x="290849" y="56189"/>
                  <a:pt x="290849" y="38540"/>
                </a:cubicBezTo>
                <a:cubicBezTo>
                  <a:pt x="290849" y="17289"/>
                  <a:pt x="308127" y="0"/>
                  <a:pt x="329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AC4206-75AA-41C4-8288-ED1B2CAAA56B}"/>
              </a:ext>
            </a:extLst>
          </p:cNvPr>
          <p:cNvSpPr txBox="1"/>
          <p:nvPr/>
        </p:nvSpPr>
        <p:spPr>
          <a:xfrm>
            <a:off x="12357012" y="3212432"/>
            <a:ext cx="12362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1: Pro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8E86B98-CB86-4220-8F40-553813D3856A}"/>
              </a:ext>
            </a:extLst>
          </p:cNvPr>
          <p:cNvSpPr txBox="1">
            <a:spLocks/>
          </p:cNvSpPr>
          <p:nvPr/>
        </p:nvSpPr>
        <p:spPr>
          <a:xfrm>
            <a:off x="12357012" y="392956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supports the belief of man-made climate change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E8A0C7-A561-4444-B156-F5EC443FD9AB}"/>
              </a:ext>
            </a:extLst>
          </p:cNvPr>
          <p:cNvSpPr txBox="1"/>
          <p:nvPr/>
        </p:nvSpPr>
        <p:spPr>
          <a:xfrm>
            <a:off x="1620369" y="8365476"/>
            <a:ext cx="250688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0: Neutral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BC23076-335B-4C9C-90EE-FCBFFCB07DEF}"/>
              </a:ext>
            </a:extLst>
          </p:cNvPr>
          <p:cNvSpPr txBox="1">
            <a:spLocks/>
          </p:cNvSpPr>
          <p:nvPr/>
        </p:nvSpPr>
        <p:spPr>
          <a:xfrm>
            <a:off x="0" y="9000279"/>
            <a:ext cx="4117542" cy="18876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neither supports nor refutes the belief of man-made climate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E43C42F-D32E-4133-BCA7-C1BC40EFA30C}"/>
              </a:ext>
            </a:extLst>
          </p:cNvPr>
          <p:cNvSpPr txBox="1"/>
          <p:nvPr/>
        </p:nvSpPr>
        <p:spPr>
          <a:xfrm>
            <a:off x="2781662" y="3577624"/>
            <a:ext cx="173477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- 1: Anti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A3D5B005-EDEF-4690-9F07-882FF28D8BD1}"/>
              </a:ext>
            </a:extLst>
          </p:cNvPr>
          <p:cNvSpPr txBox="1">
            <a:spLocks/>
          </p:cNvSpPr>
          <p:nvPr/>
        </p:nvSpPr>
        <p:spPr>
          <a:xfrm>
            <a:off x="93905" y="4194682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does not believe in man-made climate change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527A8A-0070-4FC9-9B85-E37AE5049156}"/>
              </a:ext>
            </a:extLst>
          </p:cNvPr>
          <p:cNvSpPr txBox="1"/>
          <p:nvPr/>
        </p:nvSpPr>
        <p:spPr>
          <a:xfrm>
            <a:off x="342898" y="1791950"/>
            <a:ext cx="781558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Class Description and Tools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164E0F-1B6C-40A3-9554-256768F7716F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pe 35219">
            <a:extLst>
              <a:ext uri="{FF2B5EF4-FFF2-40B4-BE49-F238E27FC236}">
                <a16:creationId xmlns:a16="http://schemas.microsoft.com/office/drawing/2014/main" id="{242BADD2-D11B-4F29-B346-850BAD3BD800}"/>
              </a:ext>
            </a:extLst>
          </p:cNvPr>
          <p:cNvSpPr/>
          <p:nvPr/>
        </p:nvSpPr>
        <p:spPr>
          <a:xfrm>
            <a:off x="10929341" y="8950251"/>
            <a:ext cx="1935605" cy="1935607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0E970C-C02A-4ADC-9EF3-A2C301F20653}"/>
              </a:ext>
            </a:extLst>
          </p:cNvPr>
          <p:cNvSpPr txBox="1"/>
          <p:nvPr/>
        </p:nvSpPr>
        <p:spPr>
          <a:xfrm>
            <a:off x="13036730" y="8970700"/>
            <a:ext cx="1770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2: News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9E14B6D8-4918-4312-89EC-4EAD272F5C5F}"/>
              </a:ext>
            </a:extLst>
          </p:cNvPr>
          <p:cNvSpPr txBox="1">
            <a:spLocks/>
          </p:cNvSpPr>
          <p:nvPr/>
        </p:nvSpPr>
        <p:spPr>
          <a:xfrm>
            <a:off x="13036730" y="9628201"/>
            <a:ext cx="4431219" cy="143885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3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The tweet links to factual news about climate change</a:t>
            </a:r>
          </a:p>
        </p:txBody>
      </p:sp>
      <p:sp>
        <p:nvSpPr>
          <p:cNvPr id="90" name="Freeform 76">
            <a:extLst>
              <a:ext uri="{FF2B5EF4-FFF2-40B4-BE49-F238E27FC236}">
                <a16:creationId xmlns:a16="http://schemas.microsoft.com/office/drawing/2014/main" id="{445A2341-60F4-411A-8366-C6ED48931847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1" name="Shape 14565">
            <a:extLst>
              <a:ext uri="{FF2B5EF4-FFF2-40B4-BE49-F238E27FC236}">
                <a16:creationId xmlns:a16="http://schemas.microsoft.com/office/drawing/2014/main" id="{203FA740-49E7-4280-A18F-47CEABD0232C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789D69B-F076-4C41-9870-8CCA8E0F11F3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400A7A0-7BF1-4284-853C-617F3F4AC087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5AA74F88-0EC8-4EE6-A2B5-ED2F7BCE7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18462" y="5821805"/>
            <a:ext cx="2594038" cy="1026901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EDDA875-F96E-49CD-AE2D-9383697D76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984" y="4327525"/>
            <a:ext cx="1133555" cy="131348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E3BA3C8-C224-4F34-9FAC-1F177EBB0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9345" y="2879379"/>
            <a:ext cx="1204509" cy="119982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7F5ABF76-4CA2-454B-B240-342D9C6F3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47669" y="7130796"/>
            <a:ext cx="2030766" cy="1093226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DA057F75-B26F-4548-B888-7D4850D6F706}"/>
              </a:ext>
            </a:extLst>
          </p:cNvPr>
          <p:cNvSpPr/>
          <p:nvPr/>
        </p:nvSpPr>
        <p:spPr>
          <a:xfrm>
            <a:off x="20975217" y="2743545"/>
            <a:ext cx="2994354" cy="7376360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8D3967F-0178-47BF-A2CB-CCF1040FC7F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073" y="3611191"/>
            <a:ext cx="1511559" cy="1511559"/>
          </a:xfrm>
          <a:prstGeom prst="rect">
            <a:avLst/>
          </a:prstGeom>
        </p:spPr>
      </p:pic>
      <p:pic>
        <p:nvPicPr>
          <p:cNvPr id="102" name="Picture 101" descr="Logo&#10;&#10;Description automatically generated">
            <a:extLst>
              <a:ext uri="{FF2B5EF4-FFF2-40B4-BE49-F238E27FC236}">
                <a16:creationId xmlns:a16="http://schemas.microsoft.com/office/drawing/2014/main" id="{F5E1DCF0-4271-4527-8DA9-DC8C3926DDA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641" y="8660615"/>
            <a:ext cx="1511559" cy="1511559"/>
          </a:xfrm>
          <a:prstGeom prst="rect">
            <a:avLst/>
          </a:prstGeom>
        </p:spPr>
      </p:pic>
      <p:pic>
        <p:nvPicPr>
          <p:cNvPr id="103" name="Picture 102" descr="Logo&#10;&#10;Description automatically generated">
            <a:extLst>
              <a:ext uri="{FF2B5EF4-FFF2-40B4-BE49-F238E27FC236}">
                <a16:creationId xmlns:a16="http://schemas.microsoft.com/office/drawing/2014/main" id="{AC000657-25B0-4739-8835-F2DCEE192D1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34" y="3455303"/>
            <a:ext cx="1511559" cy="1511559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ED04BC23-531E-4455-B09F-B2B0DB021595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022" y="9151002"/>
            <a:ext cx="1511559" cy="1511559"/>
          </a:xfrm>
          <a:prstGeom prst="rect">
            <a:avLst/>
          </a:prstGeom>
        </p:spPr>
      </p:pic>
      <p:sp>
        <p:nvSpPr>
          <p:cNvPr id="105" name="Shape 35207">
            <a:extLst>
              <a:ext uri="{FF2B5EF4-FFF2-40B4-BE49-F238E27FC236}">
                <a16:creationId xmlns:a16="http://schemas.microsoft.com/office/drawing/2014/main" id="{B1FD28E8-2F02-45B5-922E-78458422EECF}"/>
              </a:ext>
            </a:extLst>
          </p:cNvPr>
          <p:cNvSpPr/>
          <p:nvPr/>
        </p:nvSpPr>
        <p:spPr>
          <a:xfrm>
            <a:off x="8666850" y="10119905"/>
            <a:ext cx="2355896" cy="536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50" extrusionOk="0">
                <a:moveTo>
                  <a:pt x="0" y="0"/>
                </a:moveTo>
                <a:cubicBezTo>
                  <a:pt x="3554" y="11756"/>
                  <a:pt x="7708" y="18800"/>
                  <a:pt x="12030" y="20401"/>
                </a:cubicBezTo>
                <a:cubicBezTo>
                  <a:pt x="15267" y="21600"/>
                  <a:pt x="18521" y="19703"/>
                  <a:pt x="21600" y="14822"/>
                </a:cubicBezTo>
              </a:path>
            </a:pathLst>
          </a:custGeom>
          <a:noFill/>
          <a:ln w="63500" cap="flat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04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4" descr="Database Svg Png Icon Free Download (#431453) - OnlineWebFonts.COM">
            <a:extLst>
              <a:ext uri="{FF2B5EF4-FFF2-40B4-BE49-F238E27FC236}">
                <a16:creationId xmlns:a16="http://schemas.microsoft.com/office/drawing/2014/main" id="{F0CEC807-814D-4290-A3DD-459AEA99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62" y="5332717"/>
            <a:ext cx="895048" cy="8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Database Svg Png Icon Free Download (#431453) - OnlineWebFonts.COM">
            <a:extLst>
              <a:ext uri="{FF2B5EF4-FFF2-40B4-BE49-F238E27FC236}">
                <a16:creationId xmlns:a16="http://schemas.microsoft.com/office/drawing/2014/main" id="{7FAE9628-041B-41E0-978A-D2F75807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678" y="6550178"/>
            <a:ext cx="722883" cy="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Database Svg Png Icon Free Download (#431453) - OnlineWebFonts.COM">
            <a:extLst>
              <a:ext uri="{FF2B5EF4-FFF2-40B4-BE49-F238E27FC236}">
                <a16:creationId xmlns:a16="http://schemas.microsoft.com/office/drawing/2014/main" id="{82C33DD3-2C19-4D68-B7F6-28A41E18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568" y="5066249"/>
            <a:ext cx="722883" cy="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Svg Png Icon Free Download (#431453) - OnlineWebFonts.COM">
            <a:extLst>
              <a:ext uri="{FF2B5EF4-FFF2-40B4-BE49-F238E27FC236}">
                <a16:creationId xmlns:a16="http://schemas.microsoft.com/office/drawing/2014/main" id="{95458478-4235-4566-A8F1-107E2483B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458" y="3582320"/>
            <a:ext cx="722883" cy="72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1B73BC0F-5678-472B-A915-F402EF47C759}"/>
              </a:ext>
            </a:extLst>
          </p:cNvPr>
          <p:cNvSpPr/>
          <p:nvPr/>
        </p:nvSpPr>
        <p:spPr>
          <a:xfrm>
            <a:off x="14505256" y="2652878"/>
            <a:ext cx="8730773" cy="6847863"/>
          </a:xfrm>
          <a:prstGeom prst="roundRect">
            <a:avLst>
              <a:gd name="adj" fmla="val 9314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5737129" y="843660"/>
            <a:ext cx="84545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FD17453-3337-47E9-B787-E8934C74B902}"/>
              </a:ext>
            </a:extLst>
          </p:cNvPr>
          <p:cNvSpPr/>
          <p:nvPr/>
        </p:nvSpPr>
        <p:spPr>
          <a:xfrm>
            <a:off x="2248376" y="3904056"/>
            <a:ext cx="3846388" cy="37435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BB4437-B6CD-4C2F-A9B5-3D3535BBDE4C}"/>
              </a:ext>
            </a:extLst>
          </p:cNvPr>
          <p:cNvSpPr txBox="1"/>
          <p:nvPr/>
        </p:nvSpPr>
        <p:spPr>
          <a:xfrm>
            <a:off x="2623772" y="4795923"/>
            <a:ext cx="3037871" cy="2174570"/>
          </a:xfrm>
          <a:prstGeom prst="rect">
            <a:avLst/>
          </a:prstGeom>
          <a:noFill/>
        </p:spPr>
        <p:txBody>
          <a:bodyPr wrap="square" lIns="91440" rtlCol="0" anchor="t" anchorCtr="0">
            <a:spAutoFit/>
          </a:bodyPr>
          <a:lstStyle/>
          <a:p>
            <a:pPr algn="ctr">
              <a:lnSpc>
                <a:spcPts val="3100"/>
              </a:lnSpc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Number of observations</a:t>
            </a:r>
          </a:p>
          <a:p>
            <a:pPr algn="ctr">
              <a:lnSpc>
                <a:spcPts val="3100"/>
              </a:lnSpc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  <a:p>
            <a:pPr algn="ctr">
              <a:lnSpc>
                <a:spcPts val="3100"/>
              </a:lnSpc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ea typeface="Lato Light" panose="020F0502020204030203" pitchFamily="34" charset="0"/>
              <a:cs typeface="Poppins" panose="00000500000000000000" pitchFamily="2" charset="0"/>
            </a:endParaRPr>
          </a:p>
          <a:p>
            <a:pPr algn="ctr">
              <a:lnSpc>
                <a:spcPts val="3100"/>
              </a:lnSpc>
            </a:pPr>
            <a:r>
              <a:rPr lang="en-US" sz="5400" b="1" dirty="0">
                <a:solidFill>
                  <a:schemeClr val="bg1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15,819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A2C8F4-1542-486B-8DC5-61762C8A9807}"/>
              </a:ext>
            </a:extLst>
          </p:cNvPr>
          <p:cNvCxnSpPr>
            <a:cxnSpLocks/>
          </p:cNvCxnSpPr>
          <p:nvPr/>
        </p:nvCxnSpPr>
        <p:spPr>
          <a:xfrm flipH="1">
            <a:off x="3867362" y="5835103"/>
            <a:ext cx="550690" cy="0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2F8C5F08-F0A1-49D5-962F-68360A6C61CD}"/>
              </a:ext>
            </a:extLst>
          </p:cNvPr>
          <p:cNvSpPr/>
          <p:nvPr/>
        </p:nvSpPr>
        <p:spPr>
          <a:xfrm>
            <a:off x="8302010" y="3905607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E4766E-8A3F-49D3-84F5-077555CF67B7}"/>
              </a:ext>
            </a:extLst>
          </p:cNvPr>
          <p:cNvSpPr txBox="1"/>
          <p:nvPr/>
        </p:nvSpPr>
        <p:spPr>
          <a:xfrm>
            <a:off x="8500308" y="4222991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Categorical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E843F2-A3DA-424F-B697-7103C810FED2}"/>
              </a:ext>
            </a:extLst>
          </p:cNvPr>
          <p:cNvSpPr txBox="1"/>
          <p:nvPr/>
        </p:nvSpPr>
        <p:spPr>
          <a:xfrm>
            <a:off x="11718815" y="3943762"/>
            <a:ext cx="124374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FA60C44-2259-482C-A823-6E18A2A298D6}"/>
              </a:ext>
            </a:extLst>
          </p:cNvPr>
          <p:cNvCxnSpPr>
            <a:cxnSpLocks/>
          </p:cNvCxnSpPr>
          <p:nvPr/>
        </p:nvCxnSpPr>
        <p:spPr>
          <a:xfrm>
            <a:off x="11297213" y="4253781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53CDCE-7E22-48A5-A825-DD4AAF4F7C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466699"/>
              </p:ext>
            </p:extLst>
          </p:nvPr>
        </p:nvGraphicFramePr>
        <p:xfrm>
          <a:off x="14505257" y="3103121"/>
          <a:ext cx="8836823" cy="6058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Rounded Rectangle 5">
            <a:extLst>
              <a:ext uri="{FF2B5EF4-FFF2-40B4-BE49-F238E27FC236}">
                <a16:creationId xmlns:a16="http://schemas.microsoft.com/office/drawing/2014/main" id="{9BD48181-782F-497F-85AF-B8323C7DF4FB}"/>
              </a:ext>
            </a:extLst>
          </p:cNvPr>
          <p:cNvSpPr/>
          <p:nvPr/>
        </p:nvSpPr>
        <p:spPr>
          <a:xfrm>
            <a:off x="8302010" y="5382455"/>
            <a:ext cx="5042627" cy="1115347"/>
          </a:xfrm>
          <a:prstGeom prst="roundRect">
            <a:avLst>
              <a:gd name="adj" fmla="val 93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4D66D0-F030-432E-B260-980D51ACB49B}"/>
              </a:ext>
            </a:extLst>
          </p:cNvPr>
          <p:cNvSpPr txBox="1"/>
          <p:nvPr/>
        </p:nvSpPr>
        <p:spPr>
          <a:xfrm>
            <a:off x="8500308" y="5699839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Numeric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2AA56D-0E0D-47AF-9095-CE24B9E9B401}"/>
              </a:ext>
            </a:extLst>
          </p:cNvPr>
          <p:cNvSpPr txBox="1"/>
          <p:nvPr/>
        </p:nvSpPr>
        <p:spPr>
          <a:xfrm>
            <a:off x="11718815" y="5420610"/>
            <a:ext cx="124374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4F30DC-EFB4-4E47-B635-4E169CFFC0D4}"/>
              </a:ext>
            </a:extLst>
          </p:cNvPr>
          <p:cNvCxnSpPr>
            <a:cxnSpLocks/>
          </p:cNvCxnSpPr>
          <p:nvPr/>
        </p:nvCxnSpPr>
        <p:spPr>
          <a:xfrm>
            <a:off x="11297213" y="5730629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">
            <a:extLst>
              <a:ext uri="{FF2B5EF4-FFF2-40B4-BE49-F238E27FC236}">
                <a16:creationId xmlns:a16="http://schemas.microsoft.com/office/drawing/2014/main" id="{8FA79960-E978-47B4-B720-E17222CFF1E1}"/>
              </a:ext>
            </a:extLst>
          </p:cNvPr>
          <p:cNvSpPr/>
          <p:nvPr/>
        </p:nvSpPr>
        <p:spPr>
          <a:xfrm>
            <a:off x="8325798" y="6922114"/>
            <a:ext cx="5042627" cy="1115347"/>
          </a:xfrm>
          <a:prstGeom prst="roundRect">
            <a:avLst>
              <a:gd name="adj" fmla="val 9314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8A6630-BA4A-41F8-A254-AB68161189C0}"/>
              </a:ext>
            </a:extLst>
          </p:cNvPr>
          <p:cNvSpPr txBox="1"/>
          <p:nvPr/>
        </p:nvSpPr>
        <p:spPr>
          <a:xfrm>
            <a:off x="8524096" y="7239498"/>
            <a:ext cx="366543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Missing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3F038-E680-4F38-B000-33E5BF28BC46}"/>
              </a:ext>
            </a:extLst>
          </p:cNvPr>
          <p:cNvSpPr txBox="1"/>
          <p:nvPr/>
        </p:nvSpPr>
        <p:spPr>
          <a:xfrm>
            <a:off x="11742603" y="6960269"/>
            <a:ext cx="124374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00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0D7784D-2C79-4096-9446-7C9B76F369C3}"/>
              </a:ext>
            </a:extLst>
          </p:cNvPr>
          <p:cNvCxnSpPr>
            <a:cxnSpLocks/>
          </p:cNvCxnSpPr>
          <p:nvPr/>
        </p:nvCxnSpPr>
        <p:spPr>
          <a:xfrm>
            <a:off x="11321001" y="7270288"/>
            <a:ext cx="0" cy="353897"/>
          </a:xfrm>
          <a:prstGeom prst="line">
            <a:avLst/>
          </a:prstGeom>
          <a:ln w="63500" cap="rnd">
            <a:solidFill>
              <a:schemeClr val="bg1">
                <a:lumMod val="9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17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5737129" y="843660"/>
            <a:ext cx="8454559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Exploratory Data Analysis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hape 14565">
            <a:extLst>
              <a:ext uri="{FF2B5EF4-FFF2-40B4-BE49-F238E27FC236}">
                <a16:creationId xmlns:a16="http://schemas.microsoft.com/office/drawing/2014/main" id="{EB788E70-001F-485E-8F24-BB9B32431235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667E6B-B244-4A4F-AC12-A37C4C4E0635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Word Cloud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C8B846-8973-4EEA-AB79-B7AC285CA7CE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62A8621D-2F77-4F64-89F0-6742B5DC85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t="4953" r="56822" b="53472"/>
          <a:stretch/>
        </p:blipFill>
        <p:spPr>
          <a:xfrm>
            <a:off x="1192694" y="2458859"/>
            <a:ext cx="8819451" cy="4319629"/>
          </a:xfrm>
          <a:prstGeom prst="rect">
            <a:avLst/>
          </a:prstGeom>
        </p:spPr>
      </p:pic>
      <p:pic>
        <p:nvPicPr>
          <p:cNvPr id="8194" name="Picture 2" descr="25 Civil Society Organisations In Nigeria To Continue The Use Of Twitter -  Diamond Fountain Media - CityBuzz | CitySports | Fruit of Eden | Nollygistv  | Live TV">
            <a:extLst>
              <a:ext uri="{FF2B5EF4-FFF2-40B4-BE49-F238E27FC236}">
                <a16:creationId xmlns:a16="http://schemas.microsoft.com/office/drawing/2014/main" id="{8637260A-F1E1-46A5-AA1F-4EB55A47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2663" y="6249638"/>
            <a:ext cx="1606686" cy="160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827FE56-895E-4D02-A3AD-50D202ED732E}"/>
              </a:ext>
            </a:extLst>
          </p:cNvPr>
          <p:cNvSpPr/>
          <p:nvPr/>
        </p:nvSpPr>
        <p:spPr>
          <a:xfrm>
            <a:off x="472492" y="6246787"/>
            <a:ext cx="4591879" cy="1128049"/>
          </a:xfrm>
          <a:prstGeom prst="roundRect">
            <a:avLst>
              <a:gd name="adj" fmla="val 9314"/>
            </a:avLst>
          </a:prstGeom>
          <a:solidFill>
            <a:srgbClr val="0808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963CB-7901-423F-B7D0-3D24FFC91CD1}"/>
              </a:ext>
            </a:extLst>
          </p:cNvPr>
          <p:cNvSpPr txBox="1"/>
          <p:nvPr/>
        </p:nvSpPr>
        <p:spPr>
          <a:xfrm>
            <a:off x="649330" y="6297182"/>
            <a:ext cx="423820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Negative Sentiment</a:t>
            </a:r>
          </a:p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Tweet does not believe in man-made climate change</a:t>
            </a:r>
          </a:p>
        </p:txBody>
      </p:sp>
      <p:pic>
        <p:nvPicPr>
          <p:cNvPr id="70" name="Picture 69" descr="Qr code&#10;&#10;Description automatically generated">
            <a:extLst>
              <a:ext uri="{FF2B5EF4-FFF2-40B4-BE49-F238E27FC236}">
                <a16:creationId xmlns:a16="http://schemas.microsoft.com/office/drawing/2014/main" id="{FBED1592-7E48-49EF-B15C-6976C39B86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4" t="4319" r="7005" b="52529"/>
          <a:stretch/>
        </p:blipFill>
        <p:spPr>
          <a:xfrm>
            <a:off x="11477629" y="2458859"/>
            <a:ext cx="8832572" cy="4483479"/>
          </a:xfrm>
          <a:prstGeom prst="rect">
            <a:avLst/>
          </a:prstGeom>
        </p:spPr>
      </p:pic>
      <p:sp>
        <p:nvSpPr>
          <p:cNvPr id="71" name="Rounded Rectangle 5">
            <a:extLst>
              <a:ext uri="{FF2B5EF4-FFF2-40B4-BE49-F238E27FC236}">
                <a16:creationId xmlns:a16="http://schemas.microsoft.com/office/drawing/2014/main" id="{1BCEEA4A-BE75-4D75-9537-328701B0D3EC}"/>
              </a:ext>
            </a:extLst>
          </p:cNvPr>
          <p:cNvSpPr/>
          <p:nvPr/>
        </p:nvSpPr>
        <p:spPr>
          <a:xfrm>
            <a:off x="10732347" y="6246787"/>
            <a:ext cx="4591879" cy="1128049"/>
          </a:xfrm>
          <a:prstGeom prst="roundRect">
            <a:avLst>
              <a:gd name="adj" fmla="val 931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70148EE-5583-422B-8956-92374E75AC07}"/>
              </a:ext>
            </a:extLst>
          </p:cNvPr>
          <p:cNvSpPr txBox="1"/>
          <p:nvPr/>
        </p:nvSpPr>
        <p:spPr>
          <a:xfrm>
            <a:off x="10909185" y="6297182"/>
            <a:ext cx="455436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Neutral Sentiment</a:t>
            </a:r>
          </a:p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Tweets neither supports or refutes the belief of man-made climate change</a:t>
            </a:r>
          </a:p>
        </p:txBody>
      </p:sp>
      <p:pic>
        <p:nvPicPr>
          <p:cNvPr id="73" name="Picture 72" descr="Qr code&#10;&#10;Description automatically generated">
            <a:extLst>
              <a:ext uri="{FF2B5EF4-FFF2-40B4-BE49-F238E27FC236}">
                <a16:creationId xmlns:a16="http://schemas.microsoft.com/office/drawing/2014/main" id="{A409F368-2EAC-44D0-B3CD-E2F1054DDF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57360" r="56750" b="1065"/>
          <a:stretch/>
        </p:blipFill>
        <p:spPr>
          <a:xfrm>
            <a:off x="1192694" y="7677439"/>
            <a:ext cx="8819451" cy="4319629"/>
          </a:xfrm>
          <a:prstGeom prst="rect">
            <a:avLst/>
          </a:prstGeom>
        </p:spPr>
      </p:pic>
      <p:sp>
        <p:nvSpPr>
          <p:cNvPr id="74" name="Rounded Rectangle 5">
            <a:extLst>
              <a:ext uri="{FF2B5EF4-FFF2-40B4-BE49-F238E27FC236}">
                <a16:creationId xmlns:a16="http://schemas.microsoft.com/office/drawing/2014/main" id="{38BB4F39-6DCC-4974-8239-9300741090FB}"/>
              </a:ext>
            </a:extLst>
          </p:cNvPr>
          <p:cNvSpPr/>
          <p:nvPr/>
        </p:nvSpPr>
        <p:spPr>
          <a:xfrm>
            <a:off x="472492" y="11465367"/>
            <a:ext cx="4591879" cy="1128049"/>
          </a:xfrm>
          <a:prstGeom prst="roundRect">
            <a:avLst>
              <a:gd name="adj" fmla="val 931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046626-0C3B-46B5-95F0-8C8C8C25147C}"/>
              </a:ext>
            </a:extLst>
          </p:cNvPr>
          <p:cNvSpPr txBox="1"/>
          <p:nvPr/>
        </p:nvSpPr>
        <p:spPr>
          <a:xfrm>
            <a:off x="649330" y="11515762"/>
            <a:ext cx="423820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Weak Sentiment</a:t>
            </a:r>
          </a:p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Tweet supports the belief in man-made climate change</a:t>
            </a:r>
          </a:p>
        </p:txBody>
      </p:sp>
      <p:pic>
        <p:nvPicPr>
          <p:cNvPr id="76" name="Picture 75" descr="Qr code&#10;&#10;Description automatically generated">
            <a:extLst>
              <a:ext uri="{FF2B5EF4-FFF2-40B4-BE49-F238E27FC236}">
                <a16:creationId xmlns:a16="http://schemas.microsoft.com/office/drawing/2014/main" id="{DE3687D6-CAD7-432F-BAC7-209BD40334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9" t="56767" r="6980" b="81"/>
          <a:stretch/>
        </p:blipFill>
        <p:spPr>
          <a:xfrm>
            <a:off x="11477629" y="7796708"/>
            <a:ext cx="8832572" cy="4483479"/>
          </a:xfrm>
          <a:prstGeom prst="rect">
            <a:avLst/>
          </a:prstGeom>
        </p:spPr>
      </p:pic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8A3FD6C2-F64F-40E2-85D4-B3D34EA9AE65}"/>
              </a:ext>
            </a:extLst>
          </p:cNvPr>
          <p:cNvSpPr/>
          <p:nvPr/>
        </p:nvSpPr>
        <p:spPr>
          <a:xfrm>
            <a:off x="10732347" y="11465367"/>
            <a:ext cx="4591879" cy="1128049"/>
          </a:xfrm>
          <a:prstGeom prst="roundRect">
            <a:avLst>
              <a:gd name="adj" fmla="val 9314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8F69D3B-C37D-466D-8F67-C772C8547647}"/>
              </a:ext>
            </a:extLst>
          </p:cNvPr>
          <p:cNvSpPr txBox="1"/>
          <p:nvPr/>
        </p:nvSpPr>
        <p:spPr>
          <a:xfrm>
            <a:off x="10909185" y="11515762"/>
            <a:ext cx="455436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Strong Sentiment</a:t>
            </a:r>
          </a:p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Tweets links to factual news about climate change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C58D791-FE53-44D0-9AB9-EF3C407E27CB}"/>
              </a:ext>
            </a:extLst>
          </p:cNvPr>
          <p:cNvSpPr/>
          <p:nvPr/>
        </p:nvSpPr>
        <p:spPr>
          <a:xfrm>
            <a:off x="21775684" y="5188225"/>
            <a:ext cx="2293019" cy="3216791"/>
          </a:xfrm>
          <a:prstGeom prst="rect">
            <a:avLst/>
          </a:prstGeom>
          <a:solidFill>
            <a:srgbClr val="FFFFFF">
              <a:alpha val="6039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8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76">
            <a:extLst>
              <a:ext uri="{FF2B5EF4-FFF2-40B4-BE49-F238E27FC236}">
                <a16:creationId xmlns:a16="http://schemas.microsoft.com/office/drawing/2014/main" id="{5FACBA4C-4834-41F9-9C40-8E228C979BE2}"/>
              </a:ext>
            </a:extLst>
          </p:cNvPr>
          <p:cNvSpPr/>
          <p:nvPr/>
        </p:nvSpPr>
        <p:spPr>
          <a:xfrm>
            <a:off x="22624338" y="10986387"/>
            <a:ext cx="1028007" cy="2540626"/>
          </a:xfrm>
          <a:custGeom>
            <a:avLst/>
            <a:gdLst>
              <a:gd name="connsiteX0" fmla="*/ 921302 w 1499675"/>
              <a:gd name="connsiteY0" fmla="*/ 0 h 4120840"/>
              <a:gd name="connsiteX1" fmla="*/ 951948 w 1499675"/>
              <a:gd name="connsiteY1" fmla="*/ 0 h 4120840"/>
              <a:gd name="connsiteX2" fmla="*/ 907602 w 1499675"/>
              <a:gd name="connsiteY2" fmla="*/ 361901 h 4120840"/>
              <a:gd name="connsiteX3" fmla="*/ 880480 w 1499675"/>
              <a:gd name="connsiteY3" fmla="*/ 656239 h 4120840"/>
              <a:gd name="connsiteX4" fmla="*/ 1019816 w 1499675"/>
              <a:gd name="connsiteY4" fmla="*/ 565676 h 4120840"/>
              <a:gd name="connsiteX5" fmla="*/ 1216454 w 1499675"/>
              <a:gd name="connsiteY5" fmla="*/ 456280 h 4120840"/>
              <a:gd name="connsiteX6" fmla="*/ 1238356 w 1499675"/>
              <a:gd name="connsiteY6" fmla="*/ 468032 h 4120840"/>
              <a:gd name="connsiteX7" fmla="*/ 1239338 w 1499675"/>
              <a:gd name="connsiteY7" fmla="*/ 469479 h 4120840"/>
              <a:gd name="connsiteX8" fmla="*/ 961076 w 1499675"/>
              <a:gd name="connsiteY8" fmla="*/ 650422 h 4120840"/>
              <a:gd name="connsiteX9" fmla="*/ 873758 w 1499675"/>
              <a:gd name="connsiteY9" fmla="*/ 731349 h 4120840"/>
              <a:gd name="connsiteX10" fmla="*/ 851652 w 1499675"/>
              <a:gd name="connsiteY10" fmla="*/ 1088206 h 4120840"/>
              <a:gd name="connsiteX11" fmla="*/ 843874 w 1499675"/>
              <a:gd name="connsiteY11" fmla="*/ 1364872 h 4120840"/>
              <a:gd name="connsiteX12" fmla="*/ 1058216 w 1499675"/>
              <a:gd name="connsiteY12" fmla="*/ 1225557 h 4120840"/>
              <a:gd name="connsiteX13" fmla="*/ 1353062 w 1499675"/>
              <a:gd name="connsiteY13" fmla="*/ 1061525 h 4120840"/>
              <a:gd name="connsiteX14" fmla="*/ 1385904 w 1499675"/>
              <a:gd name="connsiteY14" fmla="*/ 1079146 h 4120840"/>
              <a:gd name="connsiteX15" fmla="*/ 1387378 w 1499675"/>
              <a:gd name="connsiteY15" fmla="*/ 1081316 h 4120840"/>
              <a:gd name="connsiteX16" fmla="*/ 970140 w 1499675"/>
              <a:gd name="connsiteY16" fmla="*/ 1352629 h 4120840"/>
              <a:gd name="connsiteX17" fmla="*/ 840848 w 1499675"/>
              <a:gd name="connsiteY17" fmla="*/ 1472457 h 4120840"/>
              <a:gd name="connsiteX18" fmla="*/ 838862 w 1499675"/>
              <a:gd name="connsiteY18" fmla="*/ 1543135 h 4120840"/>
              <a:gd name="connsiteX19" fmla="*/ 843140 w 1499675"/>
              <a:gd name="connsiteY19" fmla="*/ 1998247 h 4120840"/>
              <a:gd name="connsiteX20" fmla="*/ 855964 w 1499675"/>
              <a:gd name="connsiteY20" fmla="*/ 2271319 h 4120840"/>
              <a:gd name="connsiteX21" fmla="*/ 920794 w 1499675"/>
              <a:gd name="connsiteY21" fmla="*/ 2240842 h 4120840"/>
              <a:gd name="connsiteX22" fmla="*/ 1488552 w 1499675"/>
              <a:gd name="connsiteY22" fmla="*/ 1843806 h 4120840"/>
              <a:gd name="connsiteX23" fmla="*/ 1490590 w 1499675"/>
              <a:gd name="connsiteY23" fmla="*/ 1846839 h 4120840"/>
              <a:gd name="connsiteX24" fmla="*/ 1496192 w 1499675"/>
              <a:gd name="connsiteY24" fmla="*/ 1898422 h 4120840"/>
              <a:gd name="connsiteX25" fmla="*/ 1130724 w 1499675"/>
              <a:gd name="connsiteY25" fmla="*/ 2193451 h 4120840"/>
              <a:gd name="connsiteX26" fmla="*/ 861162 w 1499675"/>
              <a:gd name="connsiteY26" fmla="*/ 2382032 h 4120840"/>
              <a:gd name="connsiteX27" fmla="*/ 864498 w 1499675"/>
              <a:gd name="connsiteY27" fmla="*/ 2453062 h 4120840"/>
              <a:gd name="connsiteX28" fmla="*/ 902942 w 1499675"/>
              <a:gd name="connsiteY28" fmla="*/ 2907100 h 4120840"/>
              <a:gd name="connsiteX29" fmla="*/ 1091302 w 1499675"/>
              <a:gd name="connsiteY29" fmla="*/ 4120840 h 4120840"/>
              <a:gd name="connsiteX30" fmla="*/ 543014 w 1499675"/>
              <a:gd name="connsiteY30" fmla="*/ 4120840 h 4120840"/>
              <a:gd name="connsiteX31" fmla="*/ 541502 w 1499675"/>
              <a:gd name="connsiteY31" fmla="*/ 4036515 h 4120840"/>
              <a:gd name="connsiteX32" fmla="*/ 563900 w 1499675"/>
              <a:gd name="connsiteY32" fmla="*/ 2766919 h 4120840"/>
              <a:gd name="connsiteX33" fmla="*/ 586464 w 1499675"/>
              <a:gd name="connsiteY33" fmla="*/ 2443950 h 4120840"/>
              <a:gd name="connsiteX34" fmla="*/ 322722 w 1499675"/>
              <a:gd name="connsiteY34" fmla="*/ 2285614 h 4120840"/>
              <a:gd name="connsiteX35" fmla="*/ 4138 w 1499675"/>
              <a:gd name="connsiteY35" fmla="*/ 2063263 h 4120840"/>
              <a:gd name="connsiteX36" fmla="*/ 5820 w 1499675"/>
              <a:gd name="connsiteY36" fmla="*/ 2020392 h 4120840"/>
              <a:gd name="connsiteX37" fmla="*/ 7334 w 1499675"/>
              <a:gd name="connsiteY37" fmla="*/ 2017770 h 4120840"/>
              <a:gd name="connsiteX38" fmla="*/ 498666 w 1499675"/>
              <a:gd name="connsiteY38" fmla="*/ 2312607 h 4120840"/>
              <a:gd name="connsiteX39" fmla="*/ 593086 w 1499675"/>
              <a:gd name="connsiteY39" fmla="*/ 2349183 h 4120840"/>
              <a:gd name="connsiteX40" fmla="*/ 608122 w 1499675"/>
              <a:gd name="connsiteY40" fmla="*/ 2133969 h 4120840"/>
              <a:gd name="connsiteX41" fmla="*/ 674204 w 1499675"/>
              <a:gd name="connsiteY41" fmla="*/ 1502990 h 4120840"/>
              <a:gd name="connsiteX42" fmla="*/ 695908 w 1499675"/>
              <a:gd name="connsiteY42" fmla="*/ 1343687 h 4120840"/>
              <a:gd name="connsiteX43" fmla="*/ 492494 w 1499675"/>
              <a:gd name="connsiteY43" fmla="*/ 1133194 h 4120840"/>
              <a:gd name="connsiteX44" fmla="*/ 277262 w 1499675"/>
              <a:gd name="connsiteY44" fmla="*/ 877486 h 4120840"/>
              <a:gd name="connsiteX45" fmla="*/ 288186 w 1499675"/>
              <a:gd name="connsiteY45" fmla="*/ 842209 h 4120840"/>
              <a:gd name="connsiteX46" fmla="*/ 290034 w 1499675"/>
              <a:gd name="connsiteY46" fmla="*/ 840374 h 4120840"/>
              <a:gd name="connsiteX47" fmla="*/ 632698 w 1499675"/>
              <a:gd name="connsiteY47" fmla="*/ 1194800 h 4120840"/>
              <a:gd name="connsiteX48" fmla="*/ 708628 w 1499675"/>
              <a:gd name="connsiteY48" fmla="*/ 1250330 h 4120840"/>
              <a:gd name="connsiteX49" fmla="*/ 742734 w 1499675"/>
              <a:gd name="connsiteY49" fmla="*/ 999998 h 4120840"/>
              <a:gd name="connsiteX50" fmla="*/ 815492 w 1499675"/>
              <a:gd name="connsiteY50" fmla="*/ 557462 h 4120840"/>
              <a:gd name="connsiteX51" fmla="*/ 679452 w 1499675"/>
              <a:gd name="connsiteY51" fmla="*/ 416689 h 4120840"/>
              <a:gd name="connsiteX52" fmla="*/ 552708 w 1499675"/>
              <a:gd name="connsiteY52" fmla="*/ 266110 h 4120840"/>
              <a:gd name="connsiteX53" fmla="*/ 559140 w 1499675"/>
              <a:gd name="connsiteY53" fmla="*/ 245337 h 4120840"/>
              <a:gd name="connsiteX54" fmla="*/ 560230 w 1499675"/>
              <a:gd name="connsiteY54" fmla="*/ 244256 h 4120840"/>
              <a:gd name="connsiteX55" fmla="*/ 762014 w 1499675"/>
              <a:gd name="connsiteY55" fmla="*/ 452967 h 4120840"/>
              <a:gd name="connsiteX56" fmla="*/ 825088 w 1499675"/>
              <a:gd name="connsiteY56" fmla="*/ 499095 h 4120840"/>
              <a:gd name="connsiteX57" fmla="*/ 825118 w 1499675"/>
              <a:gd name="connsiteY57" fmla="*/ 498907 h 4120840"/>
              <a:gd name="connsiteX58" fmla="*/ 921302 w 1499675"/>
              <a:gd name="connsiteY58" fmla="*/ 0 h 412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99675" h="4120840">
                <a:moveTo>
                  <a:pt x="921302" y="0"/>
                </a:moveTo>
                <a:lnTo>
                  <a:pt x="951948" y="0"/>
                </a:lnTo>
                <a:cubicBezTo>
                  <a:pt x="935348" y="120454"/>
                  <a:pt x="920566" y="241101"/>
                  <a:pt x="907602" y="361901"/>
                </a:cubicBezTo>
                <a:lnTo>
                  <a:pt x="880480" y="656239"/>
                </a:lnTo>
                <a:lnTo>
                  <a:pt x="1019816" y="565676"/>
                </a:lnTo>
                <a:cubicBezTo>
                  <a:pt x="1084084" y="527000"/>
                  <a:pt x="1149676" y="490531"/>
                  <a:pt x="1216454" y="456280"/>
                </a:cubicBezTo>
                <a:cubicBezTo>
                  <a:pt x="1225180" y="456628"/>
                  <a:pt x="1233252" y="460957"/>
                  <a:pt x="1238356" y="468032"/>
                </a:cubicBezTo>
                <a:cubicBezTo>
                  <a:pt x="1238704" y="468501"/>
                  <a:pt x="1239030" y="468983"/>
                  <a:pt x="1239338" y="469479"/>
                </a:cubicBezTo>
                <a:cubicBezTo>
                  <a:pt x="1139670" y="518430"/>
                  <a:pt x="1046242" y="579173"/>
                  <a:pt x="961076" y="650422"/>
                </a:cubicBezTo>
                <a:lnTo>
                  <a:pt x="873758" y="731349"/>
                </a:lnTo>
                <a:lnTo>
                  <a:pt x="851652" y="1088206"/>
                </a:lnTo>
                <a:lnTo>
                  <a:pt x="843874" y="1364872"/>
                </a:lnTo>
                <a:lnTo>
                  <a:pt x="1058216" y="1225557"/>
                </a:lnTo>
                <a:cubicBezTo>
                  <a:pt x="1154582" y="1167565"/>
                  <a:pt x="1252934" y="1112882"/>
                  <a:pt x="1353062" y="1061525"/>
                </a:cubicBezTo>
                <a:cubicBezTo>
                  <a:pt x="1366146" y="1062047"/>
                  <a:pt x="1378250" y="1068537"/>
                  <a:pt x="1385904" y="1079146"/>
                </a:cubicBezTo>
                <a:cubicBezTo>
                  <a:pt x="1386424" y="1079850"/>
                  <a:pt x="1386914" y="1080573"/>
                  <a:pt x="1387378" y="1081316"/>
                </a:cubicBezTo>
                <a:cubicBezTo>
                  <a:pt x="1237928" y="1154715"/>
                  <a:pt x="1097838" y="1245796"/>
                  <a:pt x="970140" y="1352629"/>
                </a:cubicBezTo>
                <a:lnTo>
                  <a:pt x="840848" y="1472457"/>
                </a:lnTo>
                <a:lnTo>
                  <a:pt x="838862" y="1543135"/>
                </a:lnTo>
                <a:cubicBezTo>
                  <a:pt x="837442" y="1694835"/>
                  <a:pt x="838868" y="1846566"/>
                  <a:pt x="843140" y="1998247"/>
                </a:cubicBezTo>
                <a:lnTo>
                  <a:pt x="855964" y="2271319"/>
                </a:lnTo>
                <a:lnTo>
                  <a:pt x="920794" y="2240842"/>
                </a:lnTo>
                <a:cubicBezTo>
                  <a:pt x="1125264" y="2131727"/>
                  <a:pt x="1315900" y="1998439"/>
                  <a:pt x="1488552" y="1843806"/>
                </a:cubicBezTo>
                <a:cubicBezTo>
                  <a:pt x="1489256" y="1844797"/>
                  <a:pt x="1489922" y="1845789"/>
                  <a:pt x="1490590" y="1846839"/>
                </a:cubicBezTo>
                <a:cubicBezTo>
                  <a:pt x="1500268" y="1862235"/>
                  <a:pt x="1502344" y="1881276"/>
                  <a:pt x="1496192" y="1898422"/>
                </a:cubicBezTo>
                <a:cubicBezTo>
                  <a:pt x="1377696" y="2000889"/>
                  <a:pt x="1255828" y="2099317"/>
                  <a:pt x="1130724" y="2193451"/>
                </a:cubicBezTo>
                <a:lnTo>
                  <a:pt x="861162" y="2382032"/>
                </a:lnTo>
                <a:lnTo>
                  <a:pt x="864498" y="2453062"/>
                </a:lnTo>
                <a:cubicBezTo>
                  <a:pt x="874464" y="2604564"/>
                  <a:pt x="887280" y="2755937"/>
                  <a:pt x="902942" y="2907100"/>
                </a:cubicBezTo>
                <a:cubicBezTo>
                  <a:pt x="945156" y="3314605"/>
                  <a:pt x="1008014" y="3719631"/>
                  <a:pt x="1091302" y="4120840"/>
                </a:cubicBezTo>
                <a:lnTo>
                  <a:pt x="543014" y="4120840"/>
                </a:lnTo>
                <a:cubicBezTo>
                  <a:pt x="542458" y="4092795"/>
                  <a:pt x="541980" y="4064751"/>
                  <a:pt x="541502" y="4036515"/>
                </a:cubicBezTo>
                <a:cubicBezTo>
                  <a:pt x="534214" y="3612865"/>
                  <a:pt x="541732" y="3189420"/>
                  <a:pt x="563900" y="2766919"/>
                </a:cubicBezTo>
                <a:lnTo>
                  <a:pt x="586464" y="2443950"/>
                </a:lnTo>
                <a:lnTo>
                  <a:pt x="322722" y="2285614"/>
                </a:lnTo>
                <a:cubicBezTo>
                  <a:pt x="214070" y="2215160"/>
                  <a:pt x="107840" y="2140976"/>
                  <a:pt x="4138" y="2063263"/>
                </a:cubicBezTo>
                <a:cubicBezTo>
                  <a:pt x="-1914" y="2049472"/>
                  <a:pt x="-1308" y="2033654"/>
                  <a:pt x="5820" y="2020392"/>
                </a:cubicBezTo>
                <a:cubicBezTo>
                  <a:pt x="6290" y="2019488"/>
                  <a:pt x="6796" y="2018629"/>
                  <a:pt x="7334" y="2017770"/>
                </a:cubicBezTo>
                <a:cubicBezTo>
                  <a:pt x="158680" y="2135392"/>
                  <a:pt x="323680" y="2234376"/>
                  <a:pt x="498666" y="2312607"/>
                </a:cubicBezTo>
                <a:lnTo>
                  <a:pt x="593086" y="2349183"/>
                </a:lnTo>
                <a:lnTo>
                  <a:pt x="608122" y="2133969"/>
                </a:lnTo>
                <a:cubicBezTo>
                  <a:pt x="626512" y="1923283"/>
                  <a:pt x="648546" y="1712926"/>
                  <a:pt x="674204" y="1502990"/>
                </a:cubicBezTo>
                <a:lnTo>
                  <a:pt x="695908" y="1343687"/>
                </a:lnTo>
                <a:lnTo>
                  <a:pt x="492494" y="1133194"/>
                </a:lnTo>
                <a:cubicBezTo>
                  <a:pt x="417890" y="1050450"/>
                  <a:pt x="346128" y="965150"/>
                  <a:pt x="277262" y="877486"/>
                </a:cubicBezTo>
                <a:cubicBezTo>
                  <a:pt x="275290" y="864663"/>
                  <a:pt x="279330" y="851664"/>
                  <a:pt x="288186" y="842209"/>
                </a:cubicBezTo>
                <a:cubicBezTo>
                  <a:pt x="288770" y="841581"/>
                  <a:pt x="289402" y="840977"/>
                  <a:pt x="290034" y="840374"/>
                </a:cubicBezTo>
                <a:cubicBezTo>
                  <a:pt x="389642" y="971825"/>
                  <a:pt x="504698" y="1090830"/>
                  <a:pt x="632698" y="1194800"/>
                </a:cubicBezTo>
                <a:lnTo>
                  <a:pt x="708628" y="1250330"/>
                </a:lnTo>
                <a:lnTo>
                  <a:pt x="742734" y="999998"/>
                </a:lnTo>
                <a:lnTo>
                  <a:pt x="815492" y="557462"/>
                </a:lnTo>
                <a:lnTo>
                  <a:pt x="679452" y="416689"/>
                </a:lnTo>
                <a:cubicBezTo>
                  <a:pt x="635520" y="367963"/>
                  <a:pt x="593262" y="317733"/>
                  <a:pt x="552708" y="266110"/>
                </a:cubicBezTo>
                <a:cubicBezTo>
                  <a:pt x="551548" y="258559"/>
                  <a:pt x="553926" y="250904"/>
                  <a:pt x="559140" y="245337"/>
                </a:cubicBezTo>
                <a:cubicBezTo>
                  <a:pt x="559484" y="244967"/>
                  <a:pt x="559856" y="244611"/>
                  <a:pt x="560230" y="244256"/>
                </a:cubicBezTo>
                <a:cubicBezTo>
                  <a:pt x="618886" y="321664"/>
                  <a:pt x="686638" y="391742"/>
                  <a:pt x="762014" y="452967"/>
                </a:cubicBezTo>
                <a:lnTo>
                  <a:pt x="825088" y="499095"/>
                </a:lnTo>
                <a:lnTo>
                  <a:pt x="825118" y="498907"/>
                </a:lnTo>
                <a:cubicBezTo>
                  <a:pt x="854884" y="332225"/>
                  <a:pt x="886948" y="165907"/>
                  <a:pt x="92130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71438" tIns="71438" rIns="71438" bIns="7143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1" name="Shape 14565">
            <a:extLst>
              <a:ext uri="{FF2B5EF4-FFF2-40B4-BE49-F238E27FC236}">
                <a16:creationId xmlns:a16="http://schemas.microsoft.com/office/drawing/2014/main" id="{91BD70DB-6969-4F6E-BDE0-1E27F9615ECA}"/>
              </a:ext>
            </a:extLst>
          </p:cNvPr>
          <p:cNvSpPr/>
          <p:nvPr/>
        </p:nvSpPr>
        <p:spPr>
          <a:xfrm>
            <a:off x="22307111" y="9946835"/>
            <a:ext cx="1662459" cy="1653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0" h="21037" extrusionOk="0">
                <a:moveTo>
                  <a:pt x="11348" y="0"/>
                </a:moveTo>
                <a:cubicBezTo>
                  <a:pt x="10149" y="0"/>
                  <a:pt x="8952" y="435"/>
                  <a:pt x="8038" y="1306"/>
                </a:cubicBezTo>
                <a:cubicBezTo>
                  <a:pt x="7414" y="1900"/>
                  <a:pt x="7018" y="2625"/>
                  <a:pt x="6820" y="3385"/>
                </a:cubicBezTo>
                <a:cubicBezTo>
                  <a:pt x="5242" y="2962"/>
                  <a:pt x="3484" y="3323"/>
                  <a:pt x="2243" y="4505"/>
                </a:cubicBezTo>
                <a:cubicBezTo>
                  <a:pt x="666" y="6006"/>
                  <a:pt x="454" y="8308"/>
                  <a:pt x="1595" y="10031"/>
                </a:cubicBezTo>
                <a:cubicBezTo>
                  <a:pt x="1429" y="10145"/>
                  <a:pt x="1261" y="10263"/>
                  <a:pt x="1112" y="10405"/>
                </a:cubicBezTo>
                <a:cubicBezTo>
                  <a:pt x="-371" y="11818"/>
                  <a:pt x="-371" y="14105"/>
                  <a:pt x="1112" y="15517"/>
                </a:cubicBezTo>
                <a:cubicBezTo>
                  <a:pt x="1534" y="15919"/>
                  <a:pt x="2034" y="16196"/>
                  <a:pt x="2563" y="16369"/>
                </a:cubicBezTo>
                <a:cubicBezTo>
                  <a:pt x="2504" y="17579"/>
                  <a:pt x="2943" y="18806"/>
                  <a:pt x="3913" y="19730"/>
                </a:cubicBezTo>
                <a:cubicBezTo>
                  <a:pt x="5742" y="21472"/>
                  <a:pt x="8708" y="21472"/>
                  <a:pt x="10537" y="19730"/>
                </a:cubicBezTo>
                <a:cubicBezTo>
                  <a:pt x="10552" y="19716"/>
                  <a:pt x="10560" y="19698"/>
                  <a:pt x="10575" y="19684"/>
                </a:cubicBezTo>
                <a:cubicBezTo>
                  <a:pt x="12987" y="21600"/>
                  <a:pt x="16577" y="21482"/>
                  <a:pt x="18841" y="19326"/>
                </a:cubicBezTo>
                <a:cubicBezTo>
                  <a:pt x="21170" y="17108"/>
                  <a:pt x="21229" y="13555"/>
                  <a:pt x="19033" y="11261"/>
                </a:cubicBezTo>
                <a:cubicBezTo>
                  <a:pt x="19164" y="11163"/>
                  <a:pt x="19301" y="11074"/>
                  <a:pt x="19422" y="10959"/>
                </a:cubicBezTo>
                <a:cubicBezTo>
                  <a:pt x="21045" y="9414"/>
                  <a:pt x="21045" y="6909"/>
                  <a:pt x="19422" y="5364"/>
                </a:cubicBezTo>
                <a:cubicBezTo>
                  <a:pt x="18489" y="4475"/>
                  <a:pt x="17225" y="4113"/>
                  <a:pt x="16008" y="4246"/>
                </a:cubicBezTo>
                <a:cubicBezTo>
                  <a:pt x="15954" y="3178"/>
                  <a:pt x="15514" y="2122"/>
                  <a:pt x="14658" y="1306"/>
                </a:cubicBezTo>
                <a:cubicBezTo>
                  <a:pt x="13743" y="435"/>
                  <a:pt x="12546" y="0"/>
                  <a:pt x="1134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2" name="Shape 14579">
            <a:extLst>
              <a:ext uri="{FF2B5EF4-FFF2-40B4-BE49-F238E27FC236}">
                <a16:creationId xmlns:a16="http://schemas.microsoft.com/office/drawing/2014/main" id="{73C1B879-A162-40EB-8F23-2D280FA72AE3}"/>
              </a:ext>
            </a:extLst>
          </p:cNvPr>
          <p:cNvSpPr/>
          <p:nvPr/>
        </p:nvSpPr>
        <p:spPr>
          <a:xfrm>
            <a:off x="0" y="13303335"/>
            <a:ext cx="24574499" cy="412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1" extrusionOk="0">
                <a:moveTo>
                  <a:pt x="10185" y="3356"/>
                </a:moveTo>
                <a:cubicBezTo>
                  <a:pt x="9373" y="2682"/>
                  <a:pt x="8561" y="5146"/>
                  <a:pt x="7751" y="4082"/>
                </a:cubicBezTo>
                <a:cubicBezTo>
                  <a:pt x="7573" y="3848"/>
                  <a:pt x="7396" y="3444"/>
                  <a:pt x="7217" y="3536"/>
                </a:cubicBezTo>
                <a:cubicBezTo>
                  <a:pt x="7012" y="3642"/>
                  <a:pt x="6812" y="4395"/>
                  <a:pt x="6607" y="4461"/>
                </a:cubicBezTo>
                <a:cubicBezTo>
                  <a:pt x="6415" y="4523"/>
                  <a:pt x="6227" y="3982"/>
                  <a:pt x="6037" y="3645"/>
                </a:cubicBezTo>
                <a:cubicBezTo>
                  <a:pt x="5558" y="2794"/>
                  <a:pt x="5073" y="3236"/>
                  <a:pt x="4591" y="3261"/>
                </a:cubicBezTo>
                <a:cubicBezTo>
                  <a:pt x="4208" y="3282"/>
                  <a:pt x="3825" y="3039"/>
                  <a:pt x="3442" y="2870"/>
                </a:cubicBezTo>
                <a:cubicBezTo>
                  <a:pt x="3116" y="2726"/>
                  <a:pt x="2762" y="2920"/>
                  <a:pt x="2565" y="6384"/>
                </a:cubicBezTo>
                <a:cubicBezTo>
                  <a:pt x="2447" y="8472"/>
                  <a:pt x="2409" y="11571"/>
                  <a:pt x="2222" y="12483"/>
                </a:cubicBezTo>
                <a:cubicBezTo>
                  <a:pt x="1972" y="13699"/>
                  <a:pt x="1785" y="10019"/>
                  <a:pt x="1552" y="8625"/>
                </a:cubicBezTo>
                <a:cubicBezTo>
                  <a:pt x="1262" y="6886"/>
                  <a:pt x="943" y="8783"/>
                  <a:pt x="677" y="11280"/>
                </a:cubicBezTo>
                <a:cubicBezTo>
                  <a:pt x="425" y="13640"/>
                  <a:pt x="198" y="16470"/>
                  <a:pt x="0" y="19671"/>
                </a:cubicBezTo>
                <a:cubicBezTo>
                  <a:pt x="85" y="19671"/>
                  <a:pt x="169" y="19671"/>
                  <a:pt x="254" y="19671"/>
                </a:cubicBezTo>
                <a:cubicBezTo>
                  <a:pt x="7263" y="19671"/>
                  <a:pt x="14273" y="19671"/>
                  <a:pt x="21282" y="19671"/>
                </a:cubicBezTo>
                <a:cubicBezTo>
                  <a:pt x="21388" y="19671"/>
                  <a:pt x="21494" y="19671"/>
                  <a:pt x="21600" y="19671"/>
                </a:cubicBezTo>
                <a:cubicBezTo>
                  <a:pt x="21484" y="17315"/>
                  <a:pt x="21381" y="14835"/>
                  <a:pt x="21293" y="12254"/>
                </a:cubicBezTo>
                <a:cubicBezTo>
                  <a:pt x="21162" y="8405"/>
                  <a:pt x="21007" y="4141"/>
                  <a:pt x="20711" y="4151"/>
                </a:cubicBezTo>
                <a:cubicBezTo>
                  <a:pt x="20585" y="4155"/>
                  <a:pt x="20470" y="5123"/>
                  <a:pt x="20345" y="5221"/>
                </a:cubicBezTo>
                <a:cubicBezTo>
                  <a:pt x="20112" y="5403"/>
                  <a:pt x="19935" y="2816"/>
                  <a:pt x="19728" y="1413"/>
                </a:cubicBezTo>
                <a:cubicBezTo>
                  <a:pt x="19236" y="-1929"/>
                  <a:pt x="18682" y="1654"/>
                  <a:pt x="18143" y="2037"/>
                </a:cubicBezTo>
                <a:cubicBezTo>
                  <a:pt x="17731" y="2330"/>
                  <a:pt x="17327" y="690"/>
                  <a:pt x="16915" y="510"/>
                </a:cubicBezTo>
                <a:cubicBezTo>
                  <a:pt x="16631" y="386"/>
                  <a:pt x="16348" y="962"/>
                  <a:pt x="16063" y="1138"/>
                </a:cubicBezTo>
                <a:cubicBezTo>
                  <a:pt x="15642" y="1399"/>
                  <a:pt x="15218" y="779"/>
                  <a:pt x="14799" y="1539"/>
                </a:cubicBezTo>
                <a:cubicBezTo>
                  <a:pt x="14454" y="2164"/>
                  <a:pt x="14119" y="3715"/>
                  <a:pt x="13770" y="3567"/>
                </a:cubicBezTo>
                <a:cubicBezTo>
                  <a:pt x="13312" y="3374"/>
                  <a:pt x="12880" y="264"/>
                  <a:pt x="12425" y="1186"/>
                </a:cubicBezTo>
                <a:cubicBezTo>
                  <a:pt x="12207" y="1626"/>
                  <a:pt x="12006" y="2981"/>
                  <a:pt x="11793" y="3741"/>
                </a:cubicBezTo>
                <a:cubicBezTo>
                  <a:pt x="11268" y="5615"/>
                  <a:pt x="10724" y="3803"/>
                  <a:pt x="10185" y="3356"/>
                </a:cubicBezTo>
                <a:close/>
              </a:path>
            </a:pathLst>
          </a:custGeom>
          <a:solidFill>
            <a:srgbClr val="00B050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8B4265-25F6-4EC3-BD4E-F3F3BF87B579}"/>
              </a:ext>
            </a:extLst>
          </p:cNvPr>
          <p:cNvSpPr/>
          <p:nvPr/>
        </p:nvSpPr>
        <p:spPr>
          <a:xfrm>
            <a:off x="23363854" y="12783133"/>
            <a:ext cx="704850" cy="704850"/>
          </a:xfrm>
          <a:prstGeom prst="ellipse">
            <a:avLst/>
          </a:prstGeom>
          <a:solidFill>
            <a:srgbClr val="00B05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DAAEB-B702-40B1-AAE9-E6A85CF12613}"/>
              </a:ext>
            </a:extLst>
          </p:cNvPr>
          <p:cNvSpPr txBox="1"/>
          <p:nvPr/>
        </p:nvSpPr>
        <p:spPr>
          <a:xfrm>
            <a:off x="23517824" y="12948933"/>
            <a:ext cx="294676" cy="5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b="1" spc="-2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5" name="Google Shape;260;p29">
            <a:extLst>
              <a:ext uri="{FF2B5EF4-FFF2-40B4-BE49-F238E27FC236}">
                <a16:creationId xmlns:a16="http://schemas.microsoft.com/office/drawing/2014/main" id="{496A6C54-C06E-4C1E-93FB-9E1487F10614}"/>
              </a:ext>
            </a:extLst>
          </p:cNvPr>
          <p:cNvSpPr txBox="1">
            <a:spLocks/>
          </p:cNvSpPr>
          <p:nvPr/>
        </p:nvSpPr>
        <p:spPr>
          <a:xfrm>
            <a:off x="19928877" y="13231965"/>
            <a:ext cx="4448773" cy="7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0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 smtClean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i="0" kern="1200" spc="-30" baseline="0" dirty="0">
                <a:solidFill>
                  <a:schemeClr val="tx1"/>
                </a:solidFill>
                <a:effectLst/>
                <a:latin typeface="Poppins" pitchFamily="2" charset="77"/>
                <a:ea typeface="Open Sans Light" panose="020B0306030504020204" pitchFamily="34" charset="0"/>
                <a:cs typeface="Poppins" pitchFamily="2" charset="77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bg1"/>
                </a:solidFill>
              </a:rPr>
              <a:t>https://data-ware.io/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CF5DEA-283F-4E86-9CB0-1FAE49477435}"/>
              </a:ext>
            </a:extLst>
          </p:cNvPr>
          <p:cNvSpPr/>
          <p:nvPr/>
        </p:nvSpPr>
        <p:spPr>
          <a:xfrm>
            <a:off x="76070" y="12794555"/>
            <a:ext cx="1526464" cy="3853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3C68E2D6-88CE-4D96-A849-F5ADEF8394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56" r="82056" b="35015"/>
          <a:stretch/>
        </p:blipFill>
        <p:spPr>
          <a:xfrm>
            <a:off x="93905" y="12765636"/>
            <a:ext cx="378587" cy="32882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44E3BD-DAA0-4C09-B2BC-C5363FBD4C08}"/>
              </a:ext>
            </a:extLst>
          </p:cNvPr>
          <p:cNvSpPr/>
          <p:nvPr/>
        </p:nvSpPr>
        <p:spPr>
          <a:xfrm>
            <a:off x="328083" y="12634039"/>
            <a:ext cx="1292286" cy="646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</a:t>
            </a:r>
            <a:r>
              <a:rPr lang="en-US" sz="1600" b="1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Ware</a:t>
            </a:r>
            <a:endParaRPr lang="en-US" sz="1600" b="1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analytics solutions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38F348-8C40-473B-B85B-C59C2517CA55}"/>
              </a:ext>
            </a:extLst>
          </p:cNvPr>
          <p:cNvSpPr txBox="1"/>
          <p:nvPr/>
        </p:nvSpPr>
        <p:spPr>
          <a:xfrm>
            <a:off x="18775965" y="843660"/>
            <a:ext cx="5424883" cy="92333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5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Data Processing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58B8155-BF55-4901-ACB2-6BD26E38E2E8}"/>
              </a:ext>
            </a:extLst>
          </p:cNvPr>
          <p:cNvSpPr/>
          <p:nvPr/>
        </p:nvSpPr>
        <p:spPr>
          <a:xfrm flipH="1">
            <a:off x="22993908" y="0"/>
            <a:ext cx="164388" cy="9233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CAC43A7-C0F8-4552-9981-A06D38C93025}"/>
              </a:ext>
            </a:extLst>
          </p:cNvPr>
          <p:cNvSpPr/>
          <p:nvPr/>
        </p:nvSpPr>
        <p:spPr>
          <a:xfrm flipH="1">
            <a:off x="22993908" y="1687320"/>
            <a:ext cx="164388" cy="42806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B9766-B681-4532-B4F1-EC57EB39FB51}"/>
              </a:ext>
            </a:extLst>
          </p:cNvPr>
          <p:cNvSpPr txBox="1"/>
          <p:nvPr/>
        </p:nvSpPr>
        <p:spPr>
          <a:xfrm>
            <a:off x="342898" y="1791950"/>
            <a:ext cx="603802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Text Preprocessing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C8CD7-B2AA-4801-8423-59716E6A2DA2}"/>
              </a:ext>
            </a:extLst>
          </p:cNvPr>
          <p:cNvSpPr/>
          <p:nvPr/>
        </p:nvSpPr>
        <p:spPr>
          <a:xfrm>
            <a:off x="12700" y="1843370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C56472-DFC4-4026-B1A1-03193C58972C}"/>
              </a:ext>
            </a:extLst>
          </p:cNvPr>
          <p:cNvSpPr txBox="1"/>
          <p:nvPr/>
        </p:nvSpPr>
        <p:spPr>
          <a:xfrm>
            <a:off x="584202" y="2567422"/>
            <a:ext cx="8440528" cy="5806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All tweets were cleaned up by removing the following characteristics: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Line breaks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URL’s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Numbers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Capital letters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Punctuation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8F076-0B38-4189-B506-3E673261FAB9}"/>
              </a:ext>
            </a:extLst>
          </p:cNvPr>
          <p:cNvSpPr txBox="1"/>
          <p:nvPr/>
        </p:nvSpPr>
        <p:spPr>
          <a:xfrm>
            <a:off x="10220891" y="2567422"/>
            <a:ext cx="7431006" cy="4975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Maximum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Minimum word frequency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ngram</a:t>
            </a: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 range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Stop words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CountVectorizer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20" dirty="0" err="1">
                <a:solidFill>
                  <a:srgbClr val="747A94"/>
                </a:solidFill>
                <a:latin typeface="Lato ui"/>
                <a:ea typeface="Lato" panose="020F0502020204030203" pitchFamily="34" charset="0"/>
                <a:cs typeface="Lato" panose="020F0502020204030203" pitchFamily="34" charset="0"/>
              </a:rPr>
              <a:t>TfidVectorizer</a:t>
            </a:r>
            <a:endParaRPr lang="en-US" spc="-20" dirty="0">
              <a:solidFill>
                <a:srgbClr val="747A94"/>
              </a:solidFill>
              <a:latin typeface="Lato ui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C19025-3602-41B2-92EB-C92A3EEBA074}"/>
              </a:ext>
            </a:extLst>
          </p:cNvPr>
          <p:cNvSpPr txBox="1"/>
          <p:nvPr/>
        </p:nvSpPr>
        <p:spPr>
          <a:xfrm>
            <a:off x="10328977" y="1803574"/>
            <a:ext cx="786163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Feature Extraction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2F74-6FC7-4D39-92E2-A2A06EE8BFF7}"/>
              </a:ext>
            </a:extLst>
          </p:cNvPr>
          <p:cNvSpPr/>
          <p:nvPr/>
        </p:nvSpPr>
        <p:spPr>
          <a:xfrm>
            <a:off x="9998779" y="1854994"/>
            <a:ext cx="152400" cy="48519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Unsupervised feature extraction applied to bioinformatics - Research  Outreach">
            <a:extLst>
              <a:ext uri="{FF2B5EF4-FFF2-40B4-BE49-F238E27FC236}">
                <a16:creationId xmlns:a16="http://schemas.microsoft.com/office/drawing/2014/main" id="{D33E16B6-9652-4AEC-A29D-56095896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2301" y="5874047"/>
            <a:ext cx="6139168" cy="543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23937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91765</TotalTime>
  <Words>644</Words>
  <Application>Microsoft Office PowerPoint</Application>
  <PresentationFormat>Custom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Lato</vt:lpstr>
      <vt:lpstr>Lato Light</vt:lpstr>
      <vt:lpstr>Lato ui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>Edward</dc:creator>
  <cp:keywords/>
  <dc:description/>
  <cp:lastModifiedBy>Edward Ogbei</cp:lastModifiedBy>
  <cp:revision>9835</cp:revision>
  <cp:lastPrinted>2019-09-18T23:04:43Z</cp:lastPrinted>
  <dcterms:created xsi:type="dcterms:W3CDTF">2014-11-12T21:47:38Z</dcterms:created>
  <dcterms:modified xsi:type="dcterms:W3CDTF">2022-04-06T05:08:30Z</dcterms:modified>
  <cp:category/>
</cp:coreProperties>
</file>