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12" r:id="rId2"/>
    <p:sldId id="4144" r:id="rId3"/>
    <p:sldId id="4137" r:id="rId4"/>
    <p:sldId id="4147" r:id="rId5"/>
    <p:sldId id="4149" r:id="rId6"/>
    <p:sldId id="4151" r:id="rId7"/>
    <p:sldId id="4152" r:id="rId8"/>
    <p:sldId id="4148" r:id="rId9"/>
    <p:sldId id="4153" r:id="rId10"/>
    <p:sldId id="4154" r:id="rId11"/>
    <p:sldId id="4155" r:id="rId12"/>
    <p:sldId id="4156" r:id="rId13"/>
    <p:sldId id="4135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005"/>
    <a:srgbClr val="E92F32"/>
    <a:srgbClr val="4EAE01"/>
    <a:srgbClr val="292929"/>
    <a:srgbClr val="080808"/>
    <a:srgbClr val="A82F2F"/>
    <a:srgbClr val="F7554E"/>
    <a:srgbClr val="109B9A"/>
    <a:srgbClr val="00D8E2"/>
    <a:srgbClr val="19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1973" autoAdjust="0"/>
  </p:normalViewPr>
  <p:slideViewPr>
    <p:cSldViewPr snapToGrid="0" snapToObjects="1">
      <p:cViewPr varScale="1">
        <p:scale>
          <a:sx n="41" d="100"/>
          <a:sy n="41" d="100"/>
        </p:scale>
        <p:origin x="581" y="24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C6B566-569B-4514-AD9B-3E708950D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050A0-BF1E-41FE-8820-629519163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A3AB-A6E8-4158-A416-0D4AE191F75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50456-04C6-41E9-B411-F754091CE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E076-1C0A-4791-A5E5-55AC2B450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7FDF5-E55A-4FAF-B80F-19A131D8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7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FD400738-F9EA-4756-8923-537BAEB2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14713771" y="9322948"/>
            <a:ext cx="2748394" cy="1370776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88CEF489-7E6C-4BD5-A8C7-EF4A10F83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20560862" y="8306071"/>
            <a:ext cx="6483117" cy="563100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0761A50-3A7E-41DA-BEE6-DFD7ECEA5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8564279" y="1042702"/>
            <a:ext cx="1144901" cy="99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4234857" y="3706818"/>
            <a:ext cx="16613843" cy="184665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000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 Presentation on</a:t>
            </a:r>
          </a:p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Climate Change Belief Analysis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90638B-02BC-4F6E-903D-8770BB366B0B}"/>
              </a:ext>
            </a:extLst>
          </p:cNvPr>
          <p:cNvSpPr/>
          <p:nvPr/>
        </p:nvSpPr>
        <p:spPr>
          <a:xfrm>
            <a:off x="9136730" y="820300"/>
            <a:ext cx="6810099" cy="1953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88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88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id="{A889A0FA-4D5B-408A-A981-7366B3FF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10905551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51">
            <a:extLst>
              <a:ext uri="{FF2B5EF4-FFF2-40B4-BE49-F238E27FC236}">
                <a16:creationId xmlns:a16="http://schemas.microsoft.com/office/drawing/2014/main" id="{6C053B41-3164-4460-928B-66BCA2E5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268" y="8915261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id="{A8277011-1111-498E-918A-713134E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7800585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56">
            <a:extLst>
              <a:ext uri="{FF2B5EF4-FFF2-40B4-BE49-F238E27FC236}">
                <a16:creationId xmlns:a16="http://schemas.microsoft.com/office/drawing/2014/main" id="{79F65E6A-D964-40B5-AB07-D41638BA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047" y="7564400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60">
            <a:extLst>
              <a:ext uri="{FF2B5EF4-FFF2-40B4-BE49-F238E27FC236}">
                <a16:creationId xmlns:a16="http://schemas.microsoft.com/office/drawing/2014/main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17418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37578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65">
            <a:extLst>
              <a:ext uri="{FF2B5EF4-FFF2-40B4-BE49-F238E27FC236}">
                <a16:creationId xmlns:a16="http://schemas.microsoft.com/office/drawing/2014/main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838" y="8117418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66">
            <a:extLst>
              <a:ext uri="{FF2B5EF4-FFF2-40B4-BE49-F238E27FC236}">
                <a16:creationId xmlns:a16="http://schemas.microsoft.com/office/drawing/2014/main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435" y="8117418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0D6BFA9-F87C-4823-AA15-AA1F613D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96" y="7097790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C4EA1EC0-5DC9-420B-BE26-05719C86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7" y="6389236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id="{16593F0D-52AB-4AC8-92E5-95E99608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9" y="6377558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AC116C00-93F9-44AC-A810-F1AC86B7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7FE15B7B-134B-4AA8-8D6F-1E7A7F17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:a16="http://schemas.microsoft.com/office/drawing/2014/main" id="{957E1F2D-60BA-45C5-AD63-43D7C848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2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33">
            <a:extLst>
              <a:ext uri="{FF2B5EF4-FFF2-40B4-BE49-F238E27FC236}">
                <a16:creationId xmlns:a16="http://schemas.microsoft.com/office/drawing/2014/main" id="{092B84F3-1C0A-4EB1-851B-F66060E7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4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CF8FF3-0533-4E3E-B626-822F3EDE9EA7}"/>
              </a:ext>
            </a:extLst>
          </p:cNvPr>
          <p:cNvSpPr txBox="1"/>
          <p:nvPr/>
        </p:nvSpPr>
        <p:spPr>
          <a:xfrm>
            <a:off x="17285723" y="9486874"/>
            <a:ext cx="139814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#Believer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94B7C0-6398-451D-8DA9-A2B3AB32DA36}"/>
              </a:ext>
            </a:extLst>
          </p:cNvPr>
          <p:cNvSpPr/>
          <p:nvPr/>
        </p:nvSpPr>
        <p:spPr>
          <a:xfrm>
            <a:off x="15203882" y="8936770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CFEB1-0F86-45FE-A54E-6DF2FA711012}"/>
              </a:ext>
            </a:extLst>
          </p:cNvPr>
          <p:cNvSpPr/>
          <p:nvPr/>
        </p:nvSpPr>
        <p:spPr>
          <a:xfrm>
            <a:off x="15195508" y="10372646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35619D-90C7-4849-8B01-082E2BA34718}"/>
              </a:ext>
            </a:extLst>
          </p:cNvPr>
          <p:cNvSpPr txBox="1"/>
          <p:nvPr/>
        </p:nvSpPr>
        <p:spPr>
          <a:xfrm>
            <a:off x="16433268" y="9113146"/>
            <a:ext cx="20457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#Non-Believer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86C67A-4556-4AA7-841A-7E7305246491}"/>
              </a:ext>
            </a:extLst>
          </p:cNvPr>
          <p:cNvSpPr/>
          <p:nvPr/>
        </p:nvSpPr>
        <p:spPr>
          <a:xfrm>
            <a:off x="9621326" y="9985971"/>
            <a:ext cx="1196275" cy="1196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AB34612-CEC6-4693-9938-30558457759E}"/>
              </a:ext>
            </a:extLst>
          </p:cNvPr>
          <p:cNvSpPr/>
          <p:nvPr/>
        </p:nvSpPr>
        <p:spPr>
          <a:xfrm>
            <a:off x="9939987" y="8432825"/>
            <a:ext cx="563331" cy="18466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ext&#10;&#10;Description automatically generated with low confidence">
            <a:extLst>
              <a:ext uri="{FF2B5EF4-FFF2-40B4-BE49-F238E27FC236}">
                <a16:creationId xmlns:a16="http://schemas.microsoft.com/office/drawing/2014/main" id="{969E6534-EA59-48F0-A516-CDCB0DB6DE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09" y="8601949"/>
            <a:ext cx="838364" cy="2383974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C60F75-BD35-405F-9F89-D07FAE97CFD1}"/>
              </a:ext>
            </a:extLst>
          </p:cNvPr>
          <p:cNvSpPr/>
          <p:nvPr/>
        </p:nvSpPr>
        <p:spPr>
          <a:xfrm flipH="1">
            <a:off x="0" y="13050798"/>
            <a:ext cx="24377650" cy="665201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7650153" y="843660"/>
            <a:ext cx="6533520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485004" y="843660"/>
            <a:ext cx="379751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Best Model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2581844" y="843660"/>
            <a:ext cx="11602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Conclusion and Recommendations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E01FD3-1CBD-475A-9AB2-984BC5C7C38D}"/>
              </a:ext>
            </a:extLst>
          </p:cNvPr>
          <p:cNvSpPr txBox="1"/>
          <p:nvPr/>
        </p:nvSpPr>
        <p:spPr>
          <a:xfrm>
            <a:off x="10055867" y="5120076"/>
            <a:ext cx="4265911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Thank you!</a:t>
            </a:r>
            <a:endParaRPr lang="en-US" sz="3200" b="1" spc="-29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Google Shape;338;p35">
            <a:extLst>
              <a:ext uri="{FF2B5EF4-FFF2-40B4-BE49-F238E27FC236}">
                <a16:creationId xmlns:a16="http://schemas.microsoft.com/office/drawing/2014/main" id="{3E130521-231B-452C-B93B-675071662008}"/>
              </a:ext>
            </a:extLst>
          </p:cNvPr>
          <p:cNvSpPr txBox="1">
            <a:spLocks/>
          </p:cNvSpPr>
          <p:nvPr/>
        </p:nvSpPr>
        <p:spPr>
          <a:xfrm>
            <a:off x="9769473" y="6207474"/>
            <a:ext cx="5559163" cy="104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00B050"/>
                </a:solidFill>
              </a:rPr>
              <a:t>Questions?</a:t>
            </a:r>
          </a:p>
        </p:txBody>
      </p:sp>
      <p:sp>
        <p:nvSpPr>
          <p:cNvPr id="28" name="Google Shape;104;p14">
            <a:extLst>
              <a:ext uri="{FF2B5EF4-FFF2-40B4-BE49-F238E27FC236}">
                <a16:creationId xmlns:a16="http://schemas.microsoft.com/office/drawing/2014/main" id="{4C54987E-325C-4CA4-9627-956F6BBB5BAC}"/>
              </a:ext>
            </a:extLst>
          </p:cNvPr>
          <p:cNvSpPr txBox="1">
            <a:spLocks/>
          </p:cNvSpPr>
          <p:nvPr/>
        </p:nvSpPr>
        <p:spPr>
          <a:xfrm>
            <a:off x="2379317" y="8433940"/>
            <a:ext cx="9582496" cy="27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www.data-ware.io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hello@data-ware.io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http://Our-Links-here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C31B71B-741E-49E0-B933-82E36E706B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89" y="8742655"/>
            <a:ext cx="569968" cy="56996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D1BD1F-6F2E-4187-A48D-15727C6DE7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9604603"/>
            <a:ext cx="522389" cy="52238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7E6010D-F291-4C75-AC37-97874FA388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10353429"/>
            <a:ext cx="523781" cy="523781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36F7F2C-5ABD-48A5-948A-F0D6831E31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5675" r="26709" b="7786"/>
          <a:stretch/>
        </p:blipFill>
        <p:spPr>
          <a:xfrm>
            <a:off x="9769473" y="509378"/>
            <a:ext cx="4838701" cy="4610698"/>
          </a:xfrm>
          <a:prstGeom prst="rect">
            <a:avLst/>
          </a:prstGeom>
        </p:spPr>
      </p:pic>
      <p:sp>
        <p:nvSpPr>
          <p:cNvPr id="29" name="Freeform 76">
            <a:extLst>
              <a:ext uri="{FF2B5EF4-FFF2-40B4-BE49-F238E27FC236}">
                <a16:creationId xmlns:a16="http://schemas.microsoft.com/office/drawing/2014/main" id="{06FA1FEA-8698-4323-9EE5-86F2B3E5E9A3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0" name="Shape 14565">
            <a:extLst>
              <a:ext uri="{FF2B5EF4-FFF2-40B4-BE49-F238E27FC236}">
                <a16:creationId xmlns:a16="http://schemas.microsoft.com/office/drawing/2014/main" id="{C36DCB25-3180-4E46-A551-337578907583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1" name="Shape 14579">
            <a:extLst>
              <a:ext uri="{FF2B5EF4-FFF2-40B4-BE49-F238E27FC236}">
                <a16:creationId xmlns:a16="http://schemas.microsoft.com/office/drawing/2014/main" id="{B3711711-E40E-4006-B301-8D98BF38763F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43C2B9-E13C-42A0-B048-06C7723BAD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75FA22-77D9-403F-8D21-17149E967D32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260E2AD3-2116-47D0-8518-2D5AD56AC7EB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5EBC93-E2F1-4B39-AD69-976770A4ED7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7BA78483-0A97-4790-B52A-8A1F51EB2E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8C93340-545B-4BBD-9AE6-9EA629883D7B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0109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20486770" y="843660"/>
            <a:ext cx="329865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Members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5307B92-1D0A-4E7E-9A6A-60F30B2DDBFE}"/>
              </a:ext>
            </a:extLst>
          </p:cNvPr>
          <p:cNvSpPr txBox="1"/>
          <p:nvPr/>
        </p:nvSpPr>
        <p:spPr>
          <a:xfrm>
            <a:off x="584200" y="2567422"/>
            <a:ext cx="12497967" cy="414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Jennifer </a:t>
            </a: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Mukami</a:t>
            </a:r>
            <a:endParaRPr lang="en-US" b="1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Falalu</a:t>
            </a: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Barde</a:t>
            </a:r>
          </a:p>
          <a:p>
            <a:pPr>
              <a:lnSpc>
                <a:spcPct val="150000"/>
              </a:lnSpc>
            </a:pP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Isreal</a:t>
            </a: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Ezema</a:t>
            </a:r>
            <a:endParaRPr lang="en-US" b="1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Gabriel </a:t>
            </a: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Asiegbu</a:t>
            </a:r>
            <a:endParaRPr lang="en-US" b="1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Edward Ogbei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reeform 76">
            <a:extLst>
              <a:ext uri="{FF2B5EF4-FFF2-40B4-BE49-F238E27FC236}">
                <a16:creationId xmlns:a16="http://schemas.microsoft.com/office/drawing/2014/main" id="{A04EEA4E-6D63-4C50-A0DD-0658D20E551D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6" name="Shape 14565">
            <a:extLst>
              <a:ext uri="{FF2B5EF4-FFF2-40B4-BE49-F238E27FC236}">
                <a16:creationId xmlns:a16="http://schemas.microsoft.com/office/drawing/2014/main" id="{9DCD508C-6C6E-48ED-9D15-44C5E3C5B5BE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7" name="Shape 14579">
            <a:extLst>
              <a:ext uri="{FF2B5EF4-FFF2-40B4-BE49-F238E27FC236}">
                <a16:creationId xmlns:a16="http://schemas.microsoft.com/office/drawing/2014/main" id="{2C2CDA45-1D8B-4B35-B8C1-62F8B0539661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9707AF-BDA3-445A-B022-39FEB1B6E1E8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8924B-38F9-4388-8932-C57948B7090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Google Shape;260;p29">
            <a:extLst>
              <a:ext uri="{FF2B5EF4-FFF2-40B4-BE49-F238E27FC236}">
                <a16:creationId xmlns:a16="http://schemas.microsoft.com/office/drawing/2014/main" id="{131E8824-9956-49FB-A7CC-F51F9219DBF0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F297C2-406A-45DD-B99A-D56E0C05382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A16C16C6-0FC4-4465-AC28-4A44FB9D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F148AF-0F50-44F9-BD2B-9C7550818E62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8BA27F-3EB7-402C-AC2E-5260B6A62992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82B28A-74ED-4127-9AD0-3CACA9C187CC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BD1A1B-DCEA-4BF5-AF5A-73E4F46BE5C9}"/>
              </a:ext>
            </a:extLst>
          </p:cNvPr>
          <p:cNvSpPr txBox="1"/>
          <p:nvPr/>
        </p:nvSpPr>
        <p:spPr>
          <a:xfrm>
            <a:off x="8890000" y="4239952"/>
            <a:ext cx="12497967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Our images goes here</a:t>
            </a:r>
          </a:p>
          <a:p>
            <a:pPr>
              <a:lnSpc>
                <a:spcPct val="150000"/>
              </a:lnSpc>
            </a:pP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8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6">
            <a:extLst>
              <a:ext uri="{FF2B5EF4-FFF2-40B4-BE49-F238E27FC236}">
                <a16:creationId xmlns:a16="http://schemas.microsoft.com/office/drawing/2014/main" id="{82B21EA3-7A70-464E-9F31-7BE83E077625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14565">
            <a:extLst>
              <a:ext uri="{FF2B5EF4-FFF2-40B4-BE49-F238E27FC236}">
                <a16:creationId xmlns:a16="http://schemas.microsoft.com/office/drawing/2014/main" id="{A417D25E-63D1-4C36-8FB9-9237C1E7753F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7AFB1E6-BEE7-451C-BC5F-757CC53C1660}"/>
              </a:ext>
            </a:extLst>
          </p:cNvPr>
          <p:cNvSpPr/>
          <p:nvPr/>
        </p:nvSpPr>
        <p:spPr>
          <a:xfrm>
            <a:off x="18921225" y="12991104"/>
            <a:ext cx="5986274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14579">
            <a:extLst>
              <a:ext uri="{FF2B5EF4-FFF2-40B4-BE49-F238E27FC236}">
                <a16:creationId xmlns:a16="http://schemas.microsoft.com/office/drawing/2014/main" id="{CB34AE00-A4DD-4866-9B6B-DA0E5D4CBFFD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15" name="Google Shape;260;p29">
            <a:extLst>
              <a:ext uri="{FF2B5EF4-FFF2-40B4-BE49-F238E27FC236}">
                <a16:creationId xmlns:a16="http://schemas.microsoft.com/office/drawing/2014/main" id="{8F0CB39E-CE46-432D-8D58-0BEF6761A952}"/>
              </a:ext>
            </a:extLst>
          </p:cNvPr>
          <p:cNvSpPr txBox="1">
            <a:spLocks/>
          </p:cNvSpPr>
          <p:nvPr/>
        </p:nvSpPr>
        <p:spPr>
          <a:xfrm>
            <a:off x="2159270" y="3019861"/>
            <a:ext cx="7880080" cy="12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Introduction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An overview, problem statement, data set</a:t>
            </a:r>
            <a:endParaRPr lang="en-US" sz="3200" dirty="0"/>
          </a:p>
        </p:txBody>
      </p:sp>
      <p:sp>
        <p:nvSpPr>
          <p:cNvPr id="116" name="Google Shape;266;p29">
            <a:extLst>
              <a:ext uri="{FF2B5EF4-FFF2-40B4-BE49-F238E27FC236}">
                <a16:creationId xmlns:a16="http://schemas.microsoft.com/office/drawing/2014/main" id="{FFC6BC88-E104-4953-AFD3-3E636F08231B}"/>
              </a:ext>
            </a:extLst>
          </p:cNvPr>
          <p:cNvSpPr/>
          <p:nvPr/>
        </p:nvSpPr>
        <p:spPr>
          <a:xfrm>
            <a:off x="1237025" y="3235373"/>
            <a:ext cx="922960" cy="8485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Picture 3" descr="C:\Users\user\Desktop\Select.jpg">
            <a:extLst>
              <a:ext uri="{FF2B5EF4-FFF2-40B4-BE49-F238E27FC236}">
                <a16:creationId xmlns:a16="http://schemas.microsoft.com/office/drawing/2014/main" id="{6350DFE9-A1E5-4F90-AD0A-5F7ED4B4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877" y="3341638"/>
            <a:ext cx="720320" cy="695325"/>
          </a:xfrm>
          <a:prstGeom prst="rect">
            <a:avLst/>
          </a:prstGeom>
          <a:noFill/>
        </p:spPr>
      </p:pic>
      <p:sp>
        <p:nvSpPr>
          <p:cNvPr id="144" name="Google Shape;260;p29">
            <a:extLst>
              <a:ext uri="{FF2B5EF4-FFF2-40B4-BE49-F238E27FC236}">
                <a16:creationId xmlns:a16="http://schemas.microsoft.com/office/drawing/2014/main" id="{3AD0C0FC-1471-4AAC-A08C-98C3C30C9CC6}"/>
              </a:ext>
            </a:extLst>
          </p:cNvPr>
          <p:cNvSpPr txBox="1">
            <a:spLocks/>
          </p:cNvSpPr>
          <p:nvPr/>
        </p:nvSpPr>
        <p:spPr>
          <a:xfrm>
            <a:off x="2241096" y="4814243"/>
            <a:ext cx="5555602" cy="120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Exploratory Data Analysis </a:t>
            </a:r>
            <a:r>
              <a:rPr lang="en-US" sz="2800" dirty="0"/>
              <a:t>Insights from the dataset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50" name="Google Shape;272;p29">
            <a:extLst>
              <a:ext uri="{FF2B5EF4-FFF2-40B4-BE49-F238E27FC236}">
                <a16:creationId xmlns:a16="http://schemas.microsoft.com/office/drawing/2014/main" id="{B83DB155-046C-4B88-B8D8-0441A73AAB76}"/>
              </a:ext>
            </a:extLst>
          </p:cNvPr>
          <p:cNvSpPr/>
          <p:nvPr/>
        </p:nvSpPr>
        <p:spPr>
          <a:xfrm>
            <a:off x="13190968" y="7773319"/>
            <a:ext cx="447757" cy="41164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260;p29">
            <a:extLst>
              <a:ext uri="{FF2B5EF4-FFF2-40B4-BE49-F238E27FC236}">
                <a16:creationId xmlns:a16="http://schemas.microsoft.com/office/drawing/2014/main" id="{55A63702-B6ED-421C-94D7-82B975A1CFAD}"/>
              </a:ext>
            </a:extLst>
          </p:cNvPr>
          <p:cNvSpPr txBox="1">
            <a:spLocks/>
          </p:cNvSpPr>
          <p:nvPr/>
        </p:nvSpPr>
        <p:spPr>
          <a:xfrm>
            <a:off x="13108251" y="3049482"/>
            <a:ext cx="8140468" cy="107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Feature Engineering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Selection, manipulation, and transformation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58" name="Google Shape;260;p29">
            <a:extLst>
              <a:ext uri="{FF2B5EF4-FFF2-40B4-BE49-F238E27FC236}">
                <a16:creationId xmlns:a16="http://schemas.microsoft.com/office/drawing/2014/main" id="{942AF65F-D2B1-4823-93AC-900D73C0F6A7}"/>
              </a:ext>
            </a:extLst>
          </p:cNvPr>
          <p:cNvSpPr txBox="1">
            <a:spLocks/>
          </p:cNvSpPr>
          <p:nvPr/>
        </p:nvSpPr>
        <p:spPr>
          <a:xfrm>
            <a:off x="13115014" y="4695607"/>
            <a:ext cx="7859036" cy="154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Modelling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Models employed to uncover patterns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A2104D-CEC8-4F53-B367-CD6DC0E47723}"/>
              </a:ext>
            </a:extLst>
          </p:cNvPr>
          <p:cNvGrpSpPr/>
          <p:nvPr/>
        </p:nvGrpSpPr>
        <p:grpSpPr>
          <a:xfrm>
            <a:off x="12188825" y="6969926"/>
            <a:ext cx="922960" cy="848565"/>
            <a:chOff x="8568018" y="10535375"/>
            <a:chExt cx="922960" cy="848565"/>
          </a:xfrm>
        </p:grpSpPr>
        <p:sp>
          <p:nvSpPr>
            <p:cNvPr id="28" name="Google Shape;267;p29">
              <a:extLst>
                <a:ext uri="{FF2B5EF4-FFF2-40B4-BE49-F238E27FC236}">
                  <a16:creationId xmlns:a16="http://schemas.microsoft.com/office/drawing/2014/main" id="{B0560DD5-8C23-479D-BD32-886E2065EC80}"/>
                </a:ext>
              </a:extLst>
            </p:cNvPr>
            <p:cNvSpPr/>
            <p:nvPr/>
          </p:nvSpPr>
          <p:spPr>
            <a:xfrm>
              <a:off x="8568018" y="10535375"/>
              <a:ext cx="922960" cy="848565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2;p29">
              <a:extLst>
                <a:ext uri="{FF2B5EF4-FFF2-40B4-BE49-F238E27FC236}">
                  <a16:creationId xmlns:a16="http://schemas.microsoft.com/office/drawing/2014/main" id="{F147188D-B16D-40D2-8B46-2B6E850CF079}"/>
                </a:ext>
              </a:extLst>
            </p:cNvPr>
            <p:cNvSpPr/>
            <p:nvPr/>
          </p:nvSpPr>
          <p:spPr>
            <a:xfrm>
              <a:off x="8825123" y="10774863"/>
              <a:ext cx="447757" cy="411640"/>
            </a:xfrm>
            <a:custGeom>
              <a:avLst/>
              <a:gdLst/>
              <a:ahLst/>
              <a:cxnLst/>
              <a:rect l="l" t="t" r="r" b="b"/>
              <a:pathLst>
                <a:path w="16072" h="16071" extrusionOk="0">
                  <a:moveTo>
                    <a:pt x="8036" y="0"/>
                  </a:moveTo>
                  <a:lnTo>
                    <a:pt x="7938" y="24"/>
                  </a:lnTo>
                  <a:lnTo>
                    <a:pt x="7792" y="98"/>
                  </a:lnTo>
                  <a:lnTo>
                    <a:pt x="7328" y="366"/>
                  </a:lnTo>
                  <a:lnTo>
                    <a:pt x="7059" y="537"/>
                  </a:lnTo>
                  <a:lnTo>
                    <a:pt x="6766" y="757"/>
                  </a:lnTo>
                  <a:lnTo>
                    <a:pt x="6448" y="977"/>
                  </a:lnTo>
                  <a:lnTo>
                    <a:pt x="6155" y="1246"/>
                  </a:lnTo>
                  <a:lnTo>
                    <a:pt x="5887" y="1514"/>
                  </a:lnTo>
                  <a:lnTo>
                    <a:pt x="5643" y="1807"/>
                  </a:lnTo>
                  <a:lnTo>
                    <a:pt x="5447" y="2100"/>
                  </a:lnTo>
                  <a:lnTo>
                    <a:pt x="5374" y="2247"/>
                  </a:lnTo>
                  <a:lnTo>
                    <a:pt x="5325" y="2418"/>
                  </a:lnTo>
                  <a:lnTo>
                    <a:pt x="5276" y="2564"/>
                  </a:lnTo>
                  <a:lnTo>
                    <a:pt x="5252" y="2711"/>
                  </a:lnTo>
                  <a:lnTo>
                    <a:pt x="5252" y="2858"/>
                  </a:lnTo>
                  <a:lnTo>
                    <a:pt x="5276" y="3029"/>
                  </a:lnTo>
                  <a:lnTo>
                    <a:pt x="5325" y="3175"/>
                  </a:lnTo>
                  <a:lnTo>
                    <a:pt x="5398" y="3322"/>
                  </a:lnTo>
                  <a:lnTo>
                    <a:pt x="5496" y="3468"/>
                  </a:lnTo>
                  <a:lnTo>
                    <a:pt x="5618" y="3615"/>
                  </a:lnTo>
                  <a:lnTo>
                    <a:pt x="5814" y="3761"/>
                  </a:lnTo>
                  <a:lnTo>
                    <a:pt x="6009" y="3859"/>
                  </a:lnTo>
                  <a:lnTo>
                    <a:pt x="6204" y="3957"/>
                  </a:lnTo>
                  <a:lnTo>
                    <a:pt x="6424" y="4005"/>
                  </a:lnTo>
                  <a:lnTo>
                    <a:pt x="6644" y="4054"/>
                  </a:lnTo>
                  <a:lnTo>
                    <a:pt x="6864" y="4152"/>
                  </a:lnTo>
                  <a:lnTo>
                    <a:pt x="7059" y="4250"/>
                  </a:lnTo>
                  <a:lnTo>
                    <a:pt x="7254" y="4421"/>
                  </a:lnTo>
                  <a:lnTo>
                    <a:pt x="7425" y="4616"/>
                  </a:lnTo>
                  <a:lnTo>
                    <a:pt x="7523" y="4836"/>
                  </a:lnTo>
                  <a:lnTo>
                    <a:pt x="7596" y="5080"/>
                  </a:lnTo>
                  <a:lnTo>
                    <a:pt x="7621" y="5373"/>
                  </a:lnTo>
                  <a:lnTo>
                    <a:pt x="7596" y="5569"/>
                  </a:lnTo>
                  <a:lnTo>
                    <a:pt x="7572" y="5788"/>
                  </a:lnTo>
                  <a:lnTo>
                    <a:pt x="7499" y="5984"/>
                  </a:lnTo>
                  <a:lnTo>
                    <a:pt x="7425" y="6179"/>
                  </a:lnTo>
                  <a:lnTo>
                    <a:pt x="7328" y="6374"/>
                  </a:lnTo>
                  <a:lnTo>
                    <a:pt x="7206" y="6570"/>
                  </a:lnTo>
                  <a:lnTo>
                    <a:pt x="7059" y="6741"/>
                  </a:lnTo>
                  <a:lnTo>
                    <a:pt x="6913" y="6912"/>
                  </a:lnTo>
                  <a:lnTo>
                    <a:pt x="6742" y="7058"/>
                  </a:lnTo>
                  <a:lnTo>
                    <a:pt x="6571" y="7205"/>
                  </a:lnTo>
                  <a:lnTo>
                    <a:pt x="6400" y="7303"/>
                  </a:lnTo>
                  <a:lnTo>
                    <a:pt x="6204" y="7425"/>
                  </a:lnTo>
                  <a:lnTo>
                    <a:pt x="6009" y="7498"/>
                  </a:lnTo>
                  <a:lnTo>
                    <a:pt x="5789" y="7571"/>
                  </a:lnTo>
                  <a:lnTo>
                    <a:pt x="5569" y="7596"/>
                  </a:lnTo>
                  <a:lnTo>
                    <a:pt x="5374" y="7620"/>
                  </a:lnTo>
                  <a:lnTo>
                    <a:pt x="5105" y="7596"/>
                  </a:lnTo>
                  <a:lnTo>
                    <a:pt x="4861" y="7522"/>
                  </a:lnTo>
                  <a:lnTo>
                    <a:pt x="4617" y="7425"/>
                  </a:lnTo>
                  <a:lnTo>
                    <a:pt x="4421" y="7254"/>
                  </a:lnTo>
                  <a:lnTo>
                    <a:pt x="4250" y="7058"/>
                  </a:lnTo>
                  <a:lnTo>
                    <a:pt x="4128" y="6839"/>
                  </a:lnTo>
                  <a:lnTo>
                    <a:pt x="4055" y="6619"/>
                  </a:lnTo>
                  <a:lnTo>
                    <a:pt x="3982" y="6399"/>
                  </a:lnTo>
                  <a:lnTo>
                    <a:pt x="3933" y="6204"/>
                  </a:lnTo>
                  <a:lnTo>
                    <a:pt x="3860" y="6008"/>
                  </a:lnTo>
                  <a:lnTo>
                    <a:pt x="3762" y="5813"/>
                  </a:lnTo>
                  <a:lnTo>
                    <a:pt x="3615" y="5617"/>
                  </a:lnTo>
                  <a:lnTo>
                    <a:pt x="3469" y="5495"/>
                  </a:lnTo>
                  <a:lnTo>
                    <a:pt x="3322" y="5398"/>
                  </a:lnTo>
                  <a:lnTo>
                    <a:pt x="3176" y="5324"/>
                  </a:lnTo>
                  <a:lnTo>
                    <a:pt x="3029" y="5275"/>
                  </a:lnTo>
                  <a:lnTo>
                    <a:pt x="2858" y="5251"/>
                  </a:lnTo>
                  <a:lnTo>
                    <a:pt x="2712" y="5251"/>
                  </a:lnTo>
                  <a:lnTo>
                    <a:pt x="2565" y="5275"/>
                  </a:lnTo>
                  <a:lnTo>
                    <a:pt x="2419" y="5324"/>
                  </a:lnTo>
                  <a:lnTo>
                    <a:pt x="2248" y="5373"/>
                  </a:lnTo>
                  <a:lnTo>
                    <a:pt x="2101" y="5446"/>
                  </a:lnTo>
                  <a:lnTo>
                    <a:pt x="1808" y="5642"/>
                  </a:lnTo>
                  <a:lnTo>
                    <a:pt x="1515" y="5886"/>
                  </a:lnTo>
                  <a:lnTo>
                    <a:pt x="1246" y="6155"/>
                  </a:lnTo>
                  <a:lnTo>
                    <a:pt x="978" y="6448"/>
                  </a:lnTo>
                  <a:lnTo>
                    <a:pt x="758" y="6765"/>
                  </a:lnTo>
                  <a:lnTo>
                    <a:pt x="538" y="7058"/>
                  </a:lnTo>
                  <a:lnTo>
                    <a:pt x="367" y="7327"/>
                  </a:lnTo>
                  <a:lnTo>
                    <a:pt x="99" y="7791"/>
                  </a:lnTo>
                  <a:lnTo>
                    <a:pt x="25" y="7938"/>
                  </a:lnTo>
                  <a:lnTo>
                    <a:pt x="1" y="8035"/>
                  </a:lnTo>
                  <a:lnTo>
                    <a:pt x="25" y="8231"/>
                  </a:lnTo>
                  <a:lnTo>
                    <a:pt x="74" y="8402"/>
                  </a:lnTo>
                  <a:lnTo>
                    <a:pt x="172" y="8597"/>
                  </a:lnTo>
                  <a:lnTo>
                    <a:pt x="294" y="8744"/>
                  </a:lnTo>
                  <a:lnTo>
                    <a:pt x="587" y="9012"/>
                  </a:lnTo>
                  <a:lnTo>
                    <a:pt x="880" y="9256"/>
                  </a:lnTo>
                  <a:lnTo>
                    <a:pt x="1417" y="9696"/>
                  </a:lnTo>
                  <a:lnTo>
                    <a:pt x="1906" y="10062"/>
                  </a:lnTo>
                  <a:lnTo>
                    <a:pt x="2101" y="10233"/>
                  </a:lnTo>
                  <a:lnTo>
                    <a:pt x="2297" y="10404"/>
                  </a:lnTo>
                  <a:lnTo>
                    <a:pt x="2419" y="10575"/>
                  </a:lnTo>
                  <a:lnTo>
                    <a:pt x="2541" y="10746"/>
                  </a:lnTo>
                  <a:lnTo>
                    <a:pt x="2590" y="10917"/>
                  </a:lnTo>
                  <a:lnTo>
                    <a:pt x="2590" y="11113"/>
                  </a:lnTo>
                  <a:lnTo>
                    <a:pt x="2541" y="11308"/>
                  </a:lnTo>
                  <a:lnTo>
                    <a:pt x="2443" y="11528"/>
                  </a:lnTo>
                  <a:lnTo>
                    <a:pt x="2272" y="11772"/>
                  </a:lnTo>
                  <a:lnTo>
                    <a:pt x="2004" y="12041"/>
                  </a:lnTo>
                  <a:lnTo>
                    <a:pt x="1833" y="12212"/>
                  </a:lnTo>
                  <a:lnTo>
                    <a:pt x="1637" y="12309"/>
                  </a:lnTo>
                  <a:lnTo>
                    <a:pt x="1417" y="12383"/>
                  </a:lnTo>
                  <a:lnTo>
                    <a:pt x="1222" y="12431"/>
                  </a:lnTo>
                  <a:lnTo>
                    <a:pt x="1002" y="12480"/>
                  </a:lnTo>
                  <a:lnTo>
                    <a:pt x="782" y="12578"/>
                  </a:lnTo>
                  <a:lnTo>
                    <a:pt x="587" y="12700"/>
                  </a:lnTo>
                  <a:lnTo>
                    <a:pt x="367" y="12871"/>
                  </a:lnTo>
                  <a:lnTo>
                    <a:pt x="196" y="13066"/>
                  </a:lnTo>
                  <a:lnTo>
                    <a:pt x="99" y="13286"/>
                  </a:lnTo>
                  <a:lnTo>
                    <a:pt x="25" y="13530"/>
                  </a:lnTo>
                  <a:lnTo>
                    <a:pt x="1" y="13799"/>
                  </a:lnTo>
                  <a:lnTo>
                    <a:pt x="25" y="14019"/>
                  </a:lnTo>
                  <a:lnTo>
                    <a:pt x="50" y="14239"/>
                  </a:lnTo>
                  <a:lnTo>
                    <a:pt x="123" y="14434"/>
                  </a:lnTo>
                  <a:lnTo>
                    <a:pt x="221" y="14654"/>
                  </a:lnTo>
                  <a:lnTo>
                    <a:pt x="318" y="14825"/>
                  </a:lnTo>
                  <a:lnTo>
                    <a:pt x="440" y="15020"/>
                  </a:lnTo>
                  <a:lnTo>
                    <a:pt x="563" y="15191"/>
                  </a:lnTo>
                  <a:lnTo>
                    <a:pt x="709" y="15362"/>
                  </a:lnTo>
                  <a:lnTo>
                    <a:pt x="880" y="15509"/>
                  </a:lnTo>
                  <a:lnTo>
                    <a:pt x="1051" y="15631"/>
                  </a:lnTo>
                  <a:lnTo>
                    <a:pt x="1246" y="15753"/>
                  </a:lnTo>
                  <a:lnTo>
                    <a:pt x="1442" y="15875"/>
                  </a:lnTo>
                  <a:lnTo>
                    <a:pt x="1637" y="15948"/>
                  </a:lnTo>
                  <a:lnTo>
                    <a:pt x="1857" y="16022"/>
                  </a:lnTo>
                  <a:lnTo>
                    <a:pt x="2052" y="16046"/>
                  </a:lnTo>
                  <a:lnTo>
                    <a:pt x="2272" y="16070"/>
                  </a:lnTo>
                  <a:lnTo>
                    <a:pt x="2541" y="16046"/>
                  </a:lnTo>
                  <a:lnTo>
                    <a:pt x="2785" y="15973"/>
                  </a:lnTo>
                  <a:lnTo>
                    <a:pt x="3005" y="15875"/>
                  </a:lnTo>
                  <a:lnTo>
                    <a:pt x="3200" y="15704"/>
                  </a:lnTo>
                  <a:lnTo>
                    <a:pt x="3371" y="15509"/>
                  </a:lnTo>
                  <a:lnTo>
                    <a:pt x="3493" y="15289"/>
                  </a:lnTo>
                  <a:lnTo>
                    <a:pt x="3567" y="15094"/>
                  </a:lnTo>
                  <a:lnTo>
                    <a:pt x="3615" y="14874"/>
                  </a:lnTo>
                  <a:lnTo>
                    <a:pt x="3689" y="14654"/>
                  </a:lnTo>
                  <a:lnTo>
                    <a:pt x="3762" y="14459"/>
                  </a:lnTo>
                  <a:lnTo>
                    <a:pt x="3860" y="14239"/>
                  </a:lnTo>
                  <a:lnTo>
                    <a:pt x="4031" y="14068"/>
                  </a:lnTo>
                  <a:lnTo>
                    <a:pt x="4299" y="13824"/>
                  </a:lnTo>
                  <a:lnTo>
                    <a:pt x="4544" y="13628"/>
                  </a:lnTo>
                  <a:lnTo>
                    <a:pt x="4763" y="13530"/>
                  </a:lnTo>
                  <a:lnTo>
                    <a:pt x="4959" y="13482"/>
                  </a:lnTo>
                  <a:lnTo>
                    <a:pt x="5154" y="13482"/>
                  </a:lnTo>
                  <a:lnTo>
                    <a:pt x="5325" y="13530"/>
                  </a:lnTo>
                  <a:lnTo>
                    <a:pt x="5496" y="13653"/>
                  </a:lnTo>
                  <a:lnTo>
                    <a:pt x="5667" y="13775"/>
                  </a:lnTo>
                  <a:lnTo>
                    <a:pt x="5838" y="13970"/>
                  </a:lnTo>
                  <a:lnTo>
                    <a:pt x="6009" y="14165"/>
                  </a:lnTo>
                  <a:lnTo>
                    <a:pt x="6375" y="14654"/>
                  </a:lnTo>
                  <a:lnTo>
                    <a:pt x="6815" y="15191"/>
                  </a:lnTo>
                  <a:lnTo>
                    <a:pt x="7059" y="15484"/>
                  </a:lnTo>
                  <a:lnTo>
                    <a:pt x="7328" y="15777"/>
                  </a:lnTo>
                  <a:lnTo>
                    <a:pt x="7474" y="15899"/>
                  </a:lnTo>
                  <a:lnTo>
                    <a:pt x="7670" y="15997"/>
                  </a:lnTo>
                  <a:lnTo>
                    <a:pt x="7841" y="16046"/>
                  </a:lnTo>
                  <a:lnTo>
                    <a:pt x="8036" y="16070"/>
                  </a:lnTo>
                  <a:lnTo>
                    <a:pt x="8134" y="16046"/>
                  </a:lnTo>
                  <a:lnTo>
                    <a:pt x="8280" y="15973"/>
                  </a:lnTo>
                  <a:lnTo>
                    <a:pt x="8744" y="15704"/>
                  </a:lnTo>
                  <a:lnTo>
                    <a:pt x="9013" y="15533"/>
                  </a:lnTo>
                  <a:lnTo>
                    <a:pt x="9306" y="15313"/>
                  </a:lnTo>
                  <a:lnTo>
                    <a:pt x="9623" y="15094"/>
                  </a:lnTo>
                  <a:lnTo>
                    <a:pt x="9917" y="14825"/>
                  </a:lnTo>
                  <a:lnTo>
                    <a:pt x="10185" y="14556"/>
                  </a:lnTo>
                  <a:lnTo>
                    <a:pt x="10429" y="14263"/>
                  </a:lnTo>
                  <a:lnTo>
                    <a:pt x="10625" y="13970"/>
                  </a:lnTo>
                  <a:lnTo>
                    <a:pt x="10698" y="13824"/>
                  </a:lnTo>
                  <a:lnTo>
                    <a:pt x="10747" y="13653"/>
                  </a:lnTo>
                  <a:lnTo>
                    <a:pt x="10796" y="13506"/>
                  </a:lnTo>
                  <a:lnTo>
                    <a:pt x="10820" y="13359"/>
                  </a:lnTo>
                  <a:lnTo>
                    <a:pt x="10820" y="13213"/>
                  </a:lnTo>
                  <a:lnTo>
                    <a:pt x="10796" y="13042"/>
                  </a:lnTo>
                  <a:lnTo>
                    <a:pt x="10747" y="12895"/>
                  </a:lnTo>
                  <a:lnTo>
                    <a:pt x="10674" y="12749"/>
                  </a:lnTo>
                  <a:lnTo>
                    <a:pt x="10576" y="12602"/>
                  </a:lnTo>
                  <a:lnTo>
                    <a:pt x="10454" y="12456"/>
                  </a:lnTo>
                  <a:lnTo>
                    <a:pt x="10258" y="12309"/>
                  </a:lnTo>
                  <a:lnTo>
                    <a:pt x="10063" y="12212"/>
                  </a:lnTo>
                  <a:lnTo>
                    <a:pt x="9868" y="12138"/>
                  </a:lnTo>
                  <a:lnTo>
                    <a:pt x="9648" y="12065"/>
                  </a:lnTo>
                  <a:lnTo>
                    <a:pt x="9428" y="12016"/>
                  </a:lnTo>
                  <a:lnTo>
                    <a:pt x="9208" y="11919"/>
                  </a:lnTo>
                  <a:lnTo>
                    <a:pt x="9013" y="11821"/>
                  </a:lnTo>
                  <a:lnTo>
                    <a:pt x="8818" y="11650"/>
                  </a:lnTo>
                  <a:lnTo>
                    <a:pt x="8647" y="11454"/>
                  </a:lnTo>
                  <a:lnTo>
                    <a:pt x="8549" y="11235"/>
                  </a:lnTo>
                  <a:lnTo>
                    <a:pt x="8476" y="10990"/>
                  </a:lnTo>
                  <a:lnTo>
                    <a:pt x="8451" y="10697"/>
                  </a:lnTo>
                  <a:lnTo>
                    <a:pt x="8476" y="10502"/>
                  </a:lnTo>
                  <a:lnTo>
                    <a:pt x="8500" y="10282"/>
                  </a:lnTo>
                  <a:lnTo>
                    <a:pt x="8573" y="10087"/>
                  </a:lnTo>
                  <a:lnTo>
                    <a:pt x="8647" y="9891"/>
                  </a:lnTo>
                  <a:lnTo>
                    <a:pt x="8744" y="9696"/>
                  </a:lnTo>
                  <a:lnTo>
                    <a:pt x="8866" y="9501"/>
                  </a:lnTo>
                  <a:lnTo>
                    <a:pt x="9013" y="9330"/>
                  </a:lnTo>
                  <a:lnTo>
                    <a:pt x="9159" y="9159"/>
                  </a:lnTo>
                  <a:lnTo>
                    <a:pt x="9330" y="9012"/>
                  </a:lnTo>
                  <a:lnTo>
                    <a:pt x="9501" y="8890"/>
                  </a:lnTo>
                  <a:lnTo>
                    <a:pt x="9672" y="8768"/>
                  </a:lnTo>
                  <a:lnTo>
                    <a:pt x="9868" y="8646"/>
                  </a:lnTo>
                  <a:lnTo>
                    <a:pt x="10063" y="8573"/>
                  </a:lnTo>
                  <a:lnTo>
                    <a:pt x="10283" y="8499"/>
                  </a:lnTo>
                  <a:lnTo>
                    <a:pt x="10503" y="8475"/>
                  </a:lnTo>
                  <a:lnTo>
                    <a:pt x="10698" y="8450"/>
                  </a:lnTo>
                  <a:lnTo>
                    <a:pt x="10967" y="8475"/>
                  </a:lnTo>
                  <a:lnTo>
                    <a:pt x="11211" y="8548"/>
                  </a:lnTo>
                  <a:lnTo>
                    <a:pt x="11455" y="8646"/>
                  </a:lnTo>
                  <a:lnTo>
                    <a:pt x="11651" y="8817"/>
                  </a:lnTo>
                  <a:lnTo>
                    <a:pt x="11822" y="9012"/>
                  </a:lnTo>
                  <a:lnTo>
                    <a:pt x="11944" y="9232"/>
                  </a:lnTo>
                  <a:lnTo>
                    <a:pt x="12017" y="9452"/>
                  </a:lnTo>
                  <a:lnTo>
                    <a:pt x="12090" y="9672"/>
                  </a:lnTo>
                  <a:lnTo>
                    <a:pt x="12139" y="9867"/>
                  </a:lnTo>
                  <a:lnTo>
                    <a:pt x="12212" y="10062"/>
                  </a:lnTo>
                  <a:lnTo>
                    <a:pt x="12310" y="10258"/>
                  </a:lnTo>
                  <a:lnTo>
                    <a:pt x="12457" y="10453"/>
                  </a:lnTo>
                  <a:lnTo>
                    <a:pt x="12603" y="10575"/>
                  </a:lnTo>
                  <a:lnTo>
                    <a:pt x="12750" y="10673"/>
                  </a:lnTo>
                  <a:lnTo>
                    <a:pt x="12896" y="10746"/>
                  </a:lnTo>
                  <a:lnTo>
                    <a:pt x="13043" y="10795"/>
                  </a:lnTo>
                  <a:lnTo>
                    <a:pt x="13214" y="10819"/>
                  </a:lnTo>
                  <a:lnTo>
                    <a:pt x="13360" y="10819"/>
                  </a:lnTo>
                  <a:lnTo>
                    <a:pt x="13507" y="10795"/>
                  </a:lnTo>
                  <a:lnTo>
                    <a:pt x="13653" y="10746"/>
                  </a:lnTo>
                  <a:lnTo>
                    <a:pt x="13824" y="10697"/>
                  </a:lnTo>
                  <a:lnTo>
                    <a:pt x="13971" y="10624"/>
                  </a:lnTo>
                  <a:lnTo>
                    <a:pt x="14264" y="10429"/>
                  </a:lnTo>
                  <a:lnTo>
                    <a:pt x="14557" y="10184"/>
                  </a:lnTo>
                  <a:lnTo>
                    <a:pt x="14826" y="9916"/>
                  </a:lnTo>
                  <a:lnTo>
                    <a:pt x="15094" y="9623"/>
                  </a:lnTo>
                  <a:lnTo>
                    <a:pt x="15314" y="9305"/>
                  </a:lnTo>
                  <a:lnTo>
                    <a:pt x="15534" y="9012"/>
                  </a:lnTo>
                  <a:lnTo>
                    <a:pt x="15705" y="8744"/>
                  </a:lnTo>
                  <a:lnTo>
                    <a:pt x="15973" y="8279"/>
                  </a:lnTo>
                  <a:lnTo>
                    <a:pt x="16047" y="8133"/>
                  </a:lnTo>
                  <a:lnTo>
                    <a:pt x="16071" y="8035"/>
                  </a:lnTo>
                  <a:lnTo>
                    <a:pt x="16047" y="7840"/>
                  </a:lnTo>
                  <a:lnTo>
                    <a:pt x="15998" y="7669"/>
                  </a:lnTo>
                  <a:lnTo>
                    <a:pt x="15900" y="7474"/>
                  </a:lnTo>
                  <a:lnTo>
                    <a:pt x="15778" y="7327"/>
                  </a:lnTo>
                  <a:lnTo>
                    <a:pt x="15485" y="7058"/>
                  </a:lnTo>
                  <a:lnTo>
                    <a:pt x="15192" y="6814"/>
                  </a:lnTo>
                  <a:lnTo>
                    <a:pt x="14655" y="6374"/>
                  </a:lnTo>
                  <a:lnTo>
                    <a:pt x="14166" y="6008"/>
                  </a:lnTo>
                  <a:lnTo>
                    <a:pt x="13971" y="5837"/>
                  </a:lnTo>
                  <a:lnTo>
                    <a:pt x="13775" y="5666"/>
                  </a:lnTo>
                  <a:lnTo>
                    <a:pt x="13653" y="5495"/>
                  </a:lnTo>
                  <a:lnTo>
                    <a:pt x="13531" y="5324"/>
                  </a:lnTo>
                  <a:lnTo>
                    <a:pt x="13482" y="5153"/>
                  </a:lnTo>
                  <a:lnTo>
                    <a:pt x="13482" y="4958"/>
                  </a:lnTo>
                  <a:lnTo>
                    <a:pt x="13531" y="4763"/>
                  </a:lnTo>
                  <a:lnTo>
                    <a:pt x="13629" y="4543"/>
                  </a:lnTo>
                  <a:lnTo>
                    <a:pt x="13800" y="4299"/>
                  </a:lnTo>
                  <a:lnTo>
                    <a:pt x="14068" y="4030"/>
                  </a:lnTo>
                  <a:lnTo>
                    <a:pt x="14239" y="3859"/>
                  </a:lnTo>
                  <a:lnTo>
                    <a:pt x="14435" y="3761"/>
                  </a:lnTo>
                  <a:lnTo>
                    <a:pt x="14655" y="3688"/>
                  </a:lnTo>
                  <a:lnTo>
                    <a:pt x="14850" y="3639"/>
                  </a:lnTo>
                  <a:lnTo>
                    <a:pt x="15070" y="3590"/>
                  </a:lnTo>
                  <a:lnTo>
                    <a:pt x="15290" y="3493"/>
                  </a:lnTo>
                  <a:lnTo>
                    <a:pt x="15485" y="3370"/>
                  </a:lnTo>
                  <a:lnTo>
                    <a:pt x="15705" y="3199"/>
                  </a:lnTo>
                  <a:lnTo>
                    <a:pt x="15876" y="3004"/>
                  </a:lnTo>
                  <a:lnTo>
                    <a:pt x="15973" y="2784"/>
                  </a:lnTo>
                  <a:lnTo>
                    <a:pt x="16047" y="2540"/>
                  </a:lnTo>
                  <a:lnTo>
                    <a:pt x="16071" y="2271"/>
                  </a:lnTo>
                  <a:lnTo>
                    <a:pt x="16047" y="2052"/>
                  </a:lnTo>
                  <a:lnTo>
                    <a:pt x="16022" y="1832"/>
                  </a:lnTo>
                  <a:lnTo>
                    <a:pt x="15949" y="1636"/>
                  </a:lnTo>
                  <a:lnTo>
                    <a:pt x="15851" y="1417"/>
                  </a:lnTo>
                  <a:lnTo>
                    <a:pt x="15754" y="1246"/>
                  </a:lnTo>
                  <a:lnTo>
                    <a:pt x="15632" y="1050"/>
                  </a:lnTo>
                  <a:lnTo>
                    <a:pt x="15509" y="879"/>
                  </a:lnTo>
                  <a:lnTo>
                    <a:pt x="15363" y="708"/>
                  </a:lnTo>
                  <a:lnTo>
                    <a:pt x="15192" y="562"/>
                  </a:lnTo>
                  <a:lnTo>
                    <a:pt x="15021" y="440"/>
                  </a:lnTo>
                  <a:lnTo>
                    <a:pt x="14826" y="318"/>
                  </a:lnTo>
                  <a:lnTo>
                    <a:pt x="14630" y="195"/>
                  </a:lnTo>
                  <a:lnTo>
                    <a:pt x="14435" y="122"/>
                  </a:lnTo>
                  <a:lnTo>
                    <a:pt x="14215" y="49"/>
                  </a:lnTo>
                  <a:lnTo>
                    <a:pt x="14020" y="24"/>
                  </a:lnTo>
                  <a:lnTo>
                    <a:pt x="13800" y="0"/>
                  </a:lnTo>
                  <a:lnTo>
                    <a:pt x="13531" y="24"/>
                  </a:lnTo>
                  <a:lnTo>
                    <a:pt x="13287" y="98"/>
                  </a:lnTo>
                  <a:lnTo>
                    <a:pt x="13067" y="195"/>
                  </a:lnTo>
                  <a:lnTo>
                    <a:pt x="12872" y="366"/>
                  </a:lnTo>
                  <a:lnTo>
                    <a:pt x="12701" y="562"/>
                  </a:lnTo>
                  <a:lnTo>
                    <a:pt x="12579" y="782"/>
                  </a:lnTo>
                  <a:lnTo>
                    <a:pt x="12505" y="977"/>
                  </a:lnTo>
                  <a:lnTo>
                    <a:pt x="12457" y="1197"/>
                  </a:lnTo>
                  <a:lnTo>
                    <a:pt x="12383" y="1417"/>
                  </a:lnTo>
                  <a:lnTo>
                    <a:pt x="12310" y="1612"/>
                  </a:lnTo>
                  <a:lnTo>
                    <a:pt x="12212" y="1832"/>
                  </a:lnTo>
                  <a:lnTo>
                    <a:pt x="12041" y="2003"/>
                  </a:lnTo>
                  <a:lnTo>
                    <a:pt x="11773" y="2271"/>
                  </a:lnTo>
                  <a:lnTo>
                    <a:pt x="11528" y="2442"/>
                  </a:lnTo>
                  <a:lnTo>
                    <a:pt x="11309" y="2540"/>
                  </a:lnTo>
                  <a:lnTo>
                    <a:pt x="11113" y="2589"/>
                  </a:lnTo>
                  <a:lnTo>
                    <a:pt x="10918" y="2589"/>
                  </a:lnTo>
                  <a:lnTo>
                    <a:pt x="10747" y="2540"/>
                  </a:lnTo>
                  <a:lnTo>
                    <a:pt x="10576" y="2418"/>
                  </a:lnTo>
                  <a:lnTo>
                    <a:pt x="10405" y="2296"/>
                  </a:lnTo>
                  <a:lnTo>
                    <a:pt x="10234" y="2100"/>
                  </a:lnTo>
                  <a:lnTo>
                    <a:pt x="10063" y="1905"/>
                  </a:lnTo>
                  <a:lnTo>
                    <a:pt x="9697" y="1417"/>
                  </a:lnTo>
                  <a:lnTo>
                    <a:pt x="9257" y="879"/>
                  </a:lnTo>
                  <a:lnTo>
                    <a:pt x="9013" y="586"/>
                  </a:lnTo>
                  <a:lnTo>
                    <a:pt x="8744" y="293"/>
                  </a:lnTo>
                  <a:lnTo>
                    <a:pt x="8598" y="171"/>
                  </a:lnTo>
                  <a:lnTo>
                    <a:pt x="8402" y="73"/>
                  </a:lnTo>
                  <a:lnTo>
                    <a:pt x="8231" y="24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60;p29">
            <a:extLst>
              <a:ext uri="{FF2B5EF4-FFF2-40B4-BE49-F238E27FC236}">
                <a16:creationId xmlns:a16="http://schemas.microsoft.com/office/drawing/2014/main" id="{F9BFBE70-7F9F-4696-962F-5AF7D505CAB9}"/>
              </a:ext>
            </a:extLst>
          </p:cNvPr>
          <p:cNvSpPr txBox="1">
            <a:spLocks/>
          </p:cNvSpPr>
          <p:nvPr/>
        </p:nvSpPr>
        <p:spPr>
          <a:xfrm>
            <a:off x="13254876" y="6730712"/>
            <a:ext cx="6363348" cy="125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Conclusion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Summary and Inference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7ED39B-E497-41FE-A69B-C6AF4AEBD8FD}"/>
              </a:ext>
            </a:extLst>
          </p:cNvPr>
          <p:cNvGrpSpPr/>
          <p:nvPr/>
        </p:nvGrpSpPr>
        <p:grpSpPr>
          <a:xfrm>
            <a:off x="1202557" y="5029115"/>
            <a:ext cx="922960" cy="848565"/>
            <a:chOff x="1123112" y="8439301"/>
            <a:chExt cx="922960" cy="848565"/>
          </a:xfrm>
        </p:grpSpPr>
        <p:sp>
          <p:nvSpPr>
            <p:cNvPr id="117" name="Google Shape;267;p29">
              <a:extLst>
                <a:ext uri="{FF2B5EF4-FFF2-40B4-BE49-F238E27FC236}">
                  <a16:creationId xmlns:a16="http://schemas.microsoft.com/office/drawing/2014/main" id="{C2179D71-A3CB-4B54-AB3B-825F3C1E1F16}"/>
                </a:ext>
              </a:extLst>
            </p:cNvPr>
            <p:cNvSpPr/>
            <p:nvPr/>
          </p:nvSpPr>
          <p:spPr>
            <a:xfrm>
              <a:off x="1123112" y="8439301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07A6249B-267C-401D-B55F-8021E17E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91" y="8501251"/>
              <a:ext cx="691802" cy="69180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431005-D5D0-4C87-8D7C-EFD4898DAB08}"/>
              </a:ext>
            </a:extLst>
          </p:cNvPr>
          <p:cNvGrpSpPr/>
          <p:nvPr/>
        </p:nvGrpSpPr>
        <p:grpSpPr>
          <a:xfrm>
            <a:off x="12048963" y="3235372"/>
            <a:ext cx="922960" cy="848565"/>
            <a:chOff x="8535589" y="6884240"/>
            <a:chExt cx="922960" cy="848565"/>
          </a:xfrm>
        </p:grpSpPr>
        <p:sp>
          <p:nvSpPr>
            <p:cNvPr id="149" name="Google Shape;267;p29">
              <a:extLst>
                <a:ext uri="{FF2B5EF4-FFF2-40B4-BE49-F238E27FC236}">
                  <a16:creationId xmlns:a16="http://schemas.microsoft.com/office/drawing/2014/main" id="{CE8228EC-DED3-48E5-89AA-5A9DDE5A93A1}"/>
                </a:ext>
              </a:extLst>
            </p:cNvPr>
            <p:cNvSpPr/>
            <p:nvPr/>
          </p:nvSpPr>
          <p:spPr>
            <a:xfrm>
              <a:off x="8535589" y="6884240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DB974310-A552-4307-968D-54AFDBD3A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980" y="6926275"/>
              <a:ext cx="802682" cy="77281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34E4CA-5ED4-460C-9767-96A8F7D943CA}"/>
              </a:ext>
            </a:extLst>
          </p:cNvPr>
          <p:cNvGrpSpPr/>
          <p:nvPr/>
        </p:nvGrpSpPr>
        <p:grpSpPr>
          <a:xfrm>
            <a:off x="12048963" y="4929887"/>
            <a:ext cx="922960" cy="848565"/>
            <a:chOff x="17642318" y="6916800"/>
            <a:chExt cx="922960" cy="848565"/>
          </a:xfrm>
        </p:grpSpPr>
        <p:sp>
          <p:nvSpPr>
            <p:cNvPr id="155" name="Google Shape;267;p29">
              <a:extLst>
                <a:ext uri="{FF2B5EF4-FFF2-40B4-BE49-F238E27FC236}">
                  <a16:creationId xmlns:a16="http://schemas.microsoft.com/office/drawing/2014/main" id="{CDE925DA-B748-46C6-9963-09BF98901136}"/>
                </a:ext>
              </a:extLst>
            </p:cNvPr>
            <p:cNvSpPr/>
            <p:nvPr/>
          </p:nvSpPr>
          <p:spPr>
            <a:xfrm>
              <a:off x="17642318" y="6916800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3EFF9DFE-4E49-4E09-91EE-A8CEB2996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60"/>
            <a:stretch/>
          </p:blipFill>
          <p:spPr>
            <a:xfrm>
              <a:off x="17785409" y="7048155"/>
              <a:ext cx="696813" cy="663299"/>
            </a:xfrm>
            <a:prstGeom prst="rect">
              <a:avLst/>
            </a:prstGeom>
          </p:spPr>
        </p:pic>
      </p:grp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624C0EF4-DB62-41C3-8C24-319349FBC07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48122B-5D3B-4E2B-A85E-EE7F1AE8D808}"/>
              </a:ext>
            </a:extLst>
          </p:cNvPr>
          <p:cNvSpPr txBox="1"/>
          <p:nvPr/>
        </p:nvSpPr>
        <p:spPr>
          <a:xfrm>
            <a:off x="20555059" y="843660"/>
            <a:ext cx="316208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Contents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CC3EFA-9076-4239-8544-5767F9C90EE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8086E07D-370B-4CFC-837F-A265D0A48AE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7B2735B-D3B8-4E08-B189-11B8626B3697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23FEA0-E86C-4A19-AD61-3401D9B46C00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D23723-87D4-42BB-81D0-51E9528657F1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7">
            <a:extLst>
              <a:ext uri="{FF2B5EF4-FFF2-40B4-BE49-F238E27FC236}">
                <a16:creationId xmlns:a16="http://schemas.microsoft.com/office/drawing/2014/main" id="{4507DFBC-D39A-4918-8941-85B433F2D16D}"/>
              </a:ext>
            </a:extLst>
          </p:cNvPr>
          <p:cNvSpPr/>
          <p:nvPr/>
        </p:nvSpPr>
        <p:spPr>
          <a:xfrm>
            <a:off x="9315384" y="12087631"/>
            <a:ext cx="587054" cy="1439049"/>
          </a:xfrm>
          <a:custGeom>
            <a:avLst/>
            <a:gdLst>
              <a:gd name="connsiteX0" fmla="*/ 239562 w 587054"/>
              <a:gd name="connsiteY0" fmla="*/ 0 h 1439049"/>
              <a:gd name="connsiteX1" fmla="*/ 265624 w 587054"/>
              <a:gd name="connsiteY1" fmla="*/ 0 h 1439049"/>
              <a:gd name="connsiteX2" fmla="*/ 167435 w 587054"/>
              <a:gd name="connsiteY2" fmla="*/ 778211 h 1439049"/>
              <a:gd name="connsiteX3" fmla="*/ 175935 w 587054"/>
              <a:gd name="connsiteY3" fmla="*/ 865743 h 1439049"/>
              <a:gd name="connsiteX4" fmla="*/ 262199 w 587054"/>
              <a:gd name="connsiteY4" fmla="*/ 810754 h 1439049"/>
              <a:gd name="connsiteX5" fmla="*/ 580812 w 587054"/>
              <a:gd name="connsiteY5" fmla="*/ 508641 h 1439049"/>
              <a:gd name="connsiteX6" fmla="*/ 581955 w 587054"/>
              <a:gd name="connsiteY6" fmla="*/ 510949 h 1439049"/>
              <a:gd name="connsiteX7" fmla="*/ 585100 w 587054"/>
              <a:gd name="connsiteY7" fmla="*/ 550199 h 1439049"/>
              <a:gd name="connsiteX8" fmla="*/ 380008 w 587054"/>
              <a:gd name="connsiteY8" fmla="*/ 774692 h 1439049"/>
              <a:gd name="connsiteX9" fmla="*/ 187859 w 587054"/>
              <a:gd name="connsiteY9" fmla="*/ 956963 h 1439049"/>
              <a:gd name="connsiteX10" fmla="*/ 201144 w 587054"/>
              <a:gd name="connsiteY10" fmla="*/ 1039513 h 1439049"/>
              <a:gd name="connsiteX11" fmla="*/ 318117 w 587054"/>
              <a:gd name="connsiteY11" fmla="*/ 1439049 h 1439049"/>
              <a:gd name="connsiteX12" fmla="*/ 3144 w 587054"/>
              <a:gd name="connsiteY12" fmla="*/ 1439049 h 1439049"/>
              <a:gd name="connsiteX13" fmla="*/ 1839 w 587054"/>
              <a:gd name="connsiteY13" fmla="*/ 1403939 h 1439049"/>
              <a:gd name="connsiteX14" fmla="*/ 239562 w 587054"/>
              <a:gd name="connsiteY14" fmla="*/ 0 h 143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7054" h="1439049">
                <a:moveTo>
                  <a:pt x="239562" y="0"/>
                </a:moveTo>
                <a:lnTo>
                  <a:pt x="265624" y="0"/>
                </a:lnTo>
                <a:cubicBezTo>
                  <a:pt x="183201" y="255581"/>
                  <a:pt x="150369" y="516784"/>
                  <a:pt x="167435" y="778211"/>
                </a:cubicBezTo>
                <a:lnTo>
                  <a:pt x="175935" y="865743"/>
                </a:lnTo>
                <a:lnTo>
                  <a:pt x="262199" y="810754"/>
                </a:lnTo>
                <a:cubicBezTo>
                  <a:pt x="376943" y="727726"/>
                  <a:pt x="483924" y="626304"/>
                  <a:pt x="580812" y="508641"/>
                </a:cubicBezTo>
                <a:cubicBezTo>
                  <a:pt x="581208" y="509395"/>
                  <a:pt x="581582" y="510150"/>
                  <a:pt x="581955" y="510949"/>
                </a:cubicBezTo>
                <a:cubicBezTo>
                  <a:pt x="587387" y="522664"/>
                  <a:pt x="588552" y="537153"/>
                  <a:pt x="585100" y="550199"/>
                </a:cubicBezTo>
                <a:cubicBezTo>
                  <a:pt x="518602" y="628168"/>
                  <a:pt x="450214" y="703064"/>
                  <a:pt x="380008" y="774692"/>
                </a:cubicBezTo>
                <a:lnTo>
                  <a:pt x="187859" y="956963"/>
                </a:lnTo>
                <a:lnTo>
                  <a:pt x="201144" y="1039513"/>
                </a:lnTo>
                <a:cubicBezTo>
                  <a:pt x="227037" y="1173691"/>
                  <a:pt x="266100" y="1307136"/>
                  <a:pt x="318117" y="1439049"/>
                </a:cubicBezTo>
                <a:lnTo>
                  <a:pt x="3144" y="1439049"/>
                </a:lnTo>
                <a:cubicBezTo>
                  <a:pt x="2652" y="1427323"/>
                  <a:pt x="2207" y="1415665"/>
                  <a:pt x="1839" y="1403939"/>
                </a:cubicBezTo>
                <a:cubicBezTo>
                  <a:pt x="-13418" y="932450"/>
                  <a:pt x="66243" y="461562"/>
                  <a:pt x="23956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14539">
            <a:extLst>
              <a:ext uri="{FF2B5EF4-FFF2-40B4-BE49-F238E27FC236}">
                <a16:creationId xmlns:a16="http://schemas.microsoft.com/office/drawing/2014/main" id="{CD75FBB7-525A-4744-BBB6-2AF51DCC77FB}"/>
              </a:ext>
            </a:extLst>
          </p:cNvPr>
          <p:cNvSpPr/>
          <p:nvPr/>
        </p:nvSpPr>
        <p:spPr>
          <a:xfrm>
            <a:off x="9632295" y="12329008"/>
            <a:ext cx="659245" cy="675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1256" extrusionOk="0">
                <a:moveTo>
                  <a:pt x="20431" y="0"/>
                </a:moveTo>
                <a:cubicBezTo>
                  <a:pt x="20417" y="3286"/>
                  <a:pt x="19943" y="6495"/>
                  <a:pt x="19060" y="9551"/>
                </a:cubicBezTo>
                <a:cubicBezTo>
                  <a:pt x="18132" y="12764"/>
                  <a:pt x="16712" y="15935"/>
                  <a:pt x="14185" y="18276"/>
                </a:cubicBezTo>
                <a:cubicBezTo>
                  <a:pt x="12928" y="19440"/>
                  <a:pt x="11444" y="20322"/>
                  <a:pt x="9829" y="20866"/>
                </a:cubicBezTo>
                <a:cubicBezTo>
                  <a:pt x="7619" y="21600"/>
                  <a:pt x="5396" y="21263"/>
                  <a:pt x="3626" y="20152"/>
                </a:cubicBezTo>
                <a:cubicBezTo>
                  <a:pt x="2915" y="19706"/>
                  <a:pt x="2284" y="19133"/>
                  <a:pt x="1762" y="18470"/>
                </a:cubicBezTo>
                <a:cubicBezTo>
                  <a:pt x="-1169" y="14742"/>
                  <a:pt x="-433" y="9093"/>
                  <a:pt x="3891" y="5877"/>
                </a:cubicBezTo>
                <a:cubicBezTo>
                  <a:pt x="5473" y="4700"/>
                  <a:pt x="7393" y="4173"/>
                  <a:pt x="9311" y="3768"/>
                </a:cubicBezTo>
                <a:cubicBezTo>
                  <a:pt x="11426" y="3322"/>
                  <a:pt x="13621" y="2967"/>
                  <a:pt x="15680" y="2293"/>
                </a:cubicBezTo>
                <a:cubicBezTo>
                  <a:pt x="17356" y="1745"/>
                  <a:pt x="18954" y="974"/>
                  <a:pt x="20431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Freeform 75">
            <a:extLst>
              <a:ext uri="{FF2B5EF4-FFF2-40B4-BE49-F238E27FC236}">
                <a16:creationId xmlns:a16="http://schemas.microsoft.com/office/drawing/2014/main" id="{1253AA3B-5251-4F5A-A60D-D6600A6BB033}"/>
              </a:ext>
            </a:extLst>
          </p:cNvPr>
          <p:cNvSpPr/>
          <p:nvPr/>
        </p:nvSpPr>
        <p:spPr>
          <a:xfrm>
            <a:off x="13721985" y="9969908"/>
            <a:ext cx="1499677" cy="3556772"/>
          </a:xfrm>
          <a:custGeom>
            <a:avLst/>
            <a:gdLst>
              <a:gd name="connsiteX0" fmla="*/ 921304 w 1499677"/>
              <a:gd name="connsiteY0" fmla="*/ 0 h 3556772"/>
              <a:gd name="connsiteX1" fmla="*/ 951950 w 1499677"/>
              <a:gd name="connsiteY1" fmla="*/ 0 h 3556772"/>
              <a:gd name="connsiteX2" fmla="*/ 874171 w 1499677"/>
              <a:gd name="connsiteY2" fmla="*/ 625518 h 3556772"/>
              <a:gd name="connsiteX3" fmla="*/ 862457 w 1499677"/>
              <a:gd name="connsiteY3" fmla="*/ 788723 h 3556772"/>
              <a:gd name="connsiteX4" fmla="*/ 1058218 w 1499677"/>
              <a:gd name="connsiteY4" fmla="*/ 661486 h 3556772"/>
              <a:gd name="connsiteX5" fmla="*/ 1353064 w 1499677"/>
              <a:gd name="connsiteY5" fmla="*/ 497454 h 3556772"/>
              <a:gd name="connsiteX6" fmla="*/ 1385906 w 1499677"/>
              <a:gd name="connsiteY6" fmla="*/ 515075 h 3556772"/>
              <a:gd name="connsiteX7" fmla="*/ 1387379 w 1499677"/>
              <a:gd name="connsiteY7" fmla="*/ 517245 h 3556772"/>
              <a:gd name="connsiteX8" fmla="*/ 970142 w 1499677"/>
              <a:gd name="connsiteY8" fmla="*/ 788557 h 3556772"/>
              <a:gd name="connsiteX9" fmla="*/ 854796 w 1499677"/>
              <a:gd name="connsiteY9" fmla="*/ 895460 h 3556772"/>
              <a:gd name="connsiteX10" fmla="*/ 851653 w 1499677"/>
              <a:gd name="connsiteY10" fmla="*/ 939251 h 3556772"/>
              <a:gd name="connsiteX11" fmla="*/ 838862 w 1499677"/>
              <a:gd name="connsiteY11" fmla="*/ 1331908 h 3556772"/>
              <a:gd name="connsiteX12" fmla="*/ 843018 w 1499677"/>
              <a:gd name="connsiteY12" fmla="*/ 1713333 h 3556772"/>
              <a:gd name="connsiteX13" fmla="*/ 920795 w 1499677"/>
              <a:gd name="connsiteY13" fmla="*/ 1676769 h 3556772"/>
              <a:gd name="connsiteX14" fmla="*/ 1488553 w 1499677"/>
              <a:gd name="connsiteY14" fmla="*/ 1279733 h 3556772"/>
              <a:gd name="connsiteX15" fmla="*/ 1490591 w 1499677"/>
              <a:gd name="connsiteY15" fmla="*/ 1282766 h 3556772"/>
              <a:gd name="connsiteX16" fmla="*/ 1496195 w 1499677"/>
              <a:gd name="connsiteY16" fmla="*/ 1334349 h 3556772"/>
              <a:gd name="connsiteX17" fmla="*/ 1130726 w 1499677"/>
              <a:gd name="connsiteY17" fmla="*/ 1629378 h 3556772"/>
              <a:gd name="connsiteX18" fmla="*/ 848689 w 1499677"/>
              <a:gd name="connsiteY18" fmla="*/ 1826687 h 3556772"/>
              <a:gd name="connsiteX19" fmla="*/ 864500 w 1499677"/>
              <a:gd name="connsiteY19" fmla="*/ 2117283 h 3556772"/>
              <a:gd name="connsiteX20" fmla="*/ 902943 w 1499677"/>
              <a:gd name="connsiteY20" fmla="*/ 2509171 h 3556772"/>
              <a:gd name="connsiteX21" fmla="*/ 1091304 w 1499677"/>
              <a:gd name="connsiteY21" fmla="*/ 3556772 h 3556772"/>
              <a:gd name="connsiteX22" fmla="*/ 543017 w 1499677"/>
              <a:gd name="connsiteY22" fmla="*/ 3556772 h 3556772"/>
              <a:gd name="connsiteX23" fmla="*/ 541504 w 1499677"/>
              <a:gd name="connsiteY23" fmla="*/ 3483990 h 3556772"/>
              <a:gd name="connsiteX24" fmla="*/ 578961 w 1499677"/>
              <a:gd name="connsiteY24" fmla="*/ 2169481 h 3556772"/>
              <a:gd name="connsiteX25" fmla="*/ 603814 w 1499677"/>
              <a:gd name="connsiteY25" fmla="*/ 1890292 h 3556772"/>
              <a:gd name="connsiteX26" fmla="*/ 322723 w 1499677"/>
              <a:gd name="connsiteY26" fmla="*/ 1721542 h 3556772"/>
              <a:gd name="connsiteX27" fmla="*/ 4139 w 1499677"/>
              <a:gd name="connsiteY27" fmla="*/ 1499191 h 3556772"/>
              <a:gd name="connsiteX28" fmla="*/ 5820 w 1499677"/>
              <a:gd name="connsiteY28" fmla="*/ 1456320 h 3556772"/>
              <a:gd name="connsiteX29" fmla="*/ 7333 w 1499677"/>
              <a:gd name="connsiteY29" fmla="*/ 1453698 h 3556772"/>
              <a:gd name="connsiteX30" fmla="*/ 498667 w 1499677"/>
              <a:gd name="connsiteY30" fmla="*/ 1748535 h 3556772"/>
              <a:gd name="connsiteX31" fmla="*/ 613650 w 1499677"/>
              <a:gd name="connsiteY31" fmla="*/ 1793076 h 3556772"/>
              <a:gd name="connsiteX32" fmla="*/ 645158 w 1499677"/>
              <a:gd name="connsiteY32" fmla="*/ 1514867 h 3556772"/>
              <a:gd name="connsiteX33" fmla="*/ 742735 w 1499677"/>
              <a:gd name="connsiteY33" fmla="*/ 863117 h 3556772"/>
              <a:gd name="connsiteX34" fmla="*/ 754821 w 1499677"/>
              <a:gd name="connsiteY34" fmla="*/ 799671 h 3556772"/>
              <a:gd name="connsiteX35" fmla="*/ 735081 w 1499677"/>
              <a:gd name="connsiteY35" fmla="*/ 819407 h 3556772"/>
              <a:gd name="connsiteX36" fmla="*/ 724790 w 1499677"/>
              <a:gd name="connsiteY36" fmla="*/ 809500 h 3556772"/>
              <a:gd name="connsiteX37" fmla="*/ 277263 w 1499677"/>
              <a:gd name="connsiteY37" fmla="*/ 313412 h 3556772"/>
              <a:gd name="connsiteX38" fmla="*/ 288187 w 1499677"/>
              <a:gd name="connsiteY38" fmla="*/ 278136 h 3556772"/>
              <a:gd name="connsiteX39" fmla="*/ 290036 w 1499677"/>
              <a:gd name="connsiteY39" fmla="*/ 276300 h 3556772"/>
              <a:gd name="connsiteX40" fmla="*/ 632700 w 1499677"/>
              <a:gd name="connsiteY40" fmla="*/ 630728 h 3556772"/>
              <a:gd name="connsiteX41" fmla="*/ 768135 w 1499677"/>
              <a:gd name="connsiteY41" fmla="*/ 729776 h 3556772"/>
              <a:gd name="connsiteX42" fmla="*/ 825121 w 1499677"/>
              <a:gd name="connsiteY42" fmla="*/ 430616 h 3556772"/>
              <a:gd name="connsiteX43" fmla="*/ 921304 w 1499677"/>
              <a:gd name="connsiteY43" fmla="*/ 0 h 355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9677" h="3556772">
                <a:moveTo>
                  <a:pt x="921304" y="0"/>
                </a:moveTo>
                <a:lnTo>
                  <a:pt x="951950" y="0"/>
                </a:lnTo>
                <a:cubicBezTo>
                  <a:pt x="918750" y="207931"/>
                  <a:pt x="892822" y="416532"/>
                  <a:pt x="874171" y="625518"/>
                </a:cubicBezTo>
                <a:lnTo>
                  <a:pt x="862457" y="788723"/>
                </a:lnTo>
                <a:lnTo>
                  <a:pt x="1058218" y="661486"/>
                </a:lnTo>
                <a:cubicBezTo>
                  <a:pt x="1154584" y="603493"/>
                  <a:pt x="1252936" y="548811"/>
                  <a:pt x="1353064" y="497454"/>
                </a:cubicBezTo>
                <a:cubicBezTo>
                  <a:pt x="1366149" y="497976"/>
                  <a:pt x="1378251" y="504466"/>
                  <a:pt x="1385906" y="515075"/>
                </a:cubicBezTo>
                <a:cubicBezTo>
                  <a:pt x="1386426" y="515779"/>
                  <a:pt x="1386917" y="516502"/>
                  <a:pt x="1387379" y="517245"/>
                </a:cubicBezTo>
                <a:cubicBezTo>
                  <a:pt x="1237930" y="590644"/>
                  <a:pt x="1097840" y="681724"/>
                  <a:pt x="970142" y="788557"/>
                </a:cubicBezTo>
                <a:lnTo>
                  <a:pt x="854796" y="895460"/>
                </a:lnTo>
                <a:lnTo>
                  <a:pt x="851653" y="939251"/>
                </a:lnTo>
                <a:cubicBezTo>
                  <a:pt x="844545" y="1070064"/>
                  <a:pt x="840281" y="1200973"/>
                  <a:pt x="838862" y="1331908"/>
                </a:cubicBezTo>
                <a:lnTo>
                  <a:pt x="843018" y="1713333"/>
                </a:lnTo>
                <a:lnTo>
                  <a:pt x="920795" y="1676769"/>
                </a:lnTo>
                <a:cubicBezTo>
                  <a:pt x="1125265" y="1567654"/>
                  <a:pt x="1315902" y="1434366"/>
                  <a:pt x="1488553" y="1279733"/>
                </a:cubicBezTo>
                <a:cubicBezTo>
                  <a:pt x="1489259" y="1280724"/>
                  <a:pt x="1489925" y="1281716"/>
                  <a:pt x="1490591" y="1282766"/>
                </a:cubicBezTo>
                <a:cubicBezTo>
                  <a:pt x="1500270" y="1298162"/>
                  <a:pt x="1502347" y="1317203"/>
                  <a:pt x="1496195" y="1334349"/>
                </a:cubicBezTo>
                <a:cubicBezTo>
                  <a:pt x="1377698" y="1436816"/>
                  <a:pt x="1255831" y="1535244"/>
                  <a:pt x="1130726" y="1629378"/>
                </a:cubicBezTo>
                <a:lnTo>
                  <a:pt x="848689" y="1826687"/>
                </a:lnTo>
                <a:lnTo>
                  <a:pt x="864500" y="2117283"/>
                </a:lnTo>
                <a:cubicBezTo>
                  <a:pt x="874466" y="2248047"/>
                  <a:pt x="887280" y="2378699"/>
                  <a:pt x="902943" y="2509171"/>
                </a:cubicBezTo>
                <a:cubicBezTo>
                  <a:pt x="945158" y="2860896"/>
                  <a:pt x="1008015" y="3210481"/>
                  <a:pt x="1091304" y="3556772"/>
                </a:cubicBezTo>
                <a:lnTo>
                  <a:pt x="543017" y="3556772"/>
                </a:lnTo>
                <a:cubicBezTo>
                  <a:pt x="542460" y="3532566"/>
                  <a:pt x="541982" y="3508361"/>
                  <a:pt x="541504" y="3483990"/>
                </a:cubicBezTo>
                <a:cubicBezTo>
                  <a:pt x="532759" y="3045198"/>
                  <a:pt x="545333" y="2606661"/>
                  <a:pt x="578961" y="2169481"/>
                </a:cubicBezTo>
                <a:lnTo>
                  <a:pt x="603814" y="1890292"/>
                </a:lnTo>
                <a:lnTo>
                  <a:pt x="322723" y="1721542"/>
                </a:lnTo>
                <a:cubicBezTo>
                  <a:pt x="214071" y="1651088"/>
                  <a:pt x="107840" y="1576905"/>
                  <a:pt x="4139" y="1499191"/>
                </a:cubicBezTo>
                <a:cubicBezTo>
                  <a:pt x="-1914" y="1485400"/>
                  <a:pt x="-1308" y="1469582"/>
                  <a:pt x="5820" y="1456320"/>
                </a:cubicBezTo>
                <a:cubicBezTo>
                  <a:pt x="6291" y="1455416"/>
                  <a:pt x="6795" y="1454557"/>
                  <a:pt x="7333" y="1453698"/>
                </a:cubicBezTo>
                <a:cubicBezTo>
                  <a:pt x="158681" y="1571320"/>
                  <a:pt x="323681" y="1670304"/>
                  <a:pt x="498667" y="1748535"/>
                </a:cubicBezTo>
                <a:lnTo>
                  <a:pt x="613650" y="1793076"/>
                </a:lnTo>
                <a:lnTo>
                  <a:pt x="645158" y="1514867"/>
                </a:lnTo>
                <a:cubicBezTo>
                  <a:pt x="672465" y="1297094"/>
                  <a:pt x="705002" y="1079798"/>
                  <a:pt x="742735" y="863117"/>
                </a:cubicBezTo>
                <a:lnTo>
                  <a:pt x="754821" y="799671"/>
                </a:lnTo>
                <a:lnTo>
                  <a:pt x="735081" y="819407"/>
                </a:lnTo>
                <a:cubicBezTo>
                  <a:pt x="731651" y="816113"/>
                  <a:pt x="728220" y="812794"/>
                  <a:pt x="724790" y="809500"/>
                </a:cubicBezTo>
                <a:cubicBezTo>
                  <a:pt x="564309" y="654614"/>
                  <a:pt x="414995" y="488740"/>
                  <a:pt x="277263" y="313412"/>
                </a:cubicBezTo>
                <a:cubicBezTo>
                  <a:pt x="275292" y="300589"/>
                  <a:pt x="279331" y="287590"/>
                  <a:pt x="288187" y="278136"/>
                </a:cubicBezTo>
                <a:cubicBezTo>
                  <a:pt x="288771" y="277507"/>
                  <a:pt x="289403" y="276903"/>
                  <a:pt x="290036" y="276300"/>
                </a:cubicBezTo>
                <a:cubicBezTo>
                  <a:pt x="389643" y="407752"/>
                  <a:pt x="504700" y="526758"/>
                  <a:pt x="632700" y="630728"/>
                </a:cubicBezTo>
                <a:lnTo>
                  <a:pt x="768135" y="729776"/>
                </a:lnTo>
                <a:lnTo>
                  <a:pt x="825121" y="430616"/>
                </a:lnTo>
                <a:cubicBezTo>
                  <a:pt x="854886" y="286749"/>
                  <a:pt x="886950" y="143197"/>
                  <a:pt x="9213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6" name="Shape 14551">
            <a:extLst>
              <a:ext uri="{FF2B5EF4-FFF2-40B4-BE49-F238E27FC236}">
                <a16:creationId xmlns:a16="http://schemas.microsoft.com/office/drawing/2014/main" id="{6C97E447-0064-43B5-A2E0-FBBD2DD4381A}"/>
              </a:ext>
            </a:extLst>
          </p:cNvPr>
          <p:cNvSpPr/>
          <p:nvPr/>
        </p:nvSpPr>
        <p:spPr>
          <a:xfrm>
            <a:off x="14692807" y="11608029"/>
            <a:ext cx="1537482" cy="1051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8" h="21398" extrusionOk="0">
                <a:moveTo>
                  <a:pt x="20618" y="92"/>
                </a:moveTo>
                <a:cubicBezTo>
                  <a:pt x="19743" y="4117"/>
                  <a:pt x="18511" y="7861"/>
                  <a:pt x="16984" y="11254"/>
                </a:cubicBezTo>
                <a:cubicBezTo>
                  <a:pt x="15378" y="14819"/>
                  <a:pt x="13380" y="18135"/>
                  <a:pt x="10691" y="19983"/>
                </a:cubicBezTo>
                <a:cubicBezTo>
                  <a:pt x="9354" y="20903"/>
                  <a:pt x="7903" y="21385"/>
                  <a:pt x="6435" y="21398"/>
                </a:cubicBezTo>
                <a:cubicBezTo>
                  <a:pt x="4429" y="21405"/>
                  <a:pt x="2693" y="20093"/>
                  <a:pt x="1533" y="18013"/>
                </a:cubicBezTo>
                <a:cubicBezTo>
                  <a:pt x="1066" y="17178"/>
                  <a:pt x="698" y="16220"/>
                  <a:pt x="445" y="15196"/>
                </a:cubicBezTo>
                <a:cubicBezTo>
                  <a:pt x="-982" y="9437"/>
                  <a:pt x="1106" y="2805"/>
                  <a:pt x="5500" y="609"/>
                </a:cubicBezTo>
                <a:cubicBezTo>
                  <a:pt x="7107" y="-195"/>
                  <a:pt x="8821" y="-64"/>
                  <a:pt x="10502" y="215"/>
                </a:cubicBezTo>
                <a:cubicBezTo>
                  <a:pt x="12355" y="523"/>
                  <a:pt x="14249" y="975"/>
                  <a:pt x="16116" y="982"/>
                </a:cubicBezTo>
                <a:cubicBezTo>
                  <a:pt x="17636" y="988"/>
                  <a:pt x="19150" y="688"/>
                  <a:pt x="20618" y="9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14552">
            <a:extLst>
              <a:ext uri="{FF2B5EF4-FFF2-40B4-BE49-F238E27FC236}">
                <a16:creationId xmlns:a16="http://schemas.microsoft.com/office/drawing/2014/main" id="{1FD62802-AB80-4952-887D-E18E25962C5D}"/>
              </a:ext>
            </a:extLst>
          </p:cNvPr>
          <p:cNvSpPr/>
          <p:nvPr/>
        </p:nvSpPr>
        <p:spPr>
          <a:xfrm>
            <a:off x="13109832" y="11660790"/>
            <a:ext cx="1102416" cy="94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0" y="0"/>
                </a:moveTo>
                <a:cubicBezTo>
                  <a:pt x="428" y="3588"/>
                  <a:pt x="1268" y="7019"/>
                  <a:pt x="2461" y="10221"/>
                </a:cubicBezTo>
                <a:cubicBezTo>
                  <a:pt x="3715" y="13586"/>
                  <a:pt x="5413" y="16829"/>
                  <a:pt x="8019" y="18991"/>
                </a:cubicBezTo>
                <a:cubicBezTo>
                  <a:pt x="9314" y="20067"/>
                  <a:pt x="10782" y="20800"/>
                  <a:pt x="12326" y="21142"/>
                </a:cubicBezTo>
                <a:cubicBezTo>
                  <a:pt x="14438" y="21600"/>
                  <a:pt x="16426" y="20886"/>
                  <a:pt x="17903" y="19396"/>
                </a:cubicBezTo>
                <a:cubicBezTo>
                  <a:pt x="18496" y="18797"/>
                  <a:pt x="19001" y="18074"/>
                  <a:pt x="19393" y="17268"/>
                </a:cubicBezTo>
                <a:cubicBezTo>
                  <a:pt x="21600" y="12739"/>
                  <a:pt x="20213" y="6682"/>
                  <a:pt x="15855" y="3842"/>
                </a:cubicBezTo>
                <a:cubicBezTo>
                  <a:pt x="14261" y="2803"/>
                  <a:pt x="12440" y="2527"/>
                  <a:pt x="10637" y="2384"/>
                </a:cubicBezTo>
                <a:cubicBezTo>
                  <a:pt x="8648" y="2225"/>
                  <a:pt x="6598" y="2180"/>
                  <a:pt x="4631" y="1765"/>
                </a:cubicBezTo>
                <a:cubicBezTo>
                  <a:pt x="3030" y="1427"/>
                  <a:pt x="1473" y="833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14553">
            <a:extLst>
              <a:ext uri="{FF2B5EF4-FFF2-40B4-BE49-F238E27FC236}">
                <a16:creationId xmlns:a16="http://schemas.microsoft.com/office/drawing/2014/main" id="{82BA802E-55D6-4E11-9B55-0C2C5F2D8C54}"/>
              </a:ext>
            </a:extLst>
          </p:cNvPr>
          <p:cNvSpPr/>
          <p:nvPr/>
        </p:nvSpPr>
        <p:spPr>
          <a:xfrm>
            <a:off x="13725200" y="10585032"/>
            <a:ext cx="590563" cy="697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4" h="21351" extrusionOk="0">
                <a:moveTo>
                  <a:pt x="254" y="0"/>
                </a:moveTo>
                <a:cubicBezTo>
                  <a:pt x="-156" y="3061"/>
                  <a:pt x="-64" y="6105"/>
                  <a:pt x="485" y="9053"/>
                </a:cubicBezTo>
                <a:cubicBezTo>
                  <a:pt x="1062" y="12152"/>
                  <a:pt x="2170" y="15270"/>
                  <a:pt x="4569" y="17742"/>
                </a:cubicBezTo>
                <a:cubicBezTo>
                  <a:pt x="5763" y="18972"/>
                  <a:pt x="7236" y="19966"/>
                  <a:pt x="8892" y="20660"/>
                </a:cubicBezTo>
                <a:cubicBezTo>
                  <a:pt x="11160" y="21600"/>
                  <a:pt x="13580" y="21545"/>
                  <a:pt x="15617" y="20715"/>
                </a:cubicBezTo>
                <a:cubicBezTo>
                  <a:pt x="16435" y="20382"/>
                  <a:pt x="17184" y="19922"/>
                  <a:pt x="17827" y="19365"/>
                </a:cubicBezTo>
                <a:cubicBezTo>
                  <a:pt x="21444" y="16234"/>
                  <a:pt x="21388" y="10889"/>
                  <a:pt x="17180" y="7392"/>
                </a:cubicBezTo>
                <a:cubicBezTo>
                  <a:pt x="15641" y="6113"/>
                  <a:pt x="13656" y="5399"/>
                  <a:pt x="11658" y="4800"/>
                </a:cubicBezTo>
                <a:cubicBezTo>
                  <a:pt x="9454" y="4138"/>
                  <a:pt x="7153" y="3553"/>
                  <a:pt x="5038" y="2687"/>
                </a:cubicBezTo>
                <a:cubicBezTo>
                  <a:pt x="3316" y="1981"/>
                  <a:pt x="1708" y="1078"/>
                  <a:pt x="254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9" name="Shape 14555">
            <a:extLst>
              <a:ext uri="{FF2B5EF4-FFF2-40B4-BE49-F238E27FC236}">
                <a16:creationId xmlns:a16="http://schemas.microsoft.com/office/drawing/2014/main" id="{A2F65140-B7D2-4F6A-BE16-945705E068F3}"/>
              </a:ext>
            </a:extLst>
          </p:cNvPr>
          <p:cNvSpPr/>
          <p:nvPr/>
        </p:nvSpPr>
        <p:spPr>
          <a:xfrm rot="21300000">
            <a:off x="15085976" y="10825440"/>
            <a:ext cx="719670" cy="61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20428" y="0"/>
                </a:moveTo>
                <a:cubicBezTo>
                  <a:pt x="20000" y="3588"/>
                  <a:pt x="19160" y="7019"/>
                  <a:pt x="17967" y="10221"/>
                </a:cubicBezTo>
                <a:cubicBezTo>
                  <a:pt x="16713" y="13586"/>
                  <a:pt x="15015" y="16829"/>
                  <a:pt x="12409" y="18991"/>
                </a:cubicBezTo>
                <a:cubicBezTo>
                  <a:pt x="11114" y="20067"/>
                  <a:pt x="9646" y="20800"/>
                  <a:pt x="8102" y="21142"/>
                </a:cubicBezTo>
                <a:cubicBezTo>
                  <a:pt x="5990" y="21600"/>
                  <a:pt x="4002" y="20886"/>
                  <a:pt x="2525" y="19396"/>
                </a:cubicBezTo>
                <a:cubicBezTo>
                  <a:pt x="1932" y="18797"/>
                  <a:pt x="1427" y="18074"/>
                  <a:pt x="1035" y="17268"/>
                </a:cubicBezTo>
                <a:cubicBezTo>
                  <a:pt x="-1172" y="12739"/>
                  <a:pt x="215" y="6682"/>
                  <a:pt x="4573" y="3842"/>
                </a:cubicBezTo>
                <a:cubicBezTo>
                  <a:pt x="6167" y="2803"/>
                  <a:pt x="7988" y="2527"/>
                  <a:pt x="9791" y="2384"/>
                </a:cubicBezTo>
                <a:cubicBezTo>
                  <a:pt x="11780" y="2225"/>
                  <a:pt x="13830" y="2180"/>
                  <a:pt x="15797" y="1765"/>
                </a:cubicBezTo>
                <a:cubicBezTo>
                  <a:pt x="17398" y="1427"/>
                  <a:pt x="18955" y="833"/>
                  <a:pt x="2042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0" name="Shape 14556">
            <a:extLst>
              <a:ext uri="{FF2B5EF4-FFF2-40B4-BE49-F238E27FC236}">
                <a16:creationId xmlns:a16="http://schemas.microsoft.com/office/drawing/2014/main" id="{AF29F994-F50B-4519-B774-151C372D179F}"/>
              </a:ext>
            </a:extLst>
          </p:cNvPr>
          <p:cNvSpPr/>
          <p:nvPr/>
        </p:nvSpPr>
        <p:spPr>
          <a:xfrm>
            <a:off x="14760731" y="10044778"/>
            <a:ext cx="938744" cy="80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20428" y="0"/>
                </a:moveTo>
                <a:cubicBezTo>
                  <a:pt x="20000" y="3588"/>
                  <a:pt x="19160" y="7019"/>
                  <a:pt x="17967" y="10221"/>
                </a:cubicBezTo>
                <a:cubicBezTo>
                  <a:pt x="16713" y="13586"/>
                  <a:pt x="15015" y="16829"/>
                  <a:pt x="12409" y="18991"/>
                </a:cubicBezTo>
                <a:cubicBezTo>
                  <a:pt x="11114" y="20067"/>
                  <a:pt x="9646" y="20800"/>
                  <a:pt x="8102" y="21142"/>
                </a:cubicBezTo>
                <a:cubicBezTo>
                  <a:pt x="5990" y="21600"/>
                  <a:pt x="4002" y="20886"/>
                  <a:pt x="2525" y="19396"/>
                </a:cubicBezTo>
                <a:cubicBezTo>
                  <a:pt x="1932" y="18797"/>
                  <a:pt x="1427" y="18074"/>
                  <a:pt x="1035" y="17268"/>
                </a:cubicBezTo>
                <a:cubicBezTo>
                  <a:pt x="-1172" y="12739"/>
                  <a:pt x="215" y="6682"/>
                  <a:pt x="4573" y="3842"/>
                </a:cubicBezTo>
                <a:cubicBezTo>
                  <a:pt x="6167" y="2803"/>
                  <a:pt x="7988" y="2527"/>
                  <a:pt x="9791" y="2384"/>
                </a:cubicBezTo>
                <a:cubicBezTo>
                  <a:pt x="11780" y="2225"/>
                  <a:pt x="13830" y="2180"/>
                  <a:pt x="15797" y="1765"/>
                </a:cubicBezTo>
                <a:cubicBezTo>
                  <a:pt x="17398" y="1427"/>
                  <a:pt x="18955" y="833"/>
                  <a:pt x="2042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1" name="Shape 14557">
            <a:extLst>
              <a:ext uri="{FF2B5EF4-FFF2-40B4-BE49-F238E27FC236}">
                <a16:creationId xmlns:a16="http://schemas.microsoft.com/office/drawing/2014/main" id="{E6B5A28D-51ED-4FBD-B36F-29D79D1B6A1D}"/>
              </a:ext>
            </a:extLst>
          </p:cNvPr>
          <p:cNvSpPr/>
          <p:nvPr/>
        </p:nvSpPr>
        <p:spPr>
          <a:xfrm>
            <a:off x="13822636" y="9812911"/>
            <a:ext cx="539898" cy="70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77" h="21343" extrusionOk="0">
                <a:moveTo>
                  <a:pt x="940" y="0"/>
                </a:moveTo>
                <a:cubicBezTo>
                  <a:pt x="139" y="2866"/>
                  <a:pt x="-140" y="5760"/>
                  <a:pt x="65" y="8603"/>
                </a:cubicBezTo>
                <a:cubicBezTo>
                  <a:pt x="281" y="11593"/>
                  <a:pt x="1043" y="14646"/>
                  <a:pt x="3221" y="17201"/>
                </a:cubicBezTo>
                <a:cubicBezTo>
                  <a:pt x="4304" y="18472"/>
                  <a:pt x="5706" y="19545"/>
                  <a:pt x="7334" y="20348"/>
                </a:cubicBezTo>
                <a:cubicBezTo>
                  <a:pt x="9563" y="21439"/>
                  <a:pt x="12074" y="21600"/>
                  <a:pt x="14282" y="20993"/>
                </a:cubicBezTo>
                <a:cubicBezTo>
                  <a:pt x="15169" y="20749"/>
                  <a:pt x="16001" y="20379"/>
                  <a:pt x="16735" y="19908"/>
                </a:cubicBezTo>
                <a:cubicBezTo>
                  <a:pt x="20861" y="17258"/>
                  <a:pt x="21460" y="12185"/>
                  <a:pt x="17538" y="8499"/>
                </a:cubicBezTo>
                <a:cubicBezTo>
                  <a:pt x="16103" y="7151"/>
                  <a:pt x="14137" y="6299"/>
                  <a:pt x="12145" y="5555"/>
                </a:cubicBezTo>
                <a:cubicBezTo>
                  <a:pt x="9946" y="4734"/>
                  <a:pt x="7638" y="3976"/>
                  <a:pt x="5557" y="2969"/>
                </a:cubicBezTo>
                <a:cubicBezTo>
                  <a:pt x="3863" y="2148"/>
                  <a:pt x="2310" y="1150"/>
                  <a:pt x="940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2" name="Shape 14558">
            <a:extLst>
              <a:ext uri="{FF2B5EF4-FFF2-40B4-BE49-F238E27FC236}">
                <a16:creationId xmlns:a16="http://schemas.microsoft.com/office/drawing/2014/main" id="{010172A9-428E-46FB-ADE5-B6FBF27C5952}"/>
              </a:ext>
            </a:extLst>
          </p:cNvPr>
          <p:cNvSpPr/>
          <p:nvPr/>
        </p:nvSpPr>
        <p:spPr>
          <a:xfrm>
            <a:off x="14430760" y="9231862"/>
            <a:ext cx="524096" cy="848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1" h="21566" extrusionOk="0">
                <a:moveTo>
                  <a:pt x="11121" y="0"/>
                </a:moveTo>
                <a:cubicBezTo>
                  <a:pt x="13750" y="2026"/>
                  <a:pt x="15885" y="4255"/>
                  <a:pt x="17513" y="6611"/>
                </a:cubicBezTo>
                <a:cubicBezTo>
                  <a:pt x="19225" y="9087"/>
                  <a:pt x="20442" y="11805"/>
                  <a:pt x="19951" y="14613"/>
                </a:cubicBezTo>
                <a:cubicBezTo>
                  <a:pt x="19707" y="16009"/>
                  <a:pt x="19022" y="17356"/>
                  <a:pt x="17943" y="18565"/>
                </a:cubicBezTo>
                <a:cubicBezTo>
                  <a:pt x="16459" y="20214"/>
                  <a:pt x="14101" y="21212"/>
                  <a:pt x="11546" y="21489"/>
                </a:cubicBezTo>
                <a:cubicBezTo>
                  <a:pt x="10519" y="21600"/>
                  <a:pt x="9466" y="21591"/>
                  <a:pt x="8443" y="21466"/>
                </a:cubicBezTo>
                <a:cubicBezTo>
                  <a:pt x="2693" y="20765"/>
                  <a:pt x="-1158" y="16896"/>
                  <a:pt x="316" y="12576"/>
                </a:cubicBezTo>
                <a:cubicBezTo>
                  <a:pt x="855" y="10996"/>
                  <a:pt x="2234" y="9631"/>
                  <a:pt x="3709" y="8343"/>
                </a:cubicBezTo>
                <a:cubicBezTo>
                  <a:pt x="5336" y="6922"/>
                  <a:pt x="7112" y="5514"/>
                  <a:pt x="8503" y="3984"/>
                </a:cubicBezTo>
                <a:cubicBezTo>
                  <a:pt x="9637" y="2739"/>
                  <a:pt x="10517" y="1399"/>
                  <a:pt x="11121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3" name="Shape 14565">
            <a:extLst>
              <a:ext uri="{FF2B5EF4-FFF2-40B4-BE49-F238E27FC236}">
                <a16:creationId xmlns:a16="http://schemas.microsoft.com/office/drawing/2014/main" id="{2158192A-0445-4906-8BE7-71DF3B6D3958}"/>
              </a:ext>
            </a:extLst>
          </p:cNvPr>
          <p:cNvSpPr/>
          <p:nvPr/>
        </p:nvSpPr>
        <p:spPr>
          <a:xfrm>
            <a:off x="21412587" y="7823760"/>
            <a:ext cx="3769052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4" name="Freeform 76">
            <a:extLst>
              <a:ext uri="{FF2B5EF4-FFF2-40B4-BE49-F238E27FC236}">
                <a16:creationId xmlns:a16="http://schemas.microsoft.com/office/drawing/2014/main" id="{07A16ECA-0A27-498B-B5E9-E0E7521FF24F}"/>
              </a:ext>
            </a:extLst>
          </p:cNvPr>
          <p:cNvSpPr/>
          <p:nvPr/>
        </p:nvSpPr>
        <p:spPr>
          <a:xfrm>
            <a:off x="22703693" y="9612354"/>
            <a:ext cx="1499675" cy="4120840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171184" y="160775"/>
            <a:ext cx="704850" cy="704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325154" y="326575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rgbClr val="00B050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F12716-26B4-4A42-A352-6B9B3642EAAE}"/>
              </a:ext>
            </a:extLst>
          </p:cNvPr>
          <p:cNvSpPr txBox="1"/>
          <p:nvPr/>
        </p:nvSpPr>
        <p:spPr>
          <a:xfrm>
            <a:off x="5580677" y="4227602"/>
            <a:ext cx="12497967" cy="384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When the well is dry, we know the worth of water</a:t>
            </a:r>
            <a:r>
              <a:rPr lang="en-US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” </a:t>
            </a: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i="1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– Benjamin Franklin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75925-BA64-498C-B803-DC19B4B79034}"/>
              </a:ext>
            </a:extLst>
          </p:cNvPr>
          <p:cNvSpPr txBox="1"/>
          <p:nvPr/>
        </p:nvSpPr>
        <p:spPr>
          <a:xfrm>
            <a:off x="5651500" y="2939557"/>
            <a:ext cx="1085202" cy="25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0" b="1" spc="-20" dirty="0">
                <a:solidFill>
                  <a:srgbClr val="747A94"/>
                </a:solidFill>
                <a:cs typeface="Poppins" pitchFamily="2" charset="77"/>
              </a:rPr>
              <a:t>“</a:t>
            </a:r>
          </a:p>
        </p:txBody>
      </p:sp>
      <p:sp>
        <p:nvSpPr>
          <p:cNvPr id="44" name="Shape 14579">
            <a:extLst>
              <a:ext uri="{FF2B5EF4-FFF2-40B4-BE49-F238E27FC236}">
                <a16:creationId xmlns:a16="http://schemas.microsoft.com/office/drawing/2014/main" id="{1AE32B1E-73E2-4003-AD92-7BB0B97DBD54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62A501-6BBD-4508-96F5-2EB9F053DE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2DACC-E23B-44F8-B2A3-E774D589463D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7" name="Google Shape;260;p29">
            <a:extLst>
              <a:ext uri="{FF2B5EF4-FFF2-40B4-BE49-F238E27FC236}">
                <a16:creationId xmlns:a16="http://schemas.microsoft.com/office/drawing/2014/main" id="{3B6E1CEB-F0B1-4633-A2E2-584E68959437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8BAF47-5F82-4E02-A7BD-5518E795C27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id="{E56A0F43-6670-4BAB-B639-9ACF3F60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B06E73A-0602-41CF-9DF8-720374CEDD6E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811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>
            <a:extLst>
              <a:ext uri="{FF2B5EF4-FFF2-40B4-BE49-F238E27FC236}">
                <a16:creationId xmlns:a16="http://schemas.microsoft.com/office/drawing/2014/main" id="{176C8E86-6410-4920-97BA-536853CDEB43}"/>
              </a:ext>
            </a:extLst>
          </p:cNvPr>
          <p:cNvSpPr txBox="1"/>
          <p:nvPr/>
        </p:nvSpPr>
        <p:spPr>
          <a:xfrm>
            <a:off x="342899" y="1791950"/>
            <a:ext cx="363194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An Overview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9390AFB-BACF-423B-9869-65FDC42FBDB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F12716-26B4-4A42-A352-6B9B3642EAAE}"/>
              </a:ext>
            </a:extLst>
          </p:cNvPr>
          <p:cNvSpPr txBox="1"/>
          <p:nvPr/>
        </p:nvSpPr>
        <p:spPr>
          <a:xfrm>
            <a:off x="584201" y="2567422"/>
            <a:ext cx="14751049" cy="91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are built around lessening one’s environmental impact or carbon footprint. They offer products and services that are environmentally friendly and sustainable, in line with their values and ideals.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They would like to determine how people perceive climate change and whether or not they believe it is a real threat. This would add to their market research efforts in gauging how their product/service may be received.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THIS Slide would </a:t>
            </a:r>
            <a:r>
              <a:rPr lang="en-US" spc="-2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 removed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049956" y="843660"/>
            <a:ext cx="417229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1D22D1B-4087-42E2-880E-E6BE2177A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0"/>
          <a:stretch/>
        </p:blipFill>
        <p:spPr>
          <a:xfrm>
            <a:off x="16031947" y="3526117"/>
            <a:ext cx="4360909" cy="1983396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extLst>
              <a:ext uri="{FF2B5EF4-FFF2-40B4-BE49-F238E27FC236}">
                <a16:creationId xmlns:a16="http://schemas.microsoft.com/office/drawing/2014/main" id="{709D2324-12A4-4210-A7CB-E571883E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3" b="9589"/>
          <a:stretch/>
        </p:blipFill>
        <p:spPr>
          <a:xfrm>
            <a:off x="17721388" y="5958345"/>
            <a:ext cx="4035854" cy="16262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F86CA2-8C15-4667-BF27-2E38926A4E38}"/>
              </a:ext>
            </a:extLst>
          </p:cNvPr>
          <p:cNvSpPr/>
          <p:nvPr/>
        </p:nvSpPr>
        <p:spPr>
          <a:xfrm>
            <a:off x="17983801" y="4285784"/>
            <a:ext cx="3820296" cy="821138"/>
          </a:xfrm>
          <a:prstGeom prst="roundRect">
            <a:avLst/>
          </a:prstGeom>
          <a:solidFill>
            <a:srgbClr val="4EA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C57D0-7176-4237-AE13-9026E10B8C53}"/>
              </a:ext>
            </a:extLst>
          </p:cNvPr>
          <p:cNvSpPr txBox="1"/>
          <p:nvPr/>
        </p:nvSpPr>
        <p:spPr>
          <a:xfrm>
            <a:off x="18649611" y="4312736"/>
            <a:ext cx="29718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#Believer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CEB2B6-EE9C-4622-B51C-283EF15CA29B}"/>
              </a:ext>
            </a:extLst>
          </p:cNvPr>
          <p:cNvSpPr/>
          <p:nvPr/>
        </p:nvSpPr>
        <p:spPr>
          <a:xfrm>
            <a:off x="19469701" y="6452185"/>
            <a:ext cx="3820296" cy="821138"/>
          </a:xfrm>
          <a:prstGeom prst="roundRect">
            <a:avLst/>
          </a:prstGeom>
          <a:solidFill>
            <a:srgbClr val="F44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9CE32B-CDAC-4AA1-AF24-D9F8F7C9BF06}"/>
              </a:ext>
            </a:extLst>
          </p:cNvPr>
          <p:cNvSpPr txBox="1"/>
          <p:nvPr/>
        </p:nvSpPr>
        <p:spPr>
          <a:xfrm>
            <a:off x="20533754" y="6479137"/>
            <a:ext cx="29718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#Denier</a:t>
            </a:r>
          </a:p>
        </p:txBody>
      </p:sp>
    </p:spTree>
    <p:extLst>
      <p:ext uri="{BB962C8B-B14F-4D97-AF65-F5344CB8AC3E}">
        <p14:creationId xmlns:p14="http://schemas.microsoft.com/office/powerpoint/2010/main" val="99254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049956" y="843660"/>
            <a:ext cx="417229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6548D01A-40D2-4411-9EFB-F0E28367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7918868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BB657952-0209-4016-B3D0-22E98E71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659" y="5928578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id="{98808B3F-6439-44AB-8E69-2D928F94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4813902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id="{C36123A1-B1A6-4456-A666-C8053290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" y="4577717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Freeform 60">
            <a:extLst>
              <a:ext uri="{FF2B5EF4-FFF2-40B4-BE49-F238E27FC236}">
                <a16:creationId xmlns:a16="http://schemas.microsoft.com/office/drawing/2014/main" id="{65852D10-53C1-43D1-AAC1-A0D846A8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30735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BB6489BC-9288-4591-A125-5880064E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50895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3801F073-04A1-476F-86EF-2E1414F6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29" y="5130735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3FA41963-E698-4E8D-A6AA-5DFE12F3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826" y="5130735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9891E1C-CE0B-4A88-B03E-6D5ACE15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87" y="4111107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1479A6-4F52-4EAB-9B48-B5679AC69F42}"/>
              </a:ext>
            </a:extLst>
          </p:cNvPr>
          <p:cNvGrpSpPr/>
          <p:nvPr/>
        </p:nvGrpSpPr>
        <p:grpSpPr>
          <a:xfrm>
            <a:off x="2087082" y="9851549"/>
            <a:ext cx="2013332" cy="1235651"/>
            <a:chOff x="2187575" y="5753100"/>
            <a:chExt cx="1109663" cy="681038"/>
          </a:xfrm>
        </p:grpSpPr>
        <p:sp>
          <p:nvSpPr>
            <p:cNvPr id="45" name="Freeform 93">
              <a:extLst>
                <a:ext uri="{FF2B5EF4-FFF2-40B4-BE49-F238E27FC236}">
                  <a16:creationId xmlns:a16="http://schemas.microsoft.com/office/drawing/2014/main" id="{3F5CBB65-51D3-4B2B-B460-8A694BF6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88950" cy="488950"/>
            </a:xfrm>
            <a:custGeom>
              <a:avLst/>
              <a:gdLst>
                <a:gd name="T0" fmla="*/ 105 w 1358"/>
                <a:gd name="T1" fmla="*/ 489 h 1357"/>
                <a:gd name="T2" fmla="*/ 105 w 1358"/>
                <a:gd name="T3" fmla="*/ 489 h 1357"/>
                <a:gd name="T4" fmla="*/ 867 w 1358"/>
                <a:gd name="T5" fmla="*/ 104 h 1357"/>
                <a:gd name="T6" fmla="*/ 867 w 1358"/>
                <a:gd name="T7" fmla="*/ 104 h 1357"/>
                <a:gd name="T8" fmla="*/ 1252 w 1358"/>
                <a:gd name="T9" fmla="*/ 867 h 1357"/>
                <a:gd name="T10" fmla="*/ 1252 w 1358"/>
                <a:gd name="T11" fmla="*/ 867 h 1357"/>
                <a:gd name="T12" fmla="*/ 490 w 1358"/>
                <a:gd name="T13" fmla="*/ 1252 h 1357"/>
                <a:gd name="T14" fmla="*/ 490 w 1358"/>
                <a:gd name="T15" fmla="*/ 1252 h 1357"/>
                <a:gd name="T16" fmla="*/ 105 w 1358"/>
                <a:gd name="T17" fmla="*/ 489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8" h="1357">
                  <a:moveTo>
                    <a:pt x="105" y="489"/>
                  </a:moveTo>
                  <a:lnTo>
                    <a:pt x="105" y="489"/>
                  </a:lnTo>
                  <a:cubicBezTo>
                    <a:pt x="210" y="172"/>
                    <a:pt x="551" y="0"/>
                    <a:pt x="867" y="104"/>
                  </a:cubicBezTo>
                  <a:lnTo>
                    <a:pt x="867" y="104"/>
                  </a:lnTo>
                  <a:cubicBezTo>
                    <a:pt x="1184" y="209"/>
                    <a:pt x="1357" y="550"/>
                    <a:pt x="1252" y="867"/>
                  </a:cubicBezTo>
                  <a:lnTo>
                    <a:pt x="1252" y="867"/>
                  </a:lnTo>
                  <a:cubicBezTo>
                    <a:pt x="1148" y="1184"/>
                    <a:pt x="806" y="1356"/>
                    <a:pt x="490" y="1252"/>
                  </a:cubicBezTo>
                  <a:lnTo>
                    <a:pt x="490" y="1252"/>
                  </a:lnTo>
                  <a:cubicBezTo>
                    <a:pt x="173" y="1147"/>
                    <a:pt x="0" y="806"/>
                    <a:pt x="105" y="4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id="{EBCB274C-B5A5-4AB8-84CE-1CF7F577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60375" cy="460375"/>
            </a:xfrm>
            <a:custGeom>
              <a:avLst/>
              <a:gdLst>
                <a:gd name="T0" fmla="*/ 490 w 1277"/>
                <a:gd name="T1" fmla="*/ 1252 h 1277"/>
                <a:gd name="T2" fmla="*/ 490 w 1277"/>
                <a:gd name="T3" fmla="*/ 1252 h 1277"/>
                <a:gd name="T4" fmla="*/ 598 w 1277"/>
                <a:gd name="T5" fmla="*/ 1276 h 1277"/>
                <a:gd name="T6" fmla="*/ 598 w 1277"/>
                <a:gd name="T7" fmla="*/ 1276 h 1277"/>
                <a:gd name="T8" fmla="*/ 348 w 1277"/>
                <a:gd name="T9" fmla="*/ 667 h 1277"/>
                <a:gd name="T10" fmla="*/ 348 w 1277"/>
                <a:gd name="T11" fmla="*/ 667 h 1277"/>
                <a:gd name="T12" fmla="*/ 988 w 1277"/>
                <a:gd name="T13" fmla="*/ 345 h 1277"/>
                <a:gd name="T14" fmla="*/ 988 w 1277"/>
                <a:gd name="T15" fmla="*/ 345 h 1277"/>
                <a:gd name="T16" fmla="*/ 1276 w 1277"/>
                <a:gd name="T17" fmla="*/ 587 h 1277"/>
                <a:gd name="T18" fmla="*/ 1276 w 1277"/>
                <a:gd name="T19" fmla="*/ 587 h 1277"/>
                <a:gd name="T20" fmla="*/ 867 w 1277"/>
                <a:gd name="T21" fmla="*/ 104 h 1277"/>
                <a:gd name="T22" fmla="*/ 867 w 1277"/>
                <a:gd name="T23" fmla="*/ 104 h 1277"/>
                <a:gd name="T24" fmla="*/ 105 w 1277"/>
                <a:gd name="T25" fmla="*/ 489 h 1277"/>
                <a:gd name="T26" fmla="*/ 105 w 1277"/>
                <a:gd name="T27" fmla="*/ 489 h 1277"/>
                <a:gd name="T28" fmla="*/ 490 w 1277"/>
                <a:gd name="T29" fmla="*/ 1252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7" h="1277">
                  <a:moveTo>
                    <a:pt x="490" y="1252"/>
                  </a:moveTo>
                  <a:lnTo>
                    <a:pt x="490" y="1252"/>
                  </a:lnTo>
                  <a:cubicBezTo>
                    <a:pt x="525" y="1264"/>
                    <a:pt x="562" y="1271"/>
                    <a:pt x="598" y="1276"/>
                  </a:cubicBezTo>
                  <a:lnTo>
                    <a:pt x="598" y="1276"/>
                  </a:lnTo>
                  <a:cubicBezTo>
                    <a:pt x="379" y="1165"/>
                    <a:pt x="269" y="908"/>
                    <a:pt x="348" y="667"/>
                  </a:cubicBezTo>
                  <a:lnTo>
                    <a:pt x="348" y="667"/>
                  </a:lnTo>
                  <a:cubicBezTo>
                    <a:pt x="436" y="402"/>
                    <a:pt x="722" y="258"/>
                    <a:pt x="988" y="345"/>
                  </a:cubicBezTo>
                  <a:lnTo>
                    <a:pt x="988" y="345"/>
                  </a:lnTo>
                  <a:cubicBezTo>
                    <a:pt x="1117" y="387"/>
                    <a:pt x="1216" y="477"/>
                    <a:pt x="1276" y="587"/>
                  </a:cubicBezTo>
                  <a:lnTo>
                    <a:pt x="1276" y="587"/>
                  </a:lnTo>
                  <a:cubicBezTo>
                    <a:pt x="1242" y="370"/>
                    <a:pt x="1090" y="178"/>
                    <a:pt x="867" y="104"/>
                  </a:cubicBezTo>
                  <a:lnTo>
                    <a:pt x="867" y="104"/>
                  </a:lnTo>
                  <a:cubicBezTo>
                    <a:pt x="551" y="0"/>
                    <a:pt x="210" y="172"/>
                    <a:pt x="105" y="489"/>
                  </a:cubicBezTo>
                  <a:lnTo>
                    <a:pt x="105" y="489"/>
                  </a:lnTo>
                  <a:cubicBezTo>
                    <a:pt x="0" y="806"/>
                    <a:pt x="173" y="1147"/>
                    <a:pt x="490" y="125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DD0AE8EA-39EC-4E33-B565-1279DE7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1375"/>
              <a:ext cx="512763" cy="512763"/>
            </a:xfrm>
            <a:custGeom>
              <a:avLst/>
              <a:gdLst>
                <a:gd name="T0" fmla="*/ 29 w 1424"/>
                <a:gd name="T1" fmla="*/ 763 h 1424"/>
                <a:gd name="T2" fmla="*/ 29 w 1424"/>
                <a:gd name="T3" fmla="*/ 763 h 1424"/>
                <a:gd name="T4" fmla="*/ 660 w 1424"/>
                <a:gd name="T5" fmla="*/ 29 h 1424"/>
                <a:gd name="T6" fmla="*/ 660 w 1424"/>
                <a:gd name="T7" fmla="*/ 29 h 1424"/>
                <a:gd name="T8" fmla="*/ 1394 w 1424"/>
                <a:gd name="T9" fmla="*/ 659 h 1424"/>
                <a:gd name="T10" fmla="*/ 1394 w 1424"/>
                <a:gd name="T11" fmla="*/ 659 h 1424"/>
                <a:gd name="T12" fmla="*/ 763 w 1424"/>
                <a:gd name="T13" fmla="*/ 1394 h 1424"/>
                <a:gd name="T14" fmla="*/ 763 w 1424"/>
                <a:gd name="T15" fmla="*/ 1394 h 1424"/>
                <a:gd name="T16" fmla="*/ 29 w 1424"/>
                <a:gd name="T17" fmla="*/ 76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4" h="1424">
                  <a:moveTo>
                    <a:pt x="29" y="763"/>
                  </a:moveTo>
                  <a:lnTo>
                    <a:pt x="29" y="763"/>
                  </a:lnTo>
                  <a:cubicBezTo>
                    <a:pt x="0" y="386"/>
                    <a:pt x="283" y="58"/>
                    <a:pt x="660" y="29"/>
                  </a:cubicBezTo>
                  <a:lnTo>
                    <a:pt x="660" y="29"/>
                  </a:lnTo>
                  <a:cubicBezTo>
                    <a:pt x="1037" y="0"/>
                    <a:pt x="1365" y="283"/>
                    <a:pt x="1394" y="659"/>
                  </a:cubicBezTo>
                  <a:lnTo>
                    <a:pt x="1394" y="659"/>
                  </a:lnTo>
                  <a:cubicBezTo>
                    <a:pt x="1423" y="1037"/>
                    <a:pt x="1141" y="1365"/>
                    <a:pt x="763" y="1394"/>
                  </a:cubicBezTo>
                  <a:lnTo>
                    <a:pt x="763" y="1394"/>
                  </a:lnTo>
                  <a:cubicBezTo>
                    <a:pt x="386" y="1423"/>
                    <a:pt x="58" y="1140"/>
                    <a:pt x="29" y="7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98">
              <a:extLst>
                <a:ext uri="{FF2B5EF4-FFF2-40B4-BE49-F238E27FC236}">
                  <a16:creationId xmlns:a16="http://schemas.microsoft.com/office/drawing/2014/main" id="{4013AFA3-59CE-441A-A619-5CE6269F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4550"/>
              <a:ext cx="466725" cy="509588"/>
            </a:xfrm>
            <a:custGeom>
              <a:avLst/>
              <a:gdLst>
                <a:gd name="T0" fmla="*/ 763 w 1298"/>
                <a:gd name="T1" fmla="*/ 1385 h 1415"/>
                <a:gd name="T2" fmla="*/ 763 w 1298"/>
                <a:gd name="T3" fmla="*/ 1385 h 1415"/>
                <a:gd name="T4" fmla="*/ 887 w 1298"/>
                <a:gd name="T5" fmla="*/ 1364 h 1415"/>
                <a:gd name="T6" fmla="*/ 887 w 1298"/>
                <a:gd name="T7" fmla="*/ 1364 h 1415"/>
                <a:gd name="T8" fmla="*/ 361 w 1298"/>
                <a:gd name="T9" fmla="*/ 835 h 1415"/>
                <a:gd name="T10" fmla="*/ 361 w 1298"/>
                <a:gd name="T11" fmla="*/ 835 h 1415"/>
                <a:gd name="T12" fmla="*/ 890 w 1298"/>
                <a:gd name="T13" fmla="*/ 220 h 1415"/>
                <a:gd name="T14" fmla="*/ 890 w 1298"/>
                <a:gd name="T15" fmla="*/ 220 h 1415"/>
                <a:gd name="T16" fmla="*/ 1297 w 1298"/>
                <a:gd name="T17" fmla="*/ 347 h 1415"/>
                <a:gd name="T18" fmla="*/ 1297 w 1298"/>
                <a:gd name="T19" fmla="*/ 347 h 1415"/>
                <a:gd name="T20" fmla="*/ 660 w 1298"/>
                <a:gd name="T21" fmla="*/ 20 h 1415"/>
                <a:gd name="T22" fmla="*/ 660 w 1298"/>
                <a:gd name="T23" fmla="*/ 20 h 1415"/>
                <a:gd name="T24" fmla="*/ 29 w 1298"/>
                <a:gd name="T25" fmla="*/ 754 h 1415"/>
                <a:gd name="T26" fmla="*/ 29 w 1298"/>
                <a:gd name="T27" fmla="*/ 754 h 1415"/>
                <a:gd name="T28" fmla="*/ 763 w 1298"/>
                <a:gd name="T29" fmla="*/ 138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1415">
                  <a:moveTo>
                    <a:pt x="763" y="1385"/>
                  </a:moveTo>
                  <a:lnTo>
                    <a:pt x="763" y="1385"/>
                  </a:lnTo>
                  <a:cubicBezTo>
                    <a:pt x="806" y="1382"/>
                    <a:pt x="847" y="1375"/>
                    <a:pt x="887" y="1364"/>
                  </a:cubicBezTo>
                  <a:lnTo>
                    <a:pt x="887" y="1364"/>
                  </a:lnTo>
                  <a:cubicBezTo>
                    <a:pt x="611" y="1342"/>
                    <a:pt x="383" y="1121"/>
                    <a:pt x="361" y="835"/>
                  </a:cubicBezTo>
                  <a:lnTo>
                    <a:pt x="361" y="835"/>
                  </a:lnTo>
                  <a:cubicBezTo>
                    <a:pt x="338" y="519"/>
                    <a:pt x="574" y="243"/>
                    <a:pt x="890" y="220"/>
                  </a:cubicBezTo>
                  <a:lnTo>
                    <a:pt x="890" y="220"/>
                  </a:lnTo>
                  <a:cubicBezTo>
                    <a:pt x="1043" y="208"/>
                    <a:pt x="1187" y="258"/>
                    <a:pt x="1297" y="347"/>
                  </a:cubicBezTo>
                  <a:lnTo>
                    <a:pt x="1297" y="347"/>
                  </a:lnTo>
                  <a:cubicBezTo>
                    <a:pt x="1168" y="134"/>
                    <a:pt x="926" y="0"/>
                    <a:pt x="660" y="20"/>
                  </a:cubicBezTo>
                  <a:lnTo>
                    <a:pt x="660" y="20"/>
                  </a:lnTo>
                  <a:cubicBezTo>
                    <a:pt x="283" y="49"/>
                    <a:pt x="0" y="377"/>
                    <a:pt x="29" y="754"/>
                  </a:cubicBezTo>
                  <a:lnTo>
                    <a:pt x="29" y="754"/>
                  </a:lnTo>
                  <a:cubicBezTo>
                    <a:pt x="58" y="1131"/>
                    <a:pt x="386" y="1414"/>
                    <a:pt x="763" y="138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9" name="Freeform 17">
            <a:extLst>
              <a:ext uri="{FF2B5EF4-FFF2-40B4-BE49-F238E27FC236}">
                <a16:creationId xmlns:a16="http://schemas.microsoft.com/office/drawing/2014/main" id="{A8EAFEF9-4B7A-4C35-9F2C-4BF8C33E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2" y="4940632"/>
            <a:ext cx="912404" cy="1465418"/>
          </a:xfrm>
          <a:custGeom>
            <a:avLst/>
            <a:gdLst>
              <a:gd name="connsiteX0" fmla="*/ 66299 w 502878"/>
              <a:gd name="connsiteY0" fmla="*/ 0 h 807676"/>
              <a:gd name="connsiteX1" fmla="*/ 295103 w 502878"/>
              <a:gd name="connsiteY1" fmla="*/ 300195 h 807676"/>
              <a:gd name="connsiteX2" fmla="*/ 377526 w 502878"/>
              <a:gd name="connsiteY2" fmla="*/ 468920 h 807676"/>
              <a:gd name="connsiteX3" fmla="*/ 407516 w 502878"/>
              <a:gd name="connsiteY3" fmla="*/ 558528 h 807676"/>
              <a:gd name="connsiteX4" fmla="*/ 502878 w 502878"/>
              <a:gd name="connsiteY4" fmla="*/ 533400 h 807676"/>
              <a:gd name="connsiteX5" fmla="*/ 465133 w 502878"/>
              <a:gd name="connsiteY5" fmla="*/ 670538 h 807676"/>
              <a:gd name="connsiteX6" fmla="*/ 427748 w 502878"/>
              <a:gd name="connsiteY6" fmla="*/ 807676 h 807676"/>
              <a:gd name="connsiteX7" fmla="*/ 328174 w 502878"/>
              <a:gd name="connsiteY7" fmla="*/ 706266 h 807676"/>
              <a:gd name="connsiteX8" fmla="*/ 228600 w 502878"/>
              <a:gd name="connsiteY8" fmla="*/ 605217 h 807676"/>
              <a:gd name="connsiteX9" fmla="*/ 317117 w 502878"/>
              <a:gd name="connsiteY9" fmla="*/ 582186 h 807676"/>
              <a:gd name="connsiteX10" fmla="*/ 291094 w 502878"/>
              <a:gd name="connsiteY10" fmla="*/ 504240 h 807676"/>
              <a:gd name="connsiteX11" fmla="*/ 214030 w 502878"/>
              <a:gd name="connsiteY11" fmla="*/ 346268 h 807676"/>
              <a:gd name="connsiteX12" fmla="*/ 0 w 502878"/>
              <a:gd name="connsiteY12" fmla="*/ 65870 h 8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878" h="807676">
                <a:moveTo>
                  <a:pt x="66299" y="0"/>
                </a:moveTo>
                <a:cubicBezTo>
                  <a:pt x="154938" y="89267"/>
                  <a:pt x="232047" y="190052"/>
                  <a:pt x="295103" y="300195"/>
                </a:cubicBezTo>
                <a:cubicBezTo>
                  <a:pt x="326091" y="354367"/>
                  <a:pt x="353655" y="410699"/>
                  <a:pt x="377526" y="468920"/>
                </a:cubicBezTo>
                <a:lnTo>
                  <a:pt x="407516" y="558528"/>
                </a:lnTo>
                <a:lnTo>
                  <a:pt x="502878" y="533400"/>
                </a:lnTo>
                <a:lnTo>
                  <a:pt x="465133" y="670538"/>
                </a:lnTo>
                <a:lnTo>
                  <a:pt x="427748" y="807676"/>
                </a:lnTo>
                <a:lnTo>
                  <a:pt x="328174" y="706266"/>
                </a:lnTo>
                <a:lnTo>
                  <a:pt x="228600" y="605217"/>
                </a:lnTo>
                <a:lnTo>
                  <a:pt x="317117" y="582186"/>
                </a:lnTo>
                <a:lnTo>
                  <a:pt x="291094" y="504240"/>
                </a:lnTo>
                <a:cubicBezTo>
                  <a:pt x="268799" y="449753"/>
                  <a:pt x="243037" y="397021"/>
                  <a:pt x="214030" y="346268"/>
                </a:cubicBezTo>
                <a:cubicBezTo>
                  <a:pt x="154938" y="243684"/>
                  <a:pt x="83234" y="149378"/>
                  <a:pt x="0" y="6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53D6D7DE-ABD1-4520-A4BE-1AAFF0CB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4" y="7671162"/>
            <a:ext cx="661818" cy="1471182"/>
          </a:xfrm>
          <a:custGeom>
            <a:avLst/>
            <a:gdLst>
              <a:gd name="connsiteX0" fmla="*/ 271743 w 364766"/>
              <a:gd name="connsiteY0" fmla="*/ 0 h 810853"/>
              <a:gd name="connsiteX1" fmla="*/ 364766 w 364766"/>
              <a:gd name="connsiteY1" fmla="*/ 6121 h 810853"/>
              <a:gd name="connsiteX2" fmla="*/ 291497 w 364766"/>
              <a:gd name="connsiteY2" fmla="*/ 376271 h 810853"/>
              <a:gd name="connsiteX3" fmla="*/ 219934 w 364766"/>
              <a:gd name="connsiteY3" fmla="*/ 549734 h 810853"/>
              <a:gd name="connsiteX4" fmla="*/ 172932 w 364766"/>
              <a:gd name="connsiteY4" fmla="*/ 631246 h 810853"/>
              <a:gd name="connsiteX5" fmla="*/ 255227 w 364766"/>
              <a:gd name="connsiteY5" fmla="*/ 686462 h 810853"/>
              <a:gd name="connsiteX6" fmla="*/ 127614 w 364766"/>
              <a:gd name="connsiteY6" fmla="*/ 748657 h 810853"/>
              <a:gd name="connsiteX7" fmla="*/ 0 w 364766"/>
              <a:gd name="connsiteY7" fmla="*/ 810853 h 810853"/>
              <a:gd name="connsiteX8" fmla="*/ 9733 w 364766"/>
              <a:gd name="connsiteY8" fmla="*/ 669925 h 810853"/>
              <a:gd name="connsiteX9" fmla="*/ 19466 w 364766"/>
              <a:gd name="connsiteY9" fmla="*/ 528637 h 810853"/>
              <a:gd name="connsiteX10" fmla="*/ 95348 w 364766"/>
              <a:gd name="connsiteY10" fmla="*/ 579319 h 810853"/>
              <a:gd name="connsiteX11" fmla="*/ 136473 w 364766"/>
              <a:gd name="connsiteY11" fmla="*/ 508236 h 810853"/>
              <a:gd name="connsiteX12" fmla="*/ 203502 w 364766"/>
              <a:gd name="connsiteY12" fmla="*/ 346026 h 810853"/>
              <a:gd name="connsiteX13" fmla="*/ 271743 w 364766"/>
              <a:gd name="connsiteY13" fmla="*/ 0 h 81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766" h="810853">
                <a:moveTo>
                  <a:pt x="271743" y="0"/>
                </a:moveTo>
                <a:lnTo>
                  <a:pt x="364766" y="6121"/>
                </a:lnTo>
                <a:cubicBezTo>
                  <a:pt x="356505" y="131785"/>
                  <a:pt x="332082" y="256369"/>
                  <a:pt x="291497" y="376271"/>
                </a:cubicBezTo>
                <a:cubicBezTo>
                  <a:pt x="271563" y="435323"/>
                  <a:pt x="247679" y="493294"/>
                  <a:pt x="219934" y="549734"/>
                </a:cubicBezTo>
                <a:lnTo>
                  <a:pt x="172932" y="631246"/>
                </a:lnTo>
                <a:lnTo>
                  <a:pt x="255227" y="686462"/>
                </a:lnTo>
                <a:lnTo>
                  <a:pt x="127614" y="748657"/>
                </a:lnTo>
                <a:lnTo>
                  <a:pt x="0" y="810853"/>
                </a:lnTo>
                <a:lnTo>
                  <a:pt x="9733" y="669925"/>
                </a:lnTo>
                <a:lnTo>
                  <a:pt x="19466" y="528637"/>
                </a:lnTo>
                <a:lnTo>
                  <a:pt x="95348" y="579319"/>
                </a:lnTo>
                <a:lnTo>
                  <a:pt x="136473" y="508236"/>
                </a:lnTo>
                <a:cubicBezTo>
                  <a:pt x="162468" y="455487"/>
                  <a:pt x="184826" y="401296"/>
                  <a:pt x="203502" y="346026"/>
                </a:cubicBezTo>
                <a:cubicBezTo>
                  <a:pt x="241573" y="233684"/>
                  <a:pt x="264200" y="117382"/>
                  <a:pt x="2717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3" name="Freeform 21">
            <a:extLst>
              <a:ext uri="{FF2B5EF4-FFF2-40B4-BE49-F238E27FC236}">
                <a16:creationId xmlns:a16="http://schemas.microsoft.com/office/drawing/2014/main" id="{F10F0A27-753B-404D-8970-39E8DDF7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08" y="5858216"/>
            <a:ext cx="3612297" cy="2173561"/>
          </a:xfrm>
          <a:custGeom>
            <a:avLst/>
            <a:gdLst>
              <a:gd name="connsiteX0" fmla="*/ 1429350 w 1990944"/>
              <a:gd name="connsiteY0" fmla="*/ 62403 h 1197974"/>
              <a:gd name="connsiteX1" fmla="*/ 1123664 w 1990944"/>
              <a:gd name="connsiteY1" fmla="*/ 131972 h 1197974"/>
              <a:gd name="connsiteX2" fmla="*/ 924683 w 1990944"/>
              <a:gd name="connsiteY2" fmla="*/ 863848 h 1197974"/>
              <a:gd name="connsiteX3" fmla="*/ 1656919 w 1990944"/>
              <a:gd name="connsiteY3" fmla="*/ 1062469 h 1197974"/>
              <a:gd name="connsiteX4" fmla="*/ 1855900 w 1990944"/>
              <a:gd name="connsiteY4" fmla="*/ 330593 h 1197974"/>
              <a:gd name="connsiteX5" fmla="*/ 1429350 w 1990944"/>
              <a:gd name="connsiteY5" fmla="*/ 62403 h 1197974"/>
              <a:gd name="connsiteX6" fmla="*/ 1348868 w 1990944"/>
              <a:gd name="connsiteY6" fmla="*/ 1499 h 1197974"/>
              <a:gd name="connsiteX7" fmla="*/ 1435605 w 1990944"/>
              <a:gd name="connsiteY7" fmla="*/ 1652 h 1197974"/>
              <a:gd name="connsiteX8" fmla="*/ 1911519 w 1990944"/>
              <a:gd name="connsiteY8" fmla="*/ 301457 h 1197974"/>
              <a:gd name="connsiteX9" fmla="*/ 1689330 w 1990944"/>
              <a:gd name="connsiteY9" fmla="*/ 1118766 h 1197974"/>
              <a:gd name="connsiteX10" fmla="*/ 872596 w 1990944"/>
              <a:gd name="connsiteY10" fmla="*/ 896518 h 1197974"/>
              <a:gd name="connsiteX11" fmla="*/ 797513 w 1990944"/>
              <a:gd name="connsiteY11" fmla="*/ 670849 h 1197974"/>
              <a:gd name="connsiteX12" fmla="*/ 797137 w 1990944"/>
              <a:gd name="connsiteY12" fmla="*/ 654438 h 1197974"/>
              <a:gd name="connsiteX13" fmla="*/ 34904 w 1990944"/>
              <a:gd name="connsiteY13" fmla="*/ 651979 h 1197974"/>
              <a:gd name="connsiteX14" fmla="*/ 0 w 1990944"/>
              <a:gd name="connsiteY14" fmla="*/ 591230 h 1197974"/>
              <a:gd name="connsiteX15" fmla="*/ 795752 w 1990944"/>
              <a:gd name="connsiteY15" fmla="*/ 593953 h 1197974"/>
              <a:gd name="connsiteX16" fmla="*/ 794863 w 1990944"/>
              <a:gd name="connsiteY16" fmla="*/ 555161 h 1197974"/>
              <a:gd name="connsiteX17" fmla="*/ 1094065 w 1990944"/>
              <a:gd name="connsiteY17" fmla="*/ 79209 h 1197974"/>
              <a:gd name="connsiteX18" fmla="*/ 1348868 w 1990944"/>
              <a:gd name="connsiteY18" fmla="*/ 1499 h 11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0944" h="1197974">
                <a:moveTo>
                  <a:pt x="1429350" y="62403"/>
                </a:moveTo>
                <a:cubicBezTo>
                  <a:pt x="1326316" y="54790"/>
                  <a:pt x="1220006" y="76784"/>
                  <a:pt x="1123664" y="131972"/>
                </a:cubicBezTo>
                <a:cubicBezTo>
                  <a:pt x="867112" y="279139"/>
                  <a:pt x="777876" y="606576"/>
                  <a:pt x="924683" y="863848"/>
                </a:cubicBezTo>
                <a:cubicBezTo>
                  <a:pt x="1071850" y="1120760"/>
                  <a:pt x="1399647" y="1209995"/>
                  <a:pt x="1656919" y="1062469"/>
                </a:cubicBezTo>
                <a:cubicBezTo>
                  <a:pt x="1913831" y="915302"/>
                  <a:pt x="2003066" y="587505"/>
                  <a:pt x="1855900" y="330593"/>
                </a:cubicBezTo>
                <a:cubicBezTo>
                  <a:pt x="1763696" y="170023"/>
                  <a:pt x="1601073" y="75092"/>
                  <a:pt x="1429350" y="62403"/>
                </a:cubicBezTo>
                <a:close/>
                <a:moveTo>
                  <a:pt x="1348868" y="1499"/>
                </a:moveTo>
                <a:cubicBezTo>
                  <a:pt x="1377860" y="-559"/>
                  <a:pt x="1406849" y="-487"/>
                  <a:pt x="1435605" y="1652"/>
                </a:cubicBezTo>
                <a:cubicBezTo>
                  <a:pt x="1627312" y="15909"/>
                  <a:pt x="1808662" y="122029"/>
                  <a:pt x="1911519" y="301457"/>
                </a:cubicBezTo>
                <a:cubicBezTo>
                  <a:pt x="2076090" y="588181"/>
                  <a:pt x="1976699" y="954512"/>
                  <a:pt x="1689330" y="1118766"/>
                </a:cubicBezTo>
                <a:cubicBezTo>
                  <a:pt x="1402321" y="1283020"/>
                  <a:pt x="1036447" y="1183603"/>
                  <a:pt x="872596" y="896518"/>
                </a:cubicBezTo>
                <a:cubicBezTo>
                  <a:pt x="831454" y="824747"/>
                  <a:pt x="806831" y="748068"/>
                  <a:pt x="797513" y="670849"/>
                </a:cubicBezTo>
                <a:lnTo>
                  <a:pt x="797137" y="654438"/>
                </a:lnTo>
                <a:lnTo>
                  <a:pt x="34904" y="651979"/>
                </a:lnTo>
                <a:lnTo>
                  <a:pt x="0" y="591230"/>
                </a:lnTo>
                <a:lnTo>
                  <a:pt x="795752" y="593953"/>
                </a:lnTo>
                <a:lnTo>
                  <a:pt x="794863" y="555161"/>
                </a:lnTo>
                <a:cubicBezTo>
                  <a:pt x="809070" y="363491"/>
                  <a:pt x="915135" y="182093"/>
                  <a:pt x="1094065" y="79209"/>
                </a:cubicBezTo>
                <a:cubicBezTo>
                  <a:pt x="1174888" y="33013"/>
                  <a:pt x="1261892" y="7673"/>
                  <a:pt x="1348868" y="14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6" name="Freeform 24">
            <a:extLst>
              <a:ext uri="{FF2B5EF4-FFF2-40B4-BE49-F238E27FC236}">
                <a16:creationId xmlns:a16="http://schemas.microsoft.com/office/drawing/2014/main" id="{C602F7D4-C222-43CF-AE49-4BD31E56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403" y="8856406"/>
            <a:ext cx="2218618" cy="3045266"/>
          </a:xfrm>
          <a:custGeom>
            <a:avLst/>
            <a:gdLst>
              <a:gd name="connsiteX0" fmla="*/ 623274 w 1222808"/>
              <a:gd name="connsiteY0" fmla="*/ 543719 h 1678421"/>
              <a:gd name="connsiteX1" fmla="*/ 86519 w 1222808"/>
              <a:gd name="connsiteY1" fmla="*/ 1080114 h 1678421"/>
              <a:gd name="connsiteX2" fmla="*/ 623274 w 1222808"/>
              <a:gd name="connsiteY2" fmla="*/ 1616509 h 1678421"/>
              <a:gd name="connsiteX3" fmla="*/ 1159309 w 1222808"/>
              <a:gd name="connsiteY3" fmla="*/ 1080114 h 1678421"/>
              <a:gd name="connsiteX4" fmla="*/ 623274 w 1222808"/>
              <a:gd name="connsiteY4" fmla="*/ 543719 h 1678421"/>
              <a:gd name="connsiteX5" fmla="*/ 0 w 1222808"/>
              <a:gd name="connsiteY5" fmla="*/ 0 h 1678421"/>
              <a:gd name="connsiteX6" fmla="*/ 69760 w 1222808"/>
              <a:gd name="connsiteY6" fmla="*/ 0 h 1678421"/>
              <a:gd name="connsiteX7" fmla="*/ 378511 w 1222808"/>
              <a:gd name="connsiteY7" fmla="*/ 535412 h 1678421"/>
              <a:gd name="connsiteX8" fmla="*/ 390620 w 1222808"/>
              <a:gd name="connsiteY8" fmla="*/ 528847 h 1678421"/>
              <a:gd name="connsiteX9" fmla="*/ 623887 w 1222808"/>
              <a:gd name="connsiteY9" fmla="*/ 481806 h 1678421"/>
              <a:gd name="connsiteX10" fmla="*/ 1222808 w 1222808"/>
              <a:gd name="connsiteY10" fmla="*/ 1080114 h 1678421"/>
              <a:gd name="connsiteX11" fmla="*/ 623887 w 1222808"/>
              <a:gd name="connsiteY11" fmla="*/ 1678421 h 1678421"/>
              <a:gd name="connsiteX12" fmla="*/ 24606 w 1222808"/>
              <a:gd name="connsiteY12" fmla="*/ 1080114 h 1678421"/>
              <a:gd name="connsiteX13" fmla="*/ 288824 w 1222808"/>
              <a:gd name="connsiteY13" fmla="*/ 584030 h 1678421"/>
              <a:gd name="connsiteX14" fmla="*/ 325289 w 1222808"/>
              <a:gd name="connsiteY14" fmla="*/ 564263 h 16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2808" h="1678421">
                <a:moveTo>
                  <a:pt x="623274" y="543719"/>
                </a:moveTo>
                <a:cubicBezTo>
                  <a:pt x="326836" y="543719"/>
                  <a:pt x="86519" y="784036"/>
                  <a:pt x="86519" y="1080114"/>
                </a:cubicBezTo>
                <a:cubicBezTo>
                  <a:pt x="86519" y="1376553"/>
                  <a:pt x="326836" y="1616509"/>
                  <a:pt x="623274" y="1616509"/>
                </a:cubicBezTo>
                <a:cubicBezTo>
                  <a:pt x="919353" y="1616509"/>
                  <a:pt x="1159309" y="1376553"/>
                  <a:pt x="1159309" y="1080114"/>
                </a:cubicBezTo>
                <a:cubicBezTo>
                  <a:pt x="1159309" y="784036"/>
                  <a:pt x="919353" y="543719"/>
                  <a:pt x="623274" y="543719"/>
                </a:cubicBezTo>
                <a:close/>
                <a:moveTo>
                  <a:pt x="0" y="0"/>
                </a:moveTo>
                <a:lnTo>
                  <a:pt x="69760" y="0"/>
                </a:lnTo>
                <a:lnTo>
                  <a:pt x="378511" y="535412"/>
                </a:lnTo>
                <a:lnTo>
                  <a:pt x="390620" y="528847"/>
                </a:lnTo>
                <a:cubicBezTo>
                  <a:pt x="462317" y="498558"/>
                  <a:pt x="541144" y="481806"/>
                  <a:pt x="623887" y="481806"/>
                </a:cubicBezTo>
                <a:cubicBezTo>
                  <a:pt x="954500" y="481806"/>
                  <a:pt x="1222808" y="749839"/>
                  <a:pt x="1222808" y="1080114"/>
                </a:cubicBezTo>
                <a:cubicBezTo>
                  <a:pt x="1222808" y="1410748"/>
                  <a:pt x="954500" y="1678421"/>
                  <a:pt x="623887" y="1678421"/>
                </a:cubicBezTo>
                <a:cubicBezTo>
                  <a:pt x="292914" y="1678421"/>
                  <a:pt x="24606" y="1410748"/>
                  <a:pt x="24606" y="1080114"/>
                </a:cubicBezTo>
                <a:cubicBezTo>
                  <a:pt x="24606" y="873692"/>
                  <a:pt x="129414" y="691584"/>
                  <a:pt x="288824" y="584030"/>
                </a:cubicBezTo>
                <a:lnTo>
                  <a:pt x="325289" y="564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91B856DC-9E0B-4948-9025-B2A879A9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696" y="2230267"/>
            <a:ext cx="2269025" cy="3133116"/>
          </a:xfrm>
          <a:custGeom>
            <a:avLst/>
            <a:gdLst>
              <a:gd name="connsiteX0" fmla="*/ 652283 w 1250590"/>
              <a:gd name="connsiteY0" fmla="*/ 61914 h 1726840"/>
              <a:gd name="connsiteX1" fmla="*/ 115888 w 1250590"/>
              <a:gd name="connsiteY1" fmla="*/ 598489 h 1726840"/>
              <a:gd name="connsiteX2" fmla="*/ 652283 w 1250590"/>
              <a:gd name="connsiteY2" fmla="*/ 1134704 h 1726840"/>
              <a:gd name="connsiteX3" fmla="*/ 1188678 w 1250590"/>
              <a:gd name="connsiteY3" fmla="*/ 598489 h 1726840"/>
              <a:gd name="connsiteX4" fmla="*/ 652283 w 1250590"/>
              <a:gd name="connsiteY4" fmla="*/ 61914 h 1726840"/>
              <a:gd name="connsiteX5" fmla="*/ 652283 w 1250590"/>
              <a:gd name="connsiteY5" fmla="*/ 0 h 1726840"/>
              <a:gd name="connsiteX6" fmla="*/ 1250590 w 1250590"/>
              <a:gd name="connsiteY6" fmla="*/ 598308 h 1726840"/>
              <a:gd name="connsiteX7" fmla="*/ 652283 w 1250590"/>
              <a:gd name="connsiteY7" fmla="*/ 1196615 h 1726840"/>
              <a:gd name="connsiteX8" fmla="*/ 419463 w 1250590"/>
              <a:gd name="connsiteY8" fmla="*/ 1149625 h 1726840"/>
              <a:gd name="connsiteX9" fmla="*/ 406531 w 1250590"/>
              <a:gd name="connsiteY9" fmla="*/ 1142609 h 1726840"/>
              <a:gd name="connsiteX10" fmla="*/ 69439 w 1250590"/>
              <a:gd name="connsiteY10" fmla="*/ 1726840 h 1726840"/>
              <a:gd name="connsiteX11" fmla="*/ 0 w 1250590"/>
              <a:gd name="connsiteY11" fmla="*/ 1726840 h 1726840"/>
              <a:gd name="connsiteX12" fmla="*/ 353565 w 1250590"/>
              <a:gd name="connsiteY12" fmla="*/ 1113872 h 1726840"/>
              <a:gd name="connsiteX13" fmla="*/ 317834 w 1250590"/>
              <a:gd name="connsiteY13" fmla="*/ 1094486 h 1726840"/>
              <a:gd name="connsiteX14" fmla="*/ 53975 w 1250590"/>
              <a:gd name="connsiteY14" fmla="*/ 598308 h 1726840"/>
              <a:gd name="connsiteX15" fmla="*/ 652283 w 1250590"/>
              <a:gd name="connsiteY15" fmla="*/ 0 h 172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0590" h="1726840">
                <a:moveTo>
                  <a:pt x="652283" y="61914"/>
                </a:moveTo>
                <a:cubicBezTo>
                  <a:pt x="356205" y="61914"/>
                  <a:pt x="115888" y="302311"/>
                  <a:pt x="115888" y="598489"/>
                </a:cubicBezTo>
                <a:cubicBezTo>
                  <a:pt x="115888" y="894667"/>
                  <a:pt x="356205" y="1134704"/>
                  <a:pt x="652283" y="1134704"/>
                </a:cubicBezTo>
                <a:cubicBezTo>
                  <a:pt x="948362" y="1134704"/>
                  <a:pt x="1188678" y="894667"/>
                  <a:pt x="1188678" y="598489"/>
                </a:cubicBezTo>
                <a:cubicBezTo>
                  <a:pt x="1188678" y="302311"/>
                  <a:pt x="948362" y="61914"/>
                  <a:pt x="652283" y="61914"/>
                </a:cubicBezTo>
                <a:close/>
                <a:moveTo>
                  <a:pt x="652283" y="0"/>
                </a:moveTo>
                <a:cubicBezTo>
                  <a:pt x="982917" y="0"/>
                  <a:pt x="1250590" y="267673"/>
                  <a:pt x="1250590" y="598308"/>
                </a:cubicBezTo>
                <a:cubicBezTo>
                  <a:pt x="1250590" y="928942"/>
                  <a:pt x="982917" y="1196615"/>
                  <a:pt x="652283" y="1196615"/>
                </a:cubicBezTo>
                <a:cubicBezTo>
                  <a:pt x="569714" y="1196615"/>
                  <a:pt x="491036" y="1179886"/>
                  <a:pt x="419463" y="1149625"/>
                </a:cubicBezTo>
                <a:lnTo>
                  <a:pt x="406531" y="1142609"/>
                </a:lnTo>
                <a:lnTo>
                  <a:pt x="69439" y="1726840"/>
                </a:lnTo>
                <a:lnTo>
                  <a:pt x="0" y="1726840"/>
                </a:lnTo>
                <a:lnTo>
                  <a:pt x="353565" y="1113872"/>
                </a:lnTo>
                <a:lnTo>
                  <a:pt x="317834" y="1094486"/>
                </a:lnTo>
                <a:cubicBezTo>
                  <a:pt x="158676" y="987006"/>
                  <a:pt x="53975" y="804954"/>
                  <a:pt x="53975" y="598308"/>
                </a:cubicBezTo>
                <a:cubicBezTo>
                  <a:pt x="53975" y="267673"/>
                  <a:pt x="322008" y="0"/>
                  <a:pt x="652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0" name="Freeform 28">
            <a:extLst>
              <a:ext uri="{FF2B5EF4-FFF2-40B4-BE49-F238E27FC236}">
                <a16:creationId xmlns:a16="http://schemas.microsoft.com/office/drawing/2014/main" id="{21A36541-6392-4F1A-A6E5-DD996AAC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18" y="3402553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id="{6ABB6CE2-377E-40EB-8A3B-34417B09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" y="3390875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id="{7CD0BD19-201D-4DCC-92F7-8537CCA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F2DF9E0A-2D65-4369-88FD-3C90873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917FFB3C-51CE-47CA-B235-AAEC1E41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69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CC8A39C7-F021-4770-990A-AB6BCF7A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71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6820203-7FE3-472A-93A0-09B21A54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319" y="2767444"/>
            <a:ext cx="1088099" cy="1085222"/>
          </a:xfrm>
          <a:custGeom>
            <a:avLst/>
            <a:gdLst>
              <a:gd name="connsiteX0" fmla="*/ 135553 w 599714"/>
              <a:gd name="connsiteY0" fmla="*/ 206401 h 598128"/>
              <a:gd name="connsiteX1" fmla="*/ 158928 w 599714"/>
              <a:gd name="connsiteY1" fmla="*/ 372574 h 598128"/>
              <a:gd name="connsiteX2" fmla="*/ 174032 w 599714"/>
              <a:gd name="connsiteY2" fmla="*/ 434799 h 598128"/>
              <a:gd name="connsiteX3" fmla="*/ 231210 w 599714"/>
              <a:gd name="connsiteY3" fmla="*/ 460336 h 598128"/>
              <a:gd name="connsiteX4" fmla="*/ 135553 w 599714"/>
              <a:gd name="connsiteY4" fmla="*/ 206401 h 598128"/>
              <a:gd name="connsiteX5" fmla="*/ 155332 w 599714"/>
              <a:gd name="connsiteY5" fmla="*/ 199208 h 598128"/>
              <a:gd name="connsiteX6" fmla="*/ 249550 w 599714"/>
              <a:gd name="connsiteY6" fmla="*/ 457458 h 598128"/>
              <a:gd name="connsiteX7" fmla="*/ 312483 w 599714"/>
              <a:gd name="connsiteY7" fmla="*/ 406024 h 598128"/>
              <a:gd name="connsiteX8" fmla="*/ 306369 w 599714"/>
              <a:gd name="connsiteY8" fmla="*/ 311788 h 598128"/>
              <a:gd name="connsiteX9" fmla="*/ 155332 w 599714"/>
              <a:gd name="connsiteY9" fmla="*/ 199208 h 598128"/>
              <a:gd name="connsiteX10" fmla="*/ 111100 w 599714"/>
              <a:gd name="connsiteY10" fmla="*/ 168275 h 598128"/>
              <a:gd name="connsiteX11" fmla="*/ 113617 w 599714"/>
              <a:gd name="connsiteY11" fmla="*/ 168275 h 598128"/>
              <a:gd name="connsiteX12" fmla="*/ 113977 w 599714"/>
              <a:gd name="connsiteY12" fmla="*/ 168275 h 598128"/>
              <a:gd name="connsiteX13" fmla="*/ 114336 w 599714"/>
              <a:gd name="connsiteY13" fmla="*/ 168275 h 598128"/>
              <a:gd name="connsiteX14" fmla="*/ 323271 w 599714"/>
              <a:gd name="connsiteY14" fmla="*/ 303875 h 598128"/>
              <a:gd name="connsiteX15" fmla="*/ 329025 w 599714"/>
              <a:gd name="connsiteY15" fmla="*/ 414656 h 598128"/>
              <a:gd name="connsiteX16" fmla="*/ 248831 w 599714"/>
              <a:gd name="connsiteY16" fmla="*/ 477241 h 598128"/>
              <a:gd name="connsiteX17" fmla="*/ 245954 w 599714"/>
              <a:gd name="connsiteY17" fmla="*/ 508893 h 598128"/>
              <a:gd name="connsiteX18" fmla="*/ 236604 w 599714"/>
              <a:gd name="connsiteY18" fmla="*/ 517165 h 598128"/>
              <a:gd name="connsiteX19" fmla="*/ 235526 w 599714"/>
              <a:gd name="connsiteY19" fmla="*/ 517165 h 598128"/>
              <a:gd name="connsiteX20" fmla="*/ 227614 w 599714"/>
              <a:gd name="connsiteY20" fmla="*/ 506735 h 598128"/>
              <a:gd name="connsiteX21" fmla="*/ 230131 w 599714"/>
              <a:gd name="connsiteY21" fmla="*/ 478680 h 598128"/>
              <a:gd name="connsiteX22" fmla="*/ 160726 w 599714"/>
              <a:gd name="connsiteY22" fmla="*/ 447387 h 598128"/>
              <a:gd name="connsiteX23" fmla="*/ 140947 w 599714"/>
              <a:gd name="connsiteY23" fmla="*/ 370056 h 598128"/>
              <a:gd name="connsiteX24" fmla="*/ 104267 w 599714"/>
              <a:gd name="connsiteY24" fmla="*/ 181943 h 598128"/>
              <a:gd name="connsiteX25" fmla="*/ 103548 w 599714"/>
              <a:gd name="connsiteY25" fmla="*/ 179425 h 598128"/>
              <a:gd name="connsiteX26" fmla="*/ 103188 w 599714"/>
              <a:gd name="connsiteY26" fmla="*/ 176548 h 598128"/>
              <a:gd name="connsiteX27" fmla="*/ 103548 w 599714"/>
              <a:gd name="connsiteY27" fmla="*/ 175469 h 598128"/>
              <a:gd name="connsiteX28" fmla="*/ 104627 w 599714"/>
              <a:gd name="connsiteY28" fmla="*/ 172951 h 598128"/>
              <a:gd name="connsiteX29" fmla="*/ 104627 w 599714"/>
              <a:gd name="connsiteY29" fmla="*/ 172591 h 598128"/>
              <a:gd name="connsiteX30" fmla="*/ 104627 w 599714"/>
              <a:gd name="connsiteY30" fmla="*/ 172232 h 598128"/>
              <a:gd name="connsiteX31" fmla="*/ 104986 w 599714"/>
              <a:gd name="connsiteY31" fmla="*/ 171872 h 598128"/>
              <a:gd name="connsiteX32" fmla="*/ 107144 w 599714"/>
              <a:gd name="connsiteY32" fmla="*/ 170074 h 598128"/>
              <a:gd name="connsiteX33" fmla="*/ 107863 w 599714"/>
              <a:gd name="connsiteY33" fmla="*/ 169714 h 598128"/>
              <a:gd name="connsiteX34" fmla="*/ 110021 w 599714"/>
              <a:gd name="connsiteY34" fmla="*/ 168635 h 598128"/>
              <a:gd name="connsiteX35" fmla="*/ 111100 w 599714"/>
              <a:gd name="connsiteY35" fmla="*/ 168275 h 598128"/>
              <a:gd name="connsiteX36" fmla="*/ 304988 w 599714"/>
              <a:gd name="connsiteY36" fmla="*/ 87912 h 598128"/>
              <a:gd name="connsiteX37" fmla="*/ 403427 w 599714"/>
              <a:gd name="connsiteY37" fmla="*/ 478549 h 598128"/>
              <a:gd name="connsiteX38" fmla="*/ 475904 w 599714"/>
              <a:gd name="connsiteY38" fmla="*/ 333948 h 598128"/>
              <a:gd name="connsiteX39" fmla="*/ 304988 w 599714"/>
              <a:gd name="connsiteY39" fmla="*/ 87912 h 598128"/>
              <a:gd name="connsiteX40" fmla="*/ 273617 w 599714"/>
              <a:gd name="connsiteY40" fmla="*/ 47625 h 598128"/>
              <a:gd name="connsiteX41" fmla="*/ 275060 w 599714"/>
              <a:gd name="connsiteY41" fmla="*/ 47625 h 598128"/>
              <a:gd name="connsiteX42" fmla="*/ 276502 w 599714"/>
              <a:gd name="connsiteY42" fmla="*/ 48344 h 598128"/>
              <a:gd name="connsiteX43" fmla="*/ 278305 w 599714"/>
              <a:gd name="connsiteY43" fmla="*/ 49064 h 598128"/>
              <a:gd name="connsiteX44" fmla="*/ 278665 w 599714"/>
              <a:gd name="connsiteY44" fmla="*/ 49064 h 598128"/>
              <a:gd name="connsiteX45" fmla="*/ 494294 w 599714"/>
              <a:gd name="connsiteY45" fmla="*/ 332869 h 598128"/>
              <a:gd name="connsiteX46" fmla="*/ 401624 w 599714"/>
              <a:gd name="connsiteY46" fmla="*/ 500491 h 598128"/>
              <a:gd name="connsiteX47" fmla="*/ 391888 w 599714"/>
              <a:gd name="connsiteY47" fmla="*/ 562000 h 598128"/>
              <a:gd name="connsiteX48" fmla="*/ 382874 w 599714"/>
              <a:gd name="connsiteY48" fmla="*/ 569553 h 598128"/>
              <a:gd name="connsiteX49" fmla="*/ 381071 w 599714"/>
              <a:gd name="connsiteY49" fmla="*/ 569194 h 598128"/>
              <a:gd name="connsiteX50" fmla="*/ 373859 w 599714"/>
              <a:gd name="connsiteY50" fmla="*/ 558043 h 598128"/>
              <a:gd name="connsiteX51" fmla="*/ 382874 w 599714"/>
              <a:gd name="connsiteY51" fmla="*/ 501570 h 598128"/>
              <a:gd name="connsiteX52" fmla="*/ 332392 w 599714"/>
              <a:gd name="connsiteY52" fmla="*/ 473513 h 598128"/>
              <a:gd name="connsiteX53" fmla="*/ 332032 w 599714"/>
              <a:gd name="connsiteY53" fmla="*/ 460564 h 598128"/>
              <a:gd name="connsiteX54" fmla="*/ 345013 w 599714"/>
              <a:gd name="connsiteY54" fmla="*/ 459844 h 598128"/>
              <a:gd name="connsiteX55" fmla="*/ 385037 w 599714"/>
              <a:gd name="connsiteY55" fmla="*/ 482505 h 598128"/>
              <a:gd name="connsiteX56" fmla="*/ 280108 w 599714"/>
              <a:gd name="connsiteY56" fmla="*/ 82516 h 598128"/>
              <a:gd name="connsiteX57" fmla="*/ 273978 w 599714"/>
              <a:gd name="connsiteY57" fmla="*/ 186111 h 598128"/>
              <a:gd name="connsiteX58" fmla="*/ 264963 w 599714"/>
              <a:gd name="connsiteY58" fmla="*/ 195103 h 598128"/>
              <a:gd name="connsiteX59" fmla="*/ 255588 w 599714"/>
              <a:gd name="connsiteY59" fmla="*/ 185751 h 598128"/>
              <a:gd name="connsiteX60" fmla="*/ 264603 w 599714"/>
              <a:gd name="connsiteY60" fmla="*/ 55538 h 598128"/>
              <a:gd name="connsiteX61" fmla="*/ 264963 w 599714"/>
              <a:gd name="connsiteY61" fmla="*/ 54459 h 598128"/>
              <a:gd name="connsiteX62" fmla="*/ 265684 w 599714"/>
              <a:gd name="connsiteY62" fmla="*/ 52301 h 598128"/>
              <a:gd name="connsiteX63" fmla="*/ 266045 w 599714"/>
              <a:gd name="connsiteY63" fmla="*/ 52301 h 598128"/>
              <a:gd name="connsiteX64" fmla="*/ 266045 w 599714"/>
              <a:gd name="connsiteY64" fmla="*/ 51941 h 598128"/>
              <a:gd name="connsiteX65" fmla="*/ 266766 w 599714"/>
              <a:gd name="connsiteY65" fmla="*/ 50862 h 598128"/>
              <a:gd name="connsiteX66" fmla="*/ 267487 w 599714"/>
              <a:gd name="connsiteY66" fmla="*/ 50502 h 598128"/>
              <a:gd name="connsiteX67" fmla="*/ 268209 w 599714"/>
              <a:gd name="connsiteY67" fmla="*/ 49783 h 598128"/>
              <a:gd name="connsiteX68" fmla="*/ 268209 w 599714"/>
              <a:gd name="connsiteY68" fmla="*/ 49423 h 598128"/>
              <a:gd name="connsiteX69" fmla="*/ 270372 w 599714"/>
              <a:gd name="connsiteY69" fmla="*/ 48344 h 598128"/>
              <a:gd name="connsiteX70" fmla="*/ 271454 w 599714"/>
              <a:gd name="connsiteY70" fmla="*/ 47985 h 598128"/>
              <a:gd name="connsiteX71" fmla="*/ 273617 w 599714"/>
              <a:gd name="connsiteY71" fmla="*/ 47625 h 598128"/>
              <a:gd name="connsiteX72" fmla="*/ 185594 w 599714"/>
              <a:gd name="connsiteY72" fmla="*/ 26988 h 598128"/>
              <a:gd name="connsiteX73" fmla="*/ 152439 w 599714"/>
              <a:gd name="connsiteY73" fmla="*/ 92446 h 598128"/>
              <a:gd name="connsiteX74" fmla="*/ 137664 w 599714"/>
              <a:gd name="connsiteY74" fmla="*/ 69787 h 598128"/>
              <a:gd name="connsiteX75" fmla="*/ 18379 w 599714"/>
              <a:gd name="connsiteY75" fmla="*/ 298891 h 598128"/>
              <a:gd name="connsiteX76" fmla="*/ 299833 w 599714"/>
              <a:gd name="connsiteY76" fmla="*/ 579786 h 598128"/>
              <a:gd name="connsiteX77" fmla="*/ 309203 w 599714"/>
              <a:gd name="connsiteY77" fmla="*/ 588777 h 598128"/>
              <a:gd name="connsiteX78" fmla="*/ 299833 w 599714"/>
              <a:gd name="connsiteY78" fmla="*/ 598128 h 598128"/>
              <a:gd name="connsiteX79" fmla="*/ 0 w 599714"/>
              <a:gd name="connsiteY79" fmla="*/ 298891 h 598128"/>
              <a:gd name="connsiteX80" fmla="*/ 127213 w 599714"/>
              <a:gd name="connsiteY80" fmla="*/ 54322 h 598128"/>
              <a:gd name="connsiteX81" fmla="*/ 112077 w 599714"/>
              <a:gd name="connsiteY81" fmla="*/ 30944 h 598128"/>
              <a:gd name="connsiteX82" fmla="*/ 299533 w 599714"/>
              <a:gd name="connsiteY82" fmla="*/ 0 h 598128"/>
              <a:gd name="connsiteX83" fmla="*/ 599714 w 599714"/>
              <a:gd name="connsiteY83" fmla="*/ 299237 h 598128"/>
              <a:gd name="connsiteX84" fmla="*/ 472354 w 599714"/>
              <a:gd name="connsiteY84" fmla="*/ 543806 h 598128"/>
              <a:gd name="connsiteX85" fmla="*/ 487868 w 599714"/>
              <a:gd name="connsiteY85" fmla="*/ 567184 h 598128"/>
              <a:gd name="connsiteX86" fmla="*/ 414266 w 599714"/>
              <a:gd name="connsiteY86" fmla="*/ 571140 h 598128"/>
              <a:gd name="connsiteX87" fmla="*/ 447459 w 599714"/>
              <a:gd name="connsiteY87" fmla="*/ 505682 h 598128"/>
              <a:gd name="connsiteX88" fmla="*/ 462612 w 599714"/>
              <a:gd name="connsiteY88" fmla="*/ 528341 h 598128"/>
              <a:gd name="connsiteX89" fmla="*/ 581314 w 599714"/>
              <a:gd name="connsiteY89" fmla="*/ 299237 h 598128"/>
              <a:gd name="connsiteX90" fmla="*/ 299533 w 599714"/>
              <a:gd name="connsiteY90" fmla="*/ 18702 h 598128"/>
              <a:gd name="connsiteX91" fmla="*/ 290513 w 599714"/>
              <a:gd name="connsiteY91" fmla="*/ 9351 h 598128"/>
              <a:gd name="connsiteX92" fmla="*/ 299533 w 599714"/>
              <a:gd name="connsiteY92" fmla="*/ 0 h 59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9714" h="598128">
                <a:moveTo>
                  <a:pt x="135553" y="206401"/>
                </a:moveTo>
                <a:cubicBezTo>
                  <a:pt x="149578" y="242729"/>
                  <a:pt x="167199" y="304594"/>
                  <a:pt x="158928" y="372574"/>
                </a:cubicBezTo>
                <a:cubicBezTo>
                  <a:pt x="155692" y="398830"/>
                  <a:pt x="161086" y="420052"/>
                  <a:pt x="174032" y="434799"/>
                </a:cubicBezTo>
                <a:cubicBezTo>
                  <a:pt x="191293" y="453502"/>
                  <a:pt x="217545" y="458897"/>
                  <a:pt x="231210" y="460336"/>
                </a:cubicBezTo>
                <a:cubicBezTo>
                  <a:pt x="233008" y="387321"/>
                  <a:pt x="219343" y="278337"/>
                  <a:pt x="135553" y="206401"/>
                </a:cubicBezTo>
                <a:close/>
                <a:moveTo>
                  <a:pt x="155332" y="199208"/>
                </a:moveTo>
                <a:cubicBezTo>
                  <a:pt x="236604" y="274741"/>
                  <a:pt x="250989" y="383364"/>
                  <a:pt x="249550" y="457458"/>
                </a:cubicBezTo>
                <a:cubicBezTo>
                  <a:pt x="266452" y="450984"/>
                  <a:pt x="297739" y="435878"/>
                  <a:pt x="312483" y="406024"/>
                </a:cubicBezTo>
                <a:cubicBezTo>
                  <a:pt x="325069" y="380487"/>
                  <a:pt x="322911" y="348475"/>
                  <a:pt x="306369" y="311788"/>
                </a:cubicBezTo>
                <a:cubicBezTo>
                  <a:pt x="278679" y="250282"/>
                  <a:pt x="203880" y="215753"/>
                  <a:pt x="155332" y="199208"/>
                </a:cubicBezTo>
                <a:close/>
                <a:moveTo>
                  <a:pt x="111100" y="168275"/>
                </a:moveTo>
                <a:cubicBezTo>
                  <a:pt x="111819" y="168275"/>
                  <a:pt x="112898" y="168275"/>
                  <a:pt x="113617" y="168275"/>
                </a:cubicBezTo>
                <a:cubicBezTo>
                  <a:pt x="113977" y="168275"/>
                  <a:pt x="113977" y="168275"/>
                  <a:pt x="113977" y="168275"/>
                </a:cubicBezTo>
                <a:lnTo>
                  <a:pt x="114336" y="168275"/>
                </a:lnTo>
                <a:cubicBezTo>
                  <a:pt x="120809" y="170074"/>
                  <a:pt x="276881" y="201725"/>
                  <a:pt x="323271" y="303875"/>
                </a:cubicBezTo>
                <a:cubicBezTo>
                  <a:pt x="341971" y="346677"/>
                  <a:pt x="344129" y="383364"/>
                  <a:pt x="329025" y="414656"/>
                </a:cubicBezTo>
                <a:cubicBezTo>
                  <a:pt x="308886" y="454941"/>
                  <a:pt x="265373" y="471846"/>
                  <a:pt x="248831" y="477241"/>
                </a:cubicBezTo>
                <a:cubicBezTo>
                  <a:pt x="248112" y="489110"/>
                  <a:pt x="247033" y="499901"/>
                  <a:pt x="245954" y="508893"/>
                </a:cubicBezTo>
                <a:cubicBezTo>
                  <a:pt x="245595" y="513569"/>
                  <a:pt x="241279" y="517165"/>
                  <a:pt x="236604" y="517165"/>
                </a:cubicBezTo>
                <a:cubicBezTo>
                  <a:pt x="236245" y="517165"/>
                  <a:pt x="236245" y="517165"/>
                  <a:pt x="235526" y="517165"/>
                </a:cubicBezTo>
                <a:cubicBezTo>
                  <a:pt x="230851" y="516446"/>
                  <a:pt x="227254" y="511770"/>
                  <a:pt x="227614" y="506735"/>
                </a:cubicBezTo>
                <a:cubicBezTo>
                  <a:pt x="228693" y="498822"/>
                  <a:pt x="229412" y="489110"/>
                  <a:pt x="230131" y="478680"/>
                </a:cubicBezTo>
                <a:cubicBezTo>
                  <a:pt x="214308" y="477241"/>
                  <a:pt x="182303" y="471126"/>
                  <a:pt x="160726" y="447387"/>
                </a:cubicBezTo>
                <a:cubicBezTo>
                  <a:pt x="143824" y="428324"/>
                  <a:pt x="136992" y="402427"/>
                  <a:pt x="140947" y="370056"/>
                </a:cubicBezTo>
                <a:cubicBezTo>
                  <a:pt x="152815" y="271863"/>
                  <a:pt x="104627" y="182662"/>
                  <a:pt x="104267" y="181943"/>
                </a:cubicBezTo>
                <a:cubicBezTo>
                  <a:pt x="103907" y="181224"/>
                  <a:pt x="103907" y="180504"/>
                  <a:pt x="103548" y="179425"/>
                </a:cubicBezTo>
                <a:cubicBezTo>
                  <a:pt x="103188" y="178346"/>
                  <a:pt x="103188" y="177267"/>
                  <a:pt x="103188" y="176548"/>
                </a:cubicBezTo>
                <a:cubicBezTo>
                  <a:pt x="103548" y="175828"/>
                  <a:pt x="103548" y="175828"/>
                  <a:pt x="103548" y="175469"/>
                </a:cubicBezTo>
                <a:cubicBezTo>
                  <a:pt x="103907" y="174749"/>
                  <a:pt x="104267" y="174030"/>
                  <a:pt x="104627" y="172951"/>
                </a:cubicBezTo>
                <a:lnTo>
                  <a:pt x="104627" y="172591"/>
                </a:lnTo>
                <a:cubicBezTo>
                  <a:pt x="104627" y="172232"/>
                  <a:pt x="104627" y="172232"/>
                  <a:pt x="104627" y="172232"/>
                </a:cubicBezTo>
                <a:cubicBezTo>
                  <a:pt x="104986" y="172232"/>
                  <a:pt x="104986" y="172232"/>
                  <a:pt x="104986" y="171872"/>
                </a:cubicBezTo>
                <a:cubicBezTo>
                  <a:pt x="105705" y="171512"/>
                  <a:pt x="106065" y="170793"/>
                  <a:pt x="107144" y="170074"/>
                </a:cubicBezTo>
                <a:cubicBezTo>
                  <a:pt x="107503" y="170074"/>
                  <a:pt x="107503" y="170074"/>
                  <a:pt x="107863" y="169714"/>
                </a:cubicBezTo>
                <a:cubicBezTo>
                  <a:pt x="108223" y="169354"/>
                  <a:pt x="109302" y="168994"/>
                  <a:pt x="110021" y="168635"/>
                </a:cubicBezTo>
                <a:cubicBezTo>
                  <a:pt x="110380" y="168635"/>
                  <a:pt x="110740" y="168635"/>
                  <a:pt x="111100" y="168275"/>
                </a:cubicBezTo>
                <a:close/>
                <a:moveTo>
                  <a:pt x="304988" y="87912"/>
                </a:moveTo>
                <a:cubicBezTo>
                  <a:pt x="343570" y="153018"/>
                  <a:pt x="415687" y="299777"/>
                  <a:pt x="403427" y="478549"/>
                </a:cubicBezTo>
                <a:cubicBezTo>
                  <a:pt x="429028" y="463082"/>
                  <a:pt x="480592" y="420277"/>
                  <a:pt x="475904" y="333948"/>
                </a:cubicBezTo>
                <a:cubicBezTo>
                  <a:pt x="471217" y="236829"/>
                  <a:pt x="423980" y="167406"/>
                  <a:pt x="304988" y="87912"/>
                </a:cubicBezTo>
                <a:close/>
                <a:moveTo>
                  <a:pt x="273617" y="47625"/>
                </a:moveTo>
                <a:cubicBezTo>
                  <a:pt x="273978" y="47625"/>
                  <a:pt x="274338" y="47625"/>
                  <a:pt x="275060" y="47625"/>
                </a:cubicBezTo>
                <a:cubicBezTo>
                  <a:pt x="275420" y="47985"/>
                  <a:pt x="275781" y="48344"/>
                  <a:pt x="276502" y="48344"/>
                </a:cubicBezTo>
                <a:cubicBezTo>
                  <a:pt x="277223" y="48344"/>
                  <a:pt x="277584" y="48704"/>
                  <a:pt x="278305" y="49064"/>
                </a:cubicBezTo>
                <a:cubicBezTo>
                  <a:pt x="278665" y="49064"/>
                  <a:pt x="278665" y="49064"/>
                  <a:pt x="278665" y="49064"/>
                </a:cubicBezTo>
                <a:cubicBezTo>
                  <a:pt x="428307" y="141507"/>
                  <a:pt x="488885" y="221002"/>
                  <a:pt x="494294" y="332869"/>
                </a:cubicBezTo>
                <a:cubicBezTo>
                  <a:pt x="499703" y="442578"/>
                  <a:pt x="422177" y="490059"/>
                  <a:pt x="401624" y="500491"/>
                </a:cubicBezTo>
                <a:cubicBezTo>
                  <a:pt x="399461" y="520994"/>
                  <a:pt x="396576" y="541137"/>
                  <a:pt x="391888" y="562000"/>
                </a:cubicBezTo>
                <a:cubicBezTo>
                  <a:pt x="391167" y="566316"/>
                  <a:pt x="387201" y="569553"/>
                  <a:pt x="382874" y="569553"/>
                </a:cubicBezTo>
                <a:cubicBezTo>
                  <a:pt x="382513" y="569553"/>
                  <a:pt x="381792" y="569194"/>
                  <a:pt x="381071" y="569194"/>
                </a:cubicBezTo>
                <a:cubicBezTo>
                  <a:pt x="376023" y="568115"/>
                  <a:pt x="372777" y="563079"/>
                  <a:pt x="373859" y="558043"/>
                </a:cubicBezTo>
                <a:cubicBezTo>
                  <a:pt x="378186" y="538979"/>
                  <a:pt x="381071" y="520274"/>
                  <a:pt x="382874" y="501570"/>
                </a:cubicBezTo>
                <a:cubicBezTo>
                  <a:pt x="364484" y="496174"/>
                  <a:pt x="347537" y="487182"/>
                  <a:pt x="332392" y="473513"/>
                </a:cubicBezTo>
                <a:cubicBezTo>
                  <a:pt x="328786" y="470276"/>
                  <a:pt x="328426" y="464161"/>
                  <a:pt x="332032" y="460564"/>
                </a:cubicBezTo>
                <a:cubicBezTo>
                  <a:pt x="335637" y="456607"/>
                  <a:pt x="341407" y="456607"/>
                  <a:pt x="345013" y="459844"/>
                </a:cubicBezTo>
                <a:cubicBezTo>
                  <a:pt x="356912" y="470635"/>
                  <a:pt x="370253" y="478189"/>
                  <a:pt x="385037" y="482505"/>
                </a:cubicBezTo>
                <a:cubicBezTo>
                  <a:pt x="399821" y="290784"/>
                  <a:pt x="314003" y="136112"/>
                  <a:pt x="280108" y="82516"/>
                </a:cubicBezTo>
                <a:cubicBezTo>
                  <a:pt x="277584" y="105537"/>
                  <a:pt x="274699" y="142946"/>
                  <a:pt x="273978" y="186111"/>
                </a:cubicBezTo>
                <a:cubicBezTo>
                  <a:pt x="273978" y="191146"/>
                  <a:pt x="270011" y="195103"/>
                  <a:pt x="264963" y="195103"/>
                </a:cubicBezTo>
                <a:cubicBezTo>
                  <a:pt x="259555" y="195103"/>
                  <a:pt x="255588" y="190787"/>
                  <a:pt x="255588" y="185751"/>
                </a:cubicBezTo>
                <a:cubicBezTo>
                  <a:pt x="256309" y="113450"/>
                  <a:pt x="264603" y="56258"/>
                  <a:pt x="264603" y="55538"/>
                </a:cubicBezTo>
                <a:cubicBezTo>
                  <a:pt x="264603" y="55179"/>
                  <a:pt x="264963" y="54819"/>
                  <a:pt x="264963" y="54459"/>
                </a:cubicBezTo>
                <a:cubicBezTo>
                  <a:pt x="265324" y="53740"/>
                  <a:pt x="265324" y="52661"/>
                  <a:pt x="265684" y="52301"/>
                </a:cubicBezTo>
                <a:cubicBezTo>
                  <a:pt x="265684" y="52301"/>
                  <a:pt x="265684" y="52301"/>
                  <a:pt x="266045" y="52301"/>
                </a:cubicBezTo>
                <a:lnTo>
                  <a:pt x="266045" y="51941"/>
                </a:lnTo>
                <a:cubicBezTo>
                  <a:pt x="266045" y="51582"/>
                  <a:pt x="266406" y="51222"/>
                  <a:pt x="266766" y="50862"/>
                </a:cubicBezTo>
                <a:cubicBezTo>
                  <a:pt x="266766" y="50862"/>
                  <a:pt x="267127" y="50502"/>
                  <a:pt x="267487" y="50502"/>
                </a:cubicBezTo>
                <a:cubicBezTo>
                  <a:pt x="267487" y="50502"/>
                  <a:pt x="267848" y="49783"/>
                  <a:pt x="268209" y="49783"/>
                </a:cubicBezTo>
                <a:cubicBezTo>
                  <a:pt x="268209" y="49783"/>
                  <a:pt x="268209" y="49783"/>
                  <a:pt x="268209" y="49423"/>
                </a:cubicBezTo>
                <a:cubicBezTo>
                  <a:pt x="268930" y="49064"/>
                  <a:pt x="269290" y="48704"/>
                  <a:pt x="270372" y="48344"/>
                </a:cubicBezTo>
                <a:cubicBezTo>
                  <a:pt x="270733" y="48344"/>
                  <a:pt x="271093" y="48344"/>
                  <a:pt x="271454" y="47985"/>
                </a:cubicBezTo>
                <a:cubicBezTo>
                  <a:pt x="272175" y="47625"/>
                  <a:pt x="272896" y="47985"/>
                  <a:pt x="273617" y="47625"/>
                </a:cubicBezTo>
                <a:close/>
                <a:moveTo>
                  <a:pt x="185594" y="26988"/>
                </a:moveTo>
                <a:lnTo>
                  <a:pt x="152439" y="92446"/>
                </a:lnTo>
                <a:lnTo>
                  <a:pt x="137664" y="69787"/>
                </a:lnTo>
                <a:cubicBezTo>
                  <a:pt x="63066" y="122657"/>
                  <a:pt x="18379" y="207178"/>
                  <a:pt x="18379" y="298891"/>
                </a:cubicBezTo>
                <a:cubicBezTo>
                  <a:pt x="18379" y="453545"/>
                  <a:pt x="144871" y="579786"/>
                  <a:pt x="299833" y="579786"/>
                </a:cubicBezTo>
                <a:cubicBezTo>
                  <a:pt x="305239" y="579786"/>
                  <a:pt x="309203" y="583742"/>
                  <a:pt x="309203" y="588777"/>
                </a:cubicBezTo>
                <a:cubicBezTo>
                  <a:pt x="309203" y="594172"/>
                  <a:pt x="305239" y="598128"/>
                  <a:pt x="299833" y="598128"/>
                </a:cubicBezTo>
                <a:cubicBezTo>
                  <a:pt x="134781" y="598128"/>
                  <a:pt x="0" y="463975"/>
                  <a:pt x="0" y="298891"/>
                </a:cubicBezTo>
                <a:cubicBezTo>
                  <a:pt x="0" y="201064"/>
                  <a:pt x="47570" y="110429"/>
                  <a:pt x="127213" y="54322"/>
                </a:cubicBezTo>
                <a:lnTo>
                  <a:pt x="112077" y="30944"/>
                </a:lnTo>
                <a:close/>
                <a:moveTo>
                  <a:pt x="299533" y="0"/>
                </a:moveTo>
                <a:cubicBezTo>
                  <a:pt x="465138" y="0"/>
                  <a:pt x="599714" y="134153"/>
                  <a:pt x="599714" y="299237"/>
                </a:cubicBezTo>
                <a:cubicBezTo>
                  <a:pt x="599714" y="397065"/>
                  <a:pt x="552450" y="487699"/>
                  <a:pt x="472354" y="543806"/>
                </a:cubicBezTo>
                <a:lnTo>
                  <a:pt x="487868" y="567184"/>
                </a:lnTo>
                <a:lnTo>
                  <a:pt x="414266" y="571140"/>
                </a:lnTo>
                <a:lnTo>
                  <a:pt x="447459" y="505682"/>
                </a:lnTo>
                <a:lnTo>
                  <a:pt x="462612" y="528341"/>
                </a:lnTo>
                <a:cubicBezTo>
                  <a:pt x="536936" y="475471"/>
                  <a:pt x="581314" y="390951"/>
                  <a:pt x="581314" y="299237"/>
                </a:cubicBezTo>
                <a:cubicBezTo>
                  <a:pt x="581314" y="144224"/>
                  <a:pt x="455036" y="18702"/>
                  <a:pt x="299533" y="18702"/>
                </a:cubicBezTo>
                <a:cubicBezTo>
                  <a:pt x="294482" y="18702"/>
                  <a:pt x="290513" y="14386"/>
                  <a:pt x="290513" y="9351"/>
                </a:cubicBezTo>
                <a:cubicBezTo>
                  <a:pt x="290513" y="4316"/>
                  <a:pt x="294482" y="0"/>
                  <a:pt x="299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37">
            <a:extLst>
              <a:ext uri="{FF2B5EF4-FFF2-40B4-BE49-F238E27FC236}">
                <a16:creationId xmlns:a16="http://schemas.microsoft.com/office/drawing/2014/main" id="{7009EF4F-4E4B-4348-B694-7C949C6A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474" y="10279152"/>
            <a:ext cx="854799" cy="1088101"/>
          </a:xfrm>
          <a:custGeom>
            <a:avLst/>
            <a:gdLst>
              <a:gd name="connsiteX0" fmla="*/ 336695 w 471129"/>
              <a:gd name="connsiteY0" fmla="*/ 458506 h 599715"/>
              <a:gd name="connsiteX1" fmla="*/ 349323 w 471129"/>
              <a:gd name="connsiteY1" fmla="*/ 461039 h 599715"/>
              <a:gd name="connsiteX2" fmla="*/ 359786 w 471129"/>
              <a:gd name="connsiteY2" fmla="*/ 476957 h 599715"/>
              <a:gd name="connsiteX3" fmla="*/ 361951 w 471129"/>
              <a:gd name="connsiteY3" fmla="*/ 520732 h 599715"/>
              <a:gd name="connsiteX4" fmla="*/ 324428 w 471129"/>
              <a:gd name="connsiteY4" fmla="*/ 543525 h 599715"/>
              <a:gd name="connsiteX5" fmla="*/ 273917 w 471129"/>
              <a:gd name="connsiteY5" fmla="*/ 543525 h 599715"/>
              <a:gd name="connsiteX6" fmla="*/ 273917 w 471129"/>
              <a:gd name="connsiteY6" fmla="*/ 561613 h 599715"/>
              <a:gd name="connsiteX7" fmla="*/ 227013 w 471129"/>
              <a:gd name="connsiteY7" fmla="*/ 534480 h 599715"/>
              <a:gd name="connsiteX8" fmla="*/ 273917 w 471129"/>
              <a:gd name="connsiteY8" fmla="*/ 506985 h 599715"/>
              <a:gd name="connsiteX9" fmla="*/ 273917 w 471129"/>
              <a:gd name="connsiteY9" fmla="*/ 525074 h 599715"/>
              <a:gd name="connsiteX10" fmla="*/ 324428 w 471129"/>
              <a:gd name="connsiteY10" fmla="*/ 525074 h 599715"/>
              <a:gd name="connsiteX11" fmla="*/ 346076 w 471129"/>
              <a:gd name="connsiteY11" fmla="*/ 512050 h 599715"/>
              <a:gd name="connsiteX12" fmla="*/ 344633 w 471129"/>
              <a:gd name="connsiteY12" fmla="*/ 487087 h 599715"/>
              <a:gd name="connsiteX13" fmla="*/ 334169 w 471129"/>
              <a:gd name="connsiteY13" fmla="*/ 471169 h 599715"/>
              <a:gd name="connsiteX14" fmla="*/ 336695 w 471129"/>
              <a:gd name="connsiteY14" fmla="*/ 458506 h 599715"/>
              <a:gd name="connsiteX15" fmla="*/ 159310 w 471129"/>
              <a:gd name="connsiteY15" fmla="*/ 423862 h 599715"/>
              <a:gd name="connsiteX16" fmla="*/ 155712 w 471129"/>
              <a:gd name="connsiteY16" fmla="*/ 478408 h 599715"/>
              <a:gd name="connsiteX17" fmla="*/ 140602 w 471129"/>
              <a:gd name="connsiteY17" fmla="*/ 468293 h 599715"/>
              <a:gd name="connsiteX18" fmla="*/ 128011 w 471129"/>
              <a:gd name="connsiteY18" fmla="*/ 487800 h 599715"/>
              <a:gd name="connsiteX19" fmla="*/ 126572 w 471129"/>
              <a:gd name="connsiteY19" fmla="*/ 512724 h 599715"/>
              <a:gd name="connsiteX20" fmla="*/ 148157 w 471129"/>
              <a:gd name="connsiteY20" fmla="*/ 525728 h 599715"/>
              <a:gd name="connsiteX21" fmla="*/ 193486 w 471129"/>
              <a:gd name="connsiteY21" fmla="*/ 525728 h 599715"/>
              <a:gd name="connsiteX22" fmla="*/ 202840 w 471129"/>
              <a:gd name="connsiteY22" fmla="*/ 535120 h 599715"/>
              <a:gd name="connsiteX23" fmla="*/ 193486 w 471129"/>
              <a:gd name="connsiteY23" fmla="*/ 544151 h 599715"/>
              <a:gd name="connsiteX24" fmla="*/ 148157 w 471129"/>
              <a:gd name="connsiteY24" fmla="*/ 544151 h 599715"/>
              <a:gd name="connsiteX25" fmla="*/ 110743 w 471129"/>
              <a:gd name="connsiteY25" fmla="*/ 521394 h 599715"/>
              <a:gd name="connsiteX26" fmla="*/ 112901 w 471129"/>
              <a:gd name="connsiteY26" fmla="*/ 477685 h 599715"/>
              <a:gd name="connsiteX27" fmla="*/ 125493 w 471129"/>
              <a:gd name="connsiteY27" fmla="*/ 458540 h 599715"/>
              <a:gd name="connsiteX28" fmla="*/ 110383 w 471129"/>
              <a:gd name="connsiteY28" fmla="*/ 448064 h 599715"/>
              <a:gd name="connsiteX29" fmla="*/ 236475 w 471129"/>
              <a:gd name="connsiteY29" fmla="*/ 325437 h 599715"/>
              <a:gd name="connsiteX30" fmla="*/ 271293 w 471129"/>
              <a:gd name="connsiteY30" fmla="*/ 344645 h 599715"/>
              <a:gd name="connsiteX31" fmla="*/ 303239 w 471129"/>
              <a:gd name="connsiteY31" fmla="*/ 393210 h 599715"/>
              <a:gd name="connsiteX32" fmla="*/ 318315 w 471129"/>
              <a:gd name="connsiteY32" fmla="*/ 383062 h 599715"/>
              <a:gd name="connsiteX33" fmla="*/ 321904 w 471129"/>
              <a:gd name="connsiteY33" fmla="*/ 437787 h 599715"/>
              <a:gd name="connsiteX34" fmla="*/ 273447 w 471129"/>
              <a:gd name="connsiteY34" fmla="*/ 413505 h 599715"/>
              <a:gd name="connsiteX35" fmla="*/ 288522 w 471129"/>
              <a:gd name="connsiteY35" fmla="*/ 403357 h 599715"/>
              <a:gd name="connsiteX36" fmla="*/ 256217 w 471129"/>
              <a:gd name="connsiteY36" fmla="*/ 354793 h 599715"/>
              <a:gd name="connsiteX37" fmla="*/ 236475 w 471129"/>
              <a:gd name="connsiteY37" fmla="*/ 343920 h 599715"/>
              <a:gd name="connsiteX38" fmla="*/ 216374 w 471129"/>
              <a:gd name="connsiteY38" fmla="*/ 354793 h 599715"/>
              <a:gd name="connsiteX39" fmla="*/ 186222 w 471129"/>
              <a:gd name="connsiteY39" fmla="*/ 399008 h 599715"/>
              <a:gd name="connsiteX40" fmla="*/ 173659 w 471129"/>
              <a:gd name="connsiteY40" fmla="*/ 401545 h 599715"/>
              <a:gd name="connsiteX41" fmla="*/ 171146 w 471129"/>
              <a:gd name="connsiteY41" fmla="*/ 388860 h 599715"/>
              <a:gd name="connsiteX42" fmla="*/ 200939 w 471129"/>
              <a:gd name="connsiteY42" fmla="*/ 344645 h 599715"/>
              <a:gd name="connsiteX43" fmla="*/ 236475 w 471129"/>
              <a:gd name="connsiteY43" fmla="*/ 325437 h 599715"/>
              <a:gd name="connsiteX44" fmla="*/ 19420 w 471129"/>
              <a:gd name="connsiteY44" fmla="*/ 252492 h 599715"/>
              <a:gd name="connsiteX45" fmla="*/ 44595 w 471129"/>
              <a:gd name="connsiteY45" fmla="*/ 531279 h 599715"/>
              <a:gd name="connsiteX46" fmla="*/ 426174 w 471129"/>
              <a:gd name="connsiteY46" fmla="*/ 531279 h 599715"/>
              <a:gd name="connsiteX47" fmla="*/ 451708 w 471129"/>
              <a:gd name="connsiteY47" fmla="*/ 252492 h 599715"/>
              <a:gd name="connsiteX48" fmla="*/ 19420 w 471129"/>
              <a:gd name="connsiteY48" fmla="*/ 252492 h 599715"/>
              <a:gd name="connsiteX49" fmla="*/ 236312 w 471129"/>
              <a:gd name="connsiteY49" fmla="*/ 76823 h 599715"/>
              <a:gd name="connsiteX50" fmla="*/ 143868 w 471129"/>
              <a:gd name="connsiteY50" fmla="*/ 101185 h 599715"/>
              <a:gd name="connsiteX51" fmla="*/ 143507 w 471129"/>
              <a:gd name="connsiteY51" fmla="*/ 222094 h 599715"/>
              <a:gd name="connsiteX52" fmla="*/ 328847 w 471129"/>
              <a:gd name="connsiteY52" fmla="*/ 222094 h 599715"/>
              <a:gd name="connsiteX53" fmla="*/ 328486 w 471129"/>
              <a:gd name="connsiteY53" fmla="*/ 101185 h 599715"/>
              <a:gd name="connsiteX54" fmla="*/ 236312 w 471129"/>
              <a:gd name="connsiteY54" fmla="*/ 76823 h 599715"/>
              <a:gd name="connsiteX55" fmla="*/ 236402 w 471129"/>
              <a:gd name="connsiteY55" fmla="*/ 58776 h 599715"/>
              <a:gd name="connsiteX56" fmla="*/ 341467 w 471129"/>
              <a:gd name="connsiteY56" fmla="*/ 87470 h 599715"/>
              <a:gd name="connsiteX57" fmla="*/ 344713 w 471129"/>
              <a:gd name="connsiteY57" fmla="*/ 92162 h 599715"/>
              <a:gd name="connsiteX58" fmla="*/ 344713 w 471129"/>
              <a:gd name="connsiteY58" fmla="*/ 232561 h 599715"/>
              <a:gd name="connsiteX59" fmla="*/ 339304 w 471129"/>
              <a:gd name="connsiteY59" fmla="*/ 237975 h 599715"/>
              <a:gd name="connsiteX60" fmla="*/ 236538 w 471129"/>
              <a:gd name="connsiteY60" fmla="*/ 252051 h 599715"/>
              <a:gd name="connsiteX61" fmla="*/ 133771 w 471129"/>
              <a:gd name="connsiteY61" fmla="*/ 237975 h 599715"/>
              <a:gd name="connsiteX62" fmla="*/ 128002 w 471129"/>
              <a:gd name="connsiteY62" fmla="*/ 232561 h 599715"/>
              <a:gd name="connsiteX63" fmla="*/ 128002 w 471129"/>
              <a:gd name="connsiteY63" fmla="*/ 92162 h 599715"/>
              <a:gd name="connsiteX64" fmla="*/ 131608 w 471129"/>
              <a:gd name="connsiteY64" fmla="*/ 87470 h 599715"/>
              <a:gd name="connsiteX65" fmla="*/ 236402 w 471129"/>
              <a:gd name="connsiteY65" fmla="*/ 58776 h 599715"/>
              <a:gd name="connsiteX66" fmla="*/ 235564 w 471129"/>
              <a:gd name="connsiteY66" fmla="*/ 18369 h 599715"/>
              <a:gd name="connsiteX67" fmla="*/ 18341 w 471129"/>
              <a:gd name="connsiteY67" fmla="*/ 230881 h 599715"/>
              <a:gd name="connsiteX68" fmla="*/ 452787 w 471129"/>
              <a:gd name="connsiteY68" fmla="*/ 230881 h 599715"/>
              <a:gd name="connsiteX69" fmla="*/ 235564 w 471129"/>
              <a:gd name="connsiteY69" fmla="*/ 18369 h 599715"/>
              <a:gd name="connsiteX70" fmla="*/ 235564 w 471129"/>
              <a:gd name="connsiteY70" fmla="*/ 0 h 599715"/>
              <a:gd name="connsiteX71" fmla="*/ 471129 w 471129"/>
              <a:gd name="connsiteY71" fmla="*/ 236284 h 599715"/>
              <a:gd name="connsiteX72" fmla="*/ 471129 w 471129"/>
              <a:gd name="connsiteY72" fmla="*/ 236644 h 599715"/>
              <a:gd name="connsiteX73" fmla="*/ 471129 w 471129"/>
              <a:gd name="connsiteY73" fmla="*/ 237364 h 599715"/>
              <a:gd name="connsiteX74" fmla="*/ 444156 w 471129"/>
              <a:gd name="connsiteY74" fmla="*/ 537042 h 599715"/>
              <a:gd name="connsiteX75" fmla="*/ 439840 w 471129"/>
              <a:gd name="connsiteY75" fmla="*/ 543886 h 599715"/>
              <a:gd name="connsiteX76" fmla="*/ 235564 w 471129"/>
              <a:gd name="connsiteY76" fmla="*/ 599715 h 599715"/>
              <a:gd name="connsiteX77" fmla="*/ 31288 w 471129"/>
              <a:gd name="connsiteY77" fmla="*/ 543886 h 599715"/>
              <a:gd name="connsiteX78" fmla="*/ 27332 w 471129"/>
              <a:gd name="connsiteY78" fmla="*/ 537042 h 599715"/>
              <a:gd name="connsiteX79" fmla="*/ 0 w 471129"/>
              <a:gd name="connsiteY79" fmla="*/ 237364 h 599715"/>
              <a:gd name="connsiteX80" fmla="*/ 0 w 471129"/>
              <a:gd name="connsiteY80" fmla="*/ 236644 h 599715"/>
              <a:gd name="connsiteX81" fmla="*/ 0 w 471129"/>
              <a:gd name="connsiteY81" fmla="*/ 236284 h 599715"/>
              <a:gd name="connsiteX82" fmla="*/ 235564 w 471129"/>
              <a:gd name="connsiteY82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71129" h="599715">
                <a:moveTo>
                  <a:pt x="336695" y="458506"/>
                </a:moveTo>
                <a:cubicBezTo>
                  <a:pt x="341025" y="455612"/>
                  <a:pt x="346437" y="457059"/>
                  <a:pt x="349323" y="461039"/>
                </a:cubicBezTo>
                <a:lnTo>
                  <a:pt x="359786" y="476957"/>
                </a:lnTo>
                <a:cubicBezTo>
                  <a:pt x="368806" y="490343"/>
                  <a:pt x="369527" y="506623"/>
                  <a:pt x="361951" y="520732"/>
                </a:cubicBezTo>
                <a:cubicBezTo>
                  <a:pt x="354374" y="534842"/>
                  <a:pt x="340303" y="543525"/>
                  <a:pt x="324428" y="543525"/>
                </a:cubicBezTo>
                <a:lnTo>
                  <a:pt x="273917" y="543525"/>
                </a:lnTo>
                <a:lnTo>
                  <a:pt x="273917" y="561613"/>
                </a:lnTo>
                <a:lnTo>
                  <a:pt x="227013" y="534480"/>
                </a:lnTo>
                <a:lnTo>
                  <a:pt x="273917" y="506985"/>
                </a:lnTo>
                <a:lnTo>
                  <a:pt x="273917" y="525074"/>
                </a:lnTo>
                <a:lnTo>
                  <a:pt x="324428" y="525074"/>
                </a:lnTo>
                <a:cubicBezTo>
                  <a:pt x="333809" y="525074"/>
                  <a:pt x="341746" y="520371"/>
                  <a:pt x="346076" y="512050"/>
                </a:cubicBezTo>
                <a:cubicBezTo>
                  <a:pt x="350405" y="504091"/>
                  <a:pt x="349684" y="494684"/>
                  <a:pt x="344633" y="487087"/>
                </a:cubicBezTo>
                <a:lnTo>
                  <a:pt x="334169" y="471169"/>
                </a:lnTo>
                <a:cubicBezTo>
                  <a:pt x="331644" y="466827"/>
                  <a:pt x="332366" y="461401"/>
                  <a:pt x="336695" y="458506"/>
                </a:cubicBezTo>
                <a:close/>
                <a:moveTo>
                  <a:pt x="159310" y="423862"/>
                </a:moveTo>
                <a:lnTo>
                  <a:pt x="155712" y="478408"/>
                </a:lnTo>
                <a:lnTo>
                  <a:pt x="140602" y="468293"/>
                </a:lnTo>
                <a:lnTo>
                  <a:pt x="128011" y="487800"/>
                </a:lnTo>
                <a:cubicBezTo>
                  <a:pt x="122974" y="495385"/>
                  <a:pt x="122255" y="504777"/>
                  <a:pt x="126572" y="512724"/>
                </a:cubicBezTo>
                <a:cubicBezTo>
                  <a:pt x="131249" y="521032"/>
                  <a:pt x="139163" y="525728"/>
                  <a:pt x="148157" y="525728"/>
                </a:cubicBezTo>
                <a:lnTo>
                  <a:pt x="193486" y="525728"/>
                </a:lnTo>
                <a:cubicBezTo>
                  <a:pt x="198523" y="525728"/>
                  <a:pt x="202840" y="529702"/>
                  <a:pt x="202840" y="535120"/>
                </a:cubicBezTo>
                <a:cubicBezTo>
                  <a:pt x="202840" y="540178"/>
                  <a:pt x="198523" y="544151"/>
                  <a:pt x="193486" y="544151"/>
                </a:cubicBezTo>
                <a:lnTo>
                  <a:pt x="148157" y="544151"/>
                </a:lnTo>
                <a:cubicBezTo>
                  <a:pt x="132328" y="544151"/>
                  <a:pt x="118297" y="535482"/>
                  <a:pt x="110743" y="521394"/>
                </a:cubicBezTo>
                <a:cubicBezTo>
                  <a:pt x="103188" y="507306"/>
                  <a:pt x="103907" y="491051"/>
                  <a:pt x="112901" y="477685"/>
                </a:cubicBezTo>
                <a:lnTo>
                  <a:pt x="125493" y="458540"/>
                </a:lnTo>
                <a:lnTo>
                  <a:pt x="110383" y="448064"/>
                </a:lnTo>
                <a:close/>
                <a:moveTo>
                  <a:pt x="236475" y="325437"/>
                </a:moveTo>
                <a:cubicBezTo>
                  <a:pt x="250474" y="325437"/>
                  <a:pt x="263396" y="332685"/>
                  <a:pt x="271293" y="344645"/>
                </a:cubicBezTo>
                <a:lnTo>
                  <a:pt x="303239" y="393210"/>
                </a:lnTo>
                <a:lnTo>
                  <a:pt x="318315" y="383062"/>
                </a:lnTo>
                <a:lnTo>
                  <a:pt x="321904" y="437787"/>
                </a:lnTo>
                <a:lnTo>
                  <a:pt x="273447" y="413505"/>
                </a:lnTo>
                <a:lnTo>
                  <a:pt x="288522" y="403357"/>
                </a:lnTo>
                <a:lnTo>
                  <a:pt x="256217" y="354793"/>
                </a:lnTo>
                <a:cubicBezTo>
                  <a:pt x="251910" y="347907"/>
                  <a:pt x="244731" y="343920"/>
                  <a:pt x="236475" y="343920"/>
                </a:cubicBezTo>
                <a:cubicBezTo>
                  <a:pt x="228219" y="343920"/>
                  <a:pt x="220681" y="347907"/>
                  <a:pt x="216374" y="354793"/>
                </a:cubicBezTo>
                <a:lnTo>
                  <a:pt x="186222" y="399008"/>
                </a:lnTo>
                <a:cubicBezTo>
                  <a:pt x="183350" y="403357"/>
                  <a:pt x="177607" y="404445"/>
                  <a:pt x="173659" y="401545"/>
                </a:cubicBezTo>
                <a:cubicBezTo>
                  <a:pt x="169352" y="398646"/>
                  <a:pt x="168275" y="393210"/>
                  <a:pt x="171146" y="388860"/>
                </a:cubicBezTo>
                <a:lnTo>
                  <a:pt x="200939" y="344645"/>
                </a:lnTo>
                <a:cubicBezTo>
                  <a:pt x="209195" y="332685"/>
                  <a:pt x="222117" y="325437"/>
                  <a:pt x="236475" y="325437"/>
                </a:cubicBezTo>
                <a:close/>
                <a:moveTo>
                  <a:pt x="19420" y="252492"/>
                </a:moveTo>
                <a:lnTo>
                  <a:pt x="44595" y="531279"/>
                </a:lnTo>
                <a:cubicBezTo>
                  <a:pt x="151049" y="598634"/>
                  <a:pt x="320080" y="598634"/>
                  <a:pt x="426174" y="531279"/>
                </a:cubicBezTo>
                <a:lnTo>
                  <a:pt x="451708" y="252492"/>
                </a:lnTo>
                <a:cubicBezTo>
                  <a:pt x="328352" y="315525"/>
                  <a:pt x="142777" y="315525"/>
                  <a:pt x="19420" y="252492"/>
                </a:cubicBezTo>
                <a:close/>
                <a:moveTo>
                  <a:pt x="236312" y="76823"/>
                </a:moveTo>
                <a:cubicBezTo>
                  <a:pt x="203093" y="76823"/>
                  <a:pt x="169830" y="84943"/>
                  <a:pt x="143868" y="101185"/>
                </a:cubicBezTo>
                <a:cubicBezTo>
                  <a:pt x="133411" y="135112"/>
                  <a:pt x="133411" y="187446"/>
                  <a:pt x="143507" y="222094"/>
                </a:cubicBezTo>
                <a:cubicBezTo>
                  <a:pt x="196152" y="237975"/>
                  <a:pt x="276562" y="237975"/>
                  <a:pt x="328847" y="222094"/>
                </a:cubicBezTo>
                <a:cubicBezTo>
                  <a:pt x="339664" y="187446"/>
                  <a:pt x="339304" y="135112"/>
                  <a:pt x="328486" y="101185"/>
                </a:cubicBezTo>
                <a:cubicBezTo>
                  <a:pt x="302705" y="84943"/>
                  <a:pt x="269531" y="76823"/>
                  <a:pt x="236312" y="76823"/>
                </a:cubicBezTo>
                <a:close/>
                <a:moveTo>
                  <a:pt x="236402" y="58776"/>
                </a:moveTo>
                <a:cubicBezTo>
                  <a:pt x="274399" y="58776"/>
                  <a:pt x="312440" y="68341"/>
                  <a:pt x="341467" y="87470"/>
                </a:cubicBezTo>
                <a:cubicBezTo>
                  <a:pt x="342910" y="88552"/>
                  <a:pt x="344352" y="90357"/>
                  <a:pt x="344713" y="92162"/>
                </a:cubicBezTo>
                <a:cubicBezTo>
                  <a:pt x="358415" y="131141"/>
                  <a:pt x="358415" y="192859"/>
                  <a:pt x="344713" y="232561"/>
                </a:cubicBezTo>
                <a:cubicBezTo>
                  <a:pt x="343631" y="235087"/>
                  <a:pt x="341828" y="237253"/>
                  <a:pt x="339304" y="237975"/>
                </a:cubicBezTo>
                <a:cubicBezTo>
                  <a:pt x="310818" y="247359"/>
                  <a:pt x="273678" y="252051"/>
                  <a:pt x="236538" y="252051"/>
                </a:cubicBezTo>
                <a:cubicBezTo>
                  <a:pt x="199397" y="252051"/>
                  <a:pt x="161897" y="247359"/>
                  <a:pt x="133771" y="237975"/>
                </a:cubicBezTo>
                <a:cubicBezTo>
                  <a:pt x="130887" y="237253"/>
                  <a:pt x="128723" y="235087"/>
                  <a:pt x="128002" y="232561"/>
                </a:cubicBezTo>
                <a:cubicBezTo>
                  <a:pt x="114300" y="192859"/>
                  <a:pt x="114300" y="131141"/>
                  <a:pt x="128002" y="92162"/>
                </a:cubicBezTo>
                <a:cubicBezTo>
                  <a:pt x="128723" y="90357"/>
                  <a:pt x="129805" y="88552"/>
                  <a:pt x="131608" y="87470"/>
                </a:cubicBezTo>
                <a:cubicBezTo>
                  <a:pt x="160454" y="68341"/>
                  <a:pt x="198406" y="58776"/>
                  <a:pt x="236402" y="58776"/>
                </a:cubicBezTo>
                <a:close/>
                <a:moveTo>
                  <a:pt x="235564" y="18369"/>
                </a:moveTo>
                <a:cubicBezTo>
                  <a:pt x="117242" y="18369"/>
                  <a:pt x="21219" y="113099"/>
                  <a:pt x="18341" y="230881"/>
                </a:cubicBezTo>
                <a:cubicBezTo>
                  <a:pt x="139540" y="298597"/>
                  <a:pt x="331588" y="298597"/>
                  <a:pt x="452787" y="230881"/>
                </a:cubicBezTo>
                <a:cubicBezTo>
                  <a:pt x="449910" y="113099"/>
                  <a:pt x="353526" y="18369"/>
                  <a:pt x="235564" y="18369"/>
                </a:cubicBezTo>
                <a:close/>
                <a:moveTo>
                  <a:pt x="235564" y="0"/>
                </a:moveTo>
                <a:cubicBezTo>
                  <a:pt x="365394" y="0"/>
                  <a:pt x="471129" y="105895"/>
                  <a:pt x="471129" y="236284"/>
                </a:cubicBezTo>
                <a:lnTo>
                  <a:pt x="471129" y="236644"/>
                </a:lnTo>
                <a:cubicBezTo>
                  <a:pt x="471129" y="237004"/>
                  <a:pt x="471129" y="237004"/>
                  <a:pt x="471129" y="237364"/>
                </a:cubicBezTo>
                <a:lnTo>
                  <a:pt x="444156" y="537042"/>
                </a:lnTo>
                <a:cubicBezTo>
                  <a:pt x="443796" y="539924"/>
                  <a:pt x="441998" y="542445"/>
                  <a:pt x="439840" y="543886"/>
                </a:cubicBezTo>
                <a:cubicBezTo>
                  <a:pt x="383736" y="580985"/>
                  <a:pt x="309650" y="599715"/>
                  <a:pt x="235564" y="599715"/>
                </a:cubicBezTo>
                <a:cubicBezTo>
                  <a:pt x="161478" y="599715"/>
                  <a:pt x="87752" y="580985"/>
                  <a:pt x="31288" y="543886"/>
                </a:cubicBezTo>
                <a:cubicBezTo>
                  <a:pt x="29131" y="542445"/>
                  <a:pt x="27332" y="539924"/>
                  <a:pt x="27332" y="537042"/>
                </a:cubicBezTo>
                <a:lnTo>
                  <a:pt x="0" y="237364"/>
                </a:lnTo>
                <a:cubicBezTo>
                  <a:pt x="0" y="237004"/>
                  <a:pt x="0" y="237004"/>
                  <a:pt x="0" y="236644"/>
                </a:cubicBezTo>
                <a:lnTo>
                  <a:pt x="0" y="236284"/>
                </a:lnTo>
                <a:cubicBezTo>
                  <a:pt x="0" y="105895"/>
                  <a:pt x="105734" y="0"/>
                  <a:pt x="2355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03AD15-B53F-4D29-90CC-9E79CD94C6C6}"/>
              </a:ext>
            </a:extLst>
          </p:cNvPr>
          <p:cNvSpPr txBox="1"/>
          <p:nvPr/>
        </p:nvSpPr>
        <p:spPr>
          <a:xfrm>
            <a:off x="7832929" y="1954151"/>
            <a:ext cx="21496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Overview</a:t>
            </a:r>
            <a:endParaRPr lang="en-US" sz="32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EE2E6-A297-4A45-8E42-077C863A3C34}"/>
              </a:ext>
            </a:extLst>
          </p:cNvPr>
          <p:cNvSpPr txBox="1"/>
          <p:nvPr/>
        </p:nvSpPr>
        <p:spPr>
          <a:xfrm>
            <a:off x="9922402" y="5856536"/>
            <a:ext cx="4302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DE7C764D-A4AA-4E0C-BF98-16D6C69B19D7}"/>
              </a:ext>
            </a:extLst>
          </p:cNvPr>
          <p:cNvSpPr txBox="1">
            <a:spLocks/>
          </p:cNvSpPr>
          <p:nvPr/>
        </p:nvSpPr>
        <p:spPr>
          <a:xfrm>
            <a:off x="9922402" y="6462965"/>
            <a:ext cx="13235894" cy="195104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We are looking to Empower the marketing sector of Eco-Friendly Companies, helping them maximise productivity, driving profitability by knowledge of the demand &amp; Supply on her goods &amp; Services.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0ADF7E-0694-4436-A118-7432B95FF54C}"/>
              </a:ext>
            </a:extLst>
          </p:cNvPr>
          <p:cNvSpPr txBox="1"/>
          <p:nvPr/>
        </p:nvSpPr>
        <p:spPr>
          <a:xfrm>
            <a:off x="7686551" y="9409822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0E0B8A2D-0201-475E-9944-13E4DD73BB97}"/>
              </a:ext>
            </a:extLst>
          </p:cNvPr>
          <p:cNvSpPr txBox="1">
            <a:spLocks/>
          </p:cNvSpPr>
          <p:nvPr/>
        </p:nvSpPr>
        <p:spPr>
          <a:xfrm>
            <a:off x="7832929" y="2555733"/>
            <a:ext cx="15325367" cy="259737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are built around lessening one’s environmental impact or carbon footprint. They would like to determine how people perceive climate change and whether or not they believe it is a real threat. This would add to their market research efforts in gauging how their product/service may be received.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DB3FE1A-DD17-4351-B63B-5EE778A113B6}"/>
              </a:ext>
            </a:extLst>
          </p:cNvPr>
          <p:cNvSpPr txBox="1">
            <a:spLocks/>
          </p:cNvSpPr>
          <p:nvPr/>
        </p:nvSpPr>
        <p:spPr>
          <a:xfrm>
            <a:off x="7682543" y="10015862"/>
            <a:ext cx="14307343" cy="259737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The collection of this data was funded by a Canada Foundation for Innovation JELF Grant to Chris </a:t>
            </a:r>
            <a:r>
              <a:rPr lang="en-US" sz="2800" dirty="0" err="1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Bauch</a:t>
            </a:r>
            <a:r>
              <a:rPr lang="en-US" sz="28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, University of Waterloo. The dataset aggregates tweets pertaining to climate change collected between Apr 27, 2015 and Feb 21, 2018. In total, 43943 tweets were collected.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F40750-BCCA-4DE4-8934-4D1AD1F26480}"/>
              </a:ext>
            </a:extLst>
          </p:cNvPr>
          <p:cNvSpPr txBox="1"/>
          <p:nvPr/>
        </p:nvSpPr>
        <p:spPr>
          <a:xfrm>
            <a:off x="7586939" y="6199949"/>
            <a:ext cx="846707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12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5737129" y="843660"/>
            <a:ext cx="845455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7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8775965" y="843660"/>
            <a:ext cx="542488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Processing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812983" y="843660"/>
            <a:ext cx="337015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Modelling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87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90571</TotalTime>
  <Words>477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Lato</vt:lpstr>
      <vt:lpstr>Lato Light</vt:lpstr>
      <vt:lpstr>Lato ui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Edward</dc:creator>
  <cp:keywords/>
  <dc:description/>
  <cp:lastModifiedBy>Edward Ogbei</cp:lastModifiedBy>
  <cp:revision>9818</cp:revision>
  <cp:lastPrinted>2019-09-18T23:04:43Z</cp:lastPrinted>
  <dcterms:created xsi:type="dcterms:W3CDTF">2014-11-12T21:47:38Z</dcterms:created>
  <dcterms:modified xsi:type="dcterms:W3CDTF">2022-04-03T14:13:51Z</dcterms:modified>
  <cp:category/>
</cp:coreProperties>
</file>