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7" r:id="rId10"/>
    <p:sldId id="268" r:id="rId11"/>
    <p:sldId id="261" r:id="rId12"/>
    <p:sldId id="265" r:id="rId13"/>
    <p:sldId id="269" r:id="rId14"/>
    <p:sldId id="266" r:id="rId15"/>
    <p:sldId id="270" r:id="rId16"/>
    <p:sldId id="274" r:id="rId17"/>
    <p:sldId id="275" r:id="rId18"/>
    <p:sldId id="271" r:id="rId19"/>
    <p:sldId id="278" r:id="rId20"/>
    <p:sldId id="273" r:id="rId21"/>
    <p:sldId id="276" r:id="rId22"/>
    <p:sldId id="279" r:id="rId23"/>
    <p:sldId id="277" r:id="rId24"/>
    <p:sldId id="287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93FF5-318F-49DE-AE49-F7AB8EA45799}" v="683" dt="2023-11-28T20:07:3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5F93FF5-318F-49DE-AE49-F7AB8EA45799}"/>
    <pc:docChg chg="modSld">
      <pc:chgData name="" userId="" providerId="" clId="Web-{B5F93FF5-318F-49DE-AE49-F7AB8EA45799}" dt="2023-11-28T18:53:02.239" v="0" actId="20577"/>
      <pc:docMkLst>
        <pc:docMk/>
      </pc:docMkLst>
      <pc:sldChg chg="modSp">
        <pc:chgData name="" userId="" providerId="" clId="Web-{B5F93FF5-318F-49DE-AE49-F7AB8EA45799}" dt="2023-11-28T18:53:02.239" v="0" actId="20577"/>
        <pc:sldMkLst>
          <pc:docMk/>
          <pc:sldMk cId="109857222" sldId="256"/>
        </pc:sldMkLst>
        <pc:spChg chg="mod">
          <ac:chgData name="" userId="" providerId="" clId="Web-{B5F93FF5-318F-49DE-AE49-F7AB8EA45799}" dt="2023-11-28T18:53:02.23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0422062110 - Sagar Kumar Das" userId="S::0422062110@eee.buet.ac.bd::7ee98e44-5185-4bc2-ab20-b50ef4a0c2c8" providerId="AD" clId="Web-{B5F93FF5-318F-49DE-AE49-F7AB8EA45799}"/>
    <pc:docChg chg="mod addSld delSld modSld addMainMaster delMainMaster modMainMaster setSldSz">
      <pc:chgData name="0422062110 - Sagar Kumar Das" userId="S::0422062110@eee.buet.ac.bd::7ee98e44-5185-4bc2-ab20-b50ef4a0c2c8" providerId="AD" clId="Web-{B5F93FF5-318F-49DE-AE49-F7AB8EA45799}" dt="2023-11-28T20:07:35.847" v="529" actId="20577"/>
      <pc:docMkLst>
        <pc:docMk/>
      </pc:docMkLst>
      <pc:sldChg chg="addSp delSp modSp mod modClrScheme chgLayout">
        <pc:chgData name="0422062110 - Sagar Kumar Das" userId="S::0422062110@eee.buet.ac.bd::7ee98e44-5185-4bc2-ab20-b50ef4a0c2c8" providerId="AD" clId="Web-{B5F93FF5-318F-49DE-AE49-F7AB8EA45799}" dt="2023-11-28T19:39:10.580" v="270"/>
        <pc:sldMkLst>
          <pc:docMk/>
          <pc:sldMk cId="109857222" sldId="256"/>
        </pc:sldMkLst>
        <pc:spChg chg="mod ord">
          <ac:chgData name="0422062110 - Sagar Kumar Das" userId="S::0422062110@eee.buet.ac.bd::7ee98e44-5185-4bc2-ab20-b50ef4a0c2c8" providerId="AD" clId="Web-{B5F93FF5-318F-49DE-AE49-F7AB8EA45799}" dt="2023-11-28T19:39:10.580" v="27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0422062110 - Sagar Kumar Das" userId="S::0422062110@eee.buet.ac.bd::7ee98e44-5185-4bc2-ab20-b50ef4a0c2c8" providerId="AD" clId="Web-{B5F93FF5-318F-49DE-AE49-F7AB8EA45799}" dt="2023-11-28T19:39:10.580" v="27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0422062110 - Sagar Kumar Das" userId="S::0422062110@eee.buet.ac.bd::7ee98e44-5185-4bc2-ab20-b50ef4a0c2c8" providerId="AD" clId="Web-{B5F93FF5-318F-49DE-AE49-F7AB8EA45799}" dt="2023-11-28T19:16:04.042" v="133" actId="1076"/>
          <ac:spMkLst>
            <pc:docMk/>
            <pc:sldMk cId="109857222" sldId="256"/>
            <ac:spMk id="5" creationId="{32EDA7CB-84D7-EC4E-A439-6191AA20DE50}"/>
          </ac:spMkLst>
        </pc:spChg>
        <pc:picChg chg="add del mod">
          <ac:chgData name="0422062110 - Sagar Kumar Das" userId="S::0422062110@eee.buet.ac.bd::7ee98e44-5185-4bc2-ab20-b50ef4a0c2c8" providerId="AD" clId="Web-{B5F93FF5-318F-49DE-AE49-F7AB8EA45799}" dt="2023-11-28T19:01:10.987" v="90"/>
          <ac:picMkLst>
            <pc:docMk/>
            <pc:sldMk cId="109857222" sldId="256"/>
            <ac:picMk id="6" creationId="{B9FA40CD-C7E9-B286-C4DC-F1DB4C76735B}"/>
          </ac:picMkLst>
        </pc:picChg>
      </pc:sldChg>
      <pc:sldChg chg="new del">
        <pc:chgData name="0422062110 - Sagar Kumar Das" userId="S::0422062110@eee.buet.ac.bd::7ee98e44-5185-4bc2-ab20-b50ef4a0c2c8" providerId="AD" clId="Web-{B5F93FF5-318F-49DE-AE49-F7AB8EA45799}" dt="2023-11-28T19:18:00.155" v="139"/>
        <pc:sldMkLst>
          <pc:docMk/>
          <pc:sldMk cId="1279575981" sldId="257"/>
        </pc:sldMkLst>
      </pc:sldChg>
      <pc:sldChg chg="modSp new del">
        <pc:chgData name="0422062110 - Sagar Kumar Das" userId="S::0422062110@eee.buet.ac.bd::7ee98e44-5185-4bc2-ab20-b50ef4a0c2c8" providerId="AD" clId="Web-{B5F93FF5-318F-49DE-AE49-F7AB8EA45799}" dt="2023-11-28T19:16:50.294" v="137"/>
        <pc:sldMkLst>
          <pc:docMk/>
          <pc:sldMk cId="2089059712" sldId="257"/>
        </pc:sldMkLst>
        <pc:spChg chg="mod">
          <ac:chgData name="0422062110 - Sagar Kumar Das" userId="S::0422062110@eee.buet.ac.bd::7ee98e44-5185-4bc2-ab20-b50ef4a0c2c8" providerId="AD" clId="Web-{B5F93FF5-318F-49DE-AE49-F7AB8EA45799}" dt="2023-11-28T19:16:42.028" v="136"/>
          <ac:spMkLst>
            <pc:docMk/>
            <pc:sldMk cId="2089059712" sldId="257"/>
            <ac:spMk id="2" creationId="{ED85A712-398F-99AA-63FA-4BF642B813BF}"/>
          </ac:spMkLst>
        </pc:spChg>
      </pc:sldChg>
      <pc:sldChg chg="modSp new mod modClrScheme chgLayout">
        <pc:chgData name="0422062110 - Sagar Kumar Das" userId="S::0422062110@eee.buet.ac.bd::7ee98e44-5185-4bc2-ab20-b50ef4a0c2c8" providerId="AD" clId="Web-{B5F93FF5-318F-49DE-AE49-F7AB8EA45799}" dt="2023-11-28T19:39:10.580" v="270"/>
        <pc:sldMkLst>
          <pc:docMk/>
          <pc:sldMk cId="2336230861" sldId="257"/>
        </pc:sldMkLst>
        <pc:spChg chg="mod ord">
          <ac:chgData name="0422062110 - Sagar Kumar Das" userId="S::0422062110@eee.buet.ac.bd::7ee98e44-5185-4bc2-ab20-b50ef4a0c2c8" providerId="AD" clId="Web-{B5F93FF5-318F-49DE-AE49-F7AB8EA45799}" dt="2023-11-28T19:39:10.580" v="270"/>
          <ac:spMkLst>
            <pc:docMk/>
            <pc:sldMk cId="2336230861" sldId="257"/>
            <ac:spMk id="2" creationId="{820A7555-0168-A1A9-7DB5-624A8641FA44}"/>
          </ac:spMkLst>
        </pc:spChg>
        <pc:spChg chg="mod ord">
          <ac:chgData name="0422062110 - Sagar Kumar Das" userId="S::0422062110@eee.buet.ac.bd::7ee98e44-5185-4bc2-ab20-b50ef4a0c2c8" providerId="AD" clId="Web-{B5F93FF5-318F-49DE-AE49-F7AB8EA45799}" dt="2023-11-28T19:39:10.580" v="270"/>
          <ac:spMkLst>
            <pc:docMk/>
            <pc:sldMk cId="2336230861" sldId="257"/>
            <ac:spMk id="3" creationId="{A9F0A4A3-9465-7AD9-AE6B-04A0881BF893}"/>
          </ac:spMkLst>
        </pc:spChg>
      </pc:sldChg>
      <pc:sldChg chg="delSp modSp new mod modClrScheme chgLayout">
        <pc:chgData name="0422062110 - Sagar Kumar Das" userId="S::0422062110@eee.buet.ac.bd::7ee98e44-5185-4bc2-ab20-b50ef4a0c2c8" providerId="AD" clId="Web-{B5F93FF5-318F-49DE-AE49-F7AB8EA45799}" dt="2023-11-28T19:39:10.580" v="270"/>
        <pc:sldMkLst>
          <pc:docMk/>
          <pc:sldMk cId="4258320962" sldId="258"/>
        </pc:sldMkLst>
        <pc:spChg chg="mod ord">
          <ac:chgData name="0422062110 - Sagar Kumar Das" userId="S::0422062110@eee.buet.ac.bd::7ee98e44-5185-4bc2-ab20-b50ef4a0c2c8" providerId="AD" clId="Web-{B5F93FF5-318F-49DE-AE49-F7AB8EA45799}" dt="2023-11-28T19:39:10.580" v="270"/>
          <ac:spMkLst>
            <pc:docMk/>
            <pc:sldMk cId="4258320962" sldId="258"/>
            <ac:spMk id="2" creationId="{213BB62A-2AB5-251D-043F-AEA1055CB70A}"/>
          </ac:spMkLst>
        </pc:spChg>
        <pc:spChg chg="del">
          <ac:chgData name="0422062110 - Sagar Kumar Das" userId="S::0422062110@eee.buet.ac.bd::7ee98e44-5185-4bc2-ab20-b50ef4a0c2c8" providerId="AD" clId="Web-{B5F93FF5-318F-49DE-AE49-F7AB8EA45799}" dt="2023-11-28T19:24:58.088" v="250"/>
          <ac:spMkLst>
            <pc:docMk/>
            <pc:sldMk cId="4258320962" sldId="258"/>
            <ac:spMk id="3" creationId="{C03D68E1-655A-B395-49C1-F05D65A31C6F}"/>
          </ac:spMkLst>
        </pc:spChg>
      </pc:sldChg>
      <pc:sldChg chg="addSp delSp modSp new mod modClrScheme chgLayout">
        <pc:chgData name="0422062110 - Sagar Kumar Das" userId="S::0422062110@eee.buet.ac.bd::7ee98e44-5185-4bc2-ab20-b50ef4a0c2c8" providerId="AD" clId="Web-{B5F93FF5-318F-49DE-AE49-F7AB8EA45799}" dt="2023-11-28T19:46:01.638" v="368" actId="20577"/>
        <pc:sldMkLst>
          <pc:docMk/>
          <pc:sldMk cId="228642783" sldId="259"/>
        </pc:sldMkLst>
        <pc:spChg chg="mod ord">
          <ac:chgData name="0422062110 - Sagar Kumar Das" userId="S::0422062110@eee.buet.ac.bd::7ee98e44-5185-4bc2-ab20-b50ef4a0c2c8" providerId="AD" clId="Web-{B5F93FF5-318F-49DE-AE49-F7AB8EA45799}" dt="2023-11-28T19:40:19.660" v="274" actId="14100"/>
          <ac:spMkLst>
            <pc:docMk/>
            <pc:sldMk cId="228642783" sldId="259"/>
            <ac:spMk id="2" creationId="{0BD6B09E-9546-2665-7C52-E3AA0FA13B83}"/>
          </ac:spMkLst>
        </pc:spChg>
        <pc:spChg chg="del">
          <ac:chgData name="0422062110 - Sagar Kumar Das" userId="S::0422062110@eee.buet.ac.bd::7ee98e44-5185-4bc2-ab20-b50ef4a0c2c8" providerId="AD" clId="Web-{B5F93FF5-318F-49DE-AE49-F7AB8EA45799}" dt="2023-11-28T19:32:43.085" v="267"/>
          <ac:spMkLst>
            <pc:docMk/>
            <pc:sldMk cId="228642783" sldId="259"/>
            <ac:spMk id="3" creationId="{70EB553E-7DE4-3319-6AA5-71F581CCAAFA}"/>
          </ac:spMkLst>
        </pc:spChg>
        <pc:spChg chg="add del mod">
          <ac:chgData name="0422062110 - Sagar Kumar Das" userId="S::0422062110@eee.buet.ac.bd::7ee98e44-5185-4bc2-ab20-b50ef4a0c2c8" providerId="AD" clId="Web-{B5F93FF5-318F-49DE-AE49-F7AB8EA45799}" dt="2023-11-28T19:38:43.532" v="269"/>
          <ac:spMkLst>
            <pc:docMk/>
            <pc:sldMk cId="228642783" sldId="259"/>
            <ac:spMk id="6" creationId="{0CA8CB90-1438-0527-BE46-1E50C6716BB3}"/>
          </ac:spMkLst>
        </pc:spChg>
        <pc:spChg chg="add mod">
          <ac:chgData name="0422062110 - Sagar Kumar Das" userId="S::0422062110@eee.buet.ac.bd::7ee98e44-5185-4bc2-ab20-b50ef4a0c2c8" providerId="AD" clId="Web-{B5F93FF5-318F-49DE-AE49-F7AB8EA45799}" dt="2023-11-28T19:46:01.638" v="368" actId="20577"/>
          <ac:spMkLst>
            <pc:docMk/>
            <pc:sldMk cId="228642783" sldId="259"/>
            <ac:spMk id="8" creationId="{D700CAFC-99CF-8520-838E-96E8C93314A2}"/>
          </ac:spMkLst>
        </pc:spChg>
        <pc:picChg chg="add del mod ord">
          <ac:chgData name="0422062110 - Sagar Kumar Das" userId="S::0422062110@eee.buet.ac.bd::7ee98e44-5185-4bc2-ab20-b50ef4a0c2c8" providerId="AD" clId="Web-{B5F93FF5-318F-49DE-AE49-F7AB8EA45799}" dt="2023-11-28T19:38:05.703" v="268"/>
          <ac:picMkLst>
            <pc:docMk/>
            <pc:sldMk cId="228642783" sldId="259"/>
            <ac:picMk id="4" creationId="{2C5512B3-7CDE-093E-65CF-D3DBB7A0C3D3}"/>
          </ac:picMkLst>
        </pc:picChg>
        <pc:picChg chg="add mod ord">
          <ac:chgData name="0422062110 - Sagar Kumar Das" userId="S::0422062110@eee.buet.ac.bd::7ee98e44-5185-4bc2-ab20-b50ef4a0c2c8" providerId="AD" clId="Web-{B5F93FF5-318F-49DE-AE49-F7AB8EA45799}" dt="2023-11-28T19:42:36.226" v="276" actId="1076"/>
          <ac:picMkLst>
            <pc:docMk/>
            <pc:sldMk cId="228642783" sldId="259"/>
            <ac:picMk id="7" creationId="{E0883FA8-A6C5-E14C-561C-CD051CF99AA5}"/>
          </ac:picMkLst>
        </pc:picChg>
      </pc:sldChg>
      <pc:sldChg chg="addSp delSp modSp new">
        <pc:chgData name="0422062110 - Sagar Kumar Das" userId="S::0422062110@eee.buet.ac.bd::7ee98e44-5185-4bc2-ab20-b50ef4a0c2c8" providerId="AD" clId="Web-{B5F93FF5-318F-49DE-AE49-F7AB8EA45799}" dt="2023-11-28T19:50:42.505" v="432" actId="20577"/>
        <pc:sldMkLst>
          <pc:docMk/>
          <pc:sldMk cId="4275810026" sldId="260"/>
        </pc:sldMkLst>
        <pc:spChg chg="mod">
          <ac:chgData name="0422062110 - Sagar Kumar Das" userId="S::0422062110@eee.buet.ac.bd::7ee98e44-5185-4bc2-ab20-b50ef4a0c2c8" providerId="AD" clId="Web-{B5F93FF5-318F-49DE-AE49-F7AB8EA45799}" dt="2023-11-28T19:48:03.298" v="390" actId="20577"/>
          <ac:spMkLst>
            <pc:docMk/>
            <pc:sldMk cId="4275810026" sldId="260"/>
            <ac:spMk id="2" creationId="{090EDC6B-8366-7803-91C8-115034B2C33E}"/>
          </ac:spMkLst>
        </pc:spChg>
        <pc:spChg chg="del mod">
          <ac:chgData name="0422062110 - Sagar Kumar Das" userId="S::0422062110@eee.buet.ac.bd::7ee98e44-5185-4bc2-ab20-b50ef4a0c2c8" providerId="AD" clId="Web-{B5F93FF5-318F-49DE-AE49-F7AB8EA45799}" dt="2023-11-28T19:47:21.078" v="386"/>
          <ac:spMkLst>
            <pc:docMk/>
            <pc:sldMk cId="4275810026" sldId="260"/>
            <ac:spMk id="3" creationId="{13F9F6B2-4B4B-DD8D-BE68-B1B161AA7E57}"/>
          </ac:spMkLst>
        </pc:spChg>
        <pc:spChg chg="add mod">
          <ac:chgData name="0422062110 - Sagar Kumar Das" userId="S::0422062110@eee.buet.ac.bd::7ee98e44-5185-4bc2-ab20-b50ef4a0c2c8" providerId="AD" clId="Web-{B5F93FF5-318F-49DE-AE49-F7AB8EA45799}" dt="2023-11-28T19:50:42.505" v="432" actId="20577"/>
          <ac:spMkLst>
            <pc:docMk/>
            <pc:sldMk cId="4275810026" sldId="260"/>
            <ac:spMk id="5" creationId="{843A4A83-3E28-DC79-3051-00A79B7852E9}"/>
          </ac:spMkLst>
        </pc:spChg>
        <pc:picChg chg="add mod ord">
          <ac:chgData name="0422062110 - Sagar Kumar Das" userId="S::0422062110@eee.buet.ac.bd::7ee98e44-5185-4bc2-ab20-b50ef4a0c2c8" providerId="AD" clId="Web-{B5F93FF5-318F-49DE-AE49-F7AB8EA45799}" dt="2023-11-28T19:47:52.454" v="389" actId="1076"/>
          <ac:picMkLst>
            <pc:docMk/>
            <pc:sldMk cId="4275810026" sldId="260"/>
            <ac:picMk id="4" creationId="{25B26ABD-79A5-1CFA-5C07-D91DF0BF948B}"/>
          </ac:picMkLst>
        </pc:picChg>
      </pc:sldChg>
      <pc:sldChg chg="new">
        <pc:chgData name="0422062110 - Sagar Kumar Das" userId="S::0422062110@eee.buet.ac.bd::7ee98e44-5185-4bc2-ab20-b50ef4a0c2c8" providerId="AD" clId="Web-{B5F93FF5-318F-49DE-AE49-F7AB8EA45799}" dt="2023-11-28T19:50:51.818" v="433"/>
        <pc:sldMkLst>
          <pc:docMk/>
          <pc:sldMk cId="2750417044" sldId="261"/>
        </pc:sldMkLst>
      </pc:sldChg>
      <pc:sldChg chg="addSp delSp modSp new">
        <pc:chgData name="0422062110 - Sagar Kumar Das" userId="S::0422062110@eee.buet.ac.bd::7ee98e44-5185-4bc2-ab20-b50ef4a0c2c8" providerId="AD" clId="Web-{B5F93FF5-318F-49DE-AE49-F7AB8EA45799}" dt="2023-11-28T19:53:40.932" v="444" actId="20577"/>
        <pc:sldMkLst>
          <pc:docMk/>
          <pc:sldMk cId="2171213693" sldId="262"/>
        </pc:sldMkLst>
        <pc:spChg chg="mod">
          <ac:chgData name="0422062110 - Sagar Kumar Das" userId="S::0422062110@eee.buet.ac.bd::7ee98e44-5185-4bc2-ab20-b50ef4a0c2c8" providerId="AD" clId="Web-{B5F93FF5-318F-49DE-AE49-F7AB8EA45799}" dt="2023-11-28T19:53:40.932" v="444" actId="20577"/>
          <ac:spMkLst>
            <pc:docMk/>
            <pc:sldMk cId="2171213693" sldId="262"/>
            <ac:spMk id="2" creationId="{55EBBA1B-B8E4-2F1C-0433-B62A313F7F39}"/>
          </ac:spMkLst>
        </pc:spChg>
        <pc:spChg chg="del">
          <ac:chgData name="0422062110 - Sagar Kumar Das" userId="S::0422062110@eee.buet.ac.bd::7ee98e44-5185-4bc2-ab20-b50ef4a0c2c8" providerId="AD" clId="Web-{B5F93FF5-318F-49DE-AE49-F7AB8EA45799}" dt="2023-11-28T19:52:15.539" v="435"/>
          <ac:spMkLst>
            <pc:docMk/>
            <pc:sldMk cId="2171213693" sldId="262"/>
            <ac:spMk id="3" creationId="{ADE1D0F4-5AF4-1821-BE8E-D8C6DA6E2B81}"/>
          </ac:spMkLst>
        </pc:spChg>
        <pc:spChg chg="add del mod">
          <ac:chgData name="0422062110 - Sagar Kumar Das" userId="S::0422062110@eee.buet.ac.bd::7ee98e44-5185-4bc2-ab20-b50ef4a0c2c8" providerId="AD" clId="Web-{B5F93FF5-318F-49DE-AE49-F7AB8EA45799}" dt="2023-11-28T19:52:21.852" v="437"/>
          <ac:spMkLst>
            <pc:docMk/>
            <pc:sldMk cId="2171213693" sldId="262"/>
            <ac:spMk id="6" creationId="{D26CCFA4-88A4-F154-27DA-3F15F51BB3F4}"/>
          </ac:spMkLst>
        </pc:spChg>
        <pc:spChg chg="add del mod">
          <ac:chgData name="0422062110 - Sagar Kumar Das" userId="S::0422062110@eee.buet.ac.bd::7ee98e44-5185-4bc2-ab20-b50ef4a0c2c8" providerId="AD" clId="Web-{B5F93FF5-318F-49DE-AE49-F7AB8EA45799}" dt="2023-11-28T19:53:27.275" v="443"/>
          <ac:spMkLst>
            <pc:docMk/>
            <pc:sldMk cId="2171213693" sldId="262"/>
            <ac:spMk id="9" creationId="{6F355B7D-CA36-8718-7AA3-6E8600A148E1}"/>
          </ac:spMkLst>
        </pc:spChg>
        <pc:picChg chg="add del mod ord">
          <ac:chgData name="0422062110 - Sagar Kumar Das" userId="S::0422062110@eee.buet.ac.bd::7ee98e44-5185-4bc2-ab20-b50ef4a0c2c8" providerId="AD" clId="Web-{B5F93FF5-318F-49DE-AE49-F7AB8EA45799}" dt="2023-11-28T19:52:16.648" v="436"/>
          <ac:picMkLst>
            <pc:docMk/>
            <pc:sldMk cId="2171213693" sldId="262"/>
            <ac:picMk id="4" creationId="{50703A0F-E5C6-C5DC-3A4C-D105F670438B}"/>
          </ac:picMkLst>
        </pc:picChg>
        <pc:picChg chg="add del mod ord">
          <ac:chgData name="0422062110 - Sagar Kumar Das" userId="S::0422062110@eee.buet.ac.bd::7ee98e44-5185-4bc2-ab20-b50ef4a0c2c8" providerId="AD" clId="Web-{B5F93FF5-318F-49DE-AE49-F7AB8EA45799}" dt="2023-11-28T19:52:22.508" v="438"/>
          <ac:picMkLst>
            <pc:docMk/>
            <pc:sldMk cId="2171213693" sldId="262"/>
            <ac:picMk id="7" creationId="{ED81238E-3359-116B-F768-1C10CF7D6BC5}"/>
          </ac:picMkLst>
        </pc:picChg>
        <pc:picChg chg="add mod ord">
          <ac:chgData name="0422062110 - Sagar Kumar Das" userId="S::0422062110@eee.buet.ac.bd::7ee98e44-5185-4bc2-ab20-b50ef4a0c2c8" providerId="AD" clId="Web-{B5F93FF5-318F-49DE-AE49-F7AB8EA45799}" dt="2023-11-28T19:53:27.275" v="443"/>
          <ac:picMkLst>
            <pc:docMk/>
            <pc:sldMk cId="2171213693" sldId="262"/>
            <ac:picMk id="10" creationId="{DEBF81D3-BCB6-9B3D-EFA8-837101B8323E}"/>
          </ac:picMkLst>
        </pc:picChg>
      </pc:sldChg>
      <pc:sldChg chg="addSp delSp modSp new">
        <pc:chgData name="0422062110 - Sagar Kumar Das" userId="S::0422062110@eee.buet.ac.bd::7ee98e44-5185-4bc2-ab20-b50ef4a0c2c8" providerId="AD" clId="Web-{B5F93FF5-318F-49DE-AE49-F7AB8EA45799}" dt="2023-11-28T20:05:16.544" v="512" actId="1076"/>
        <pc:sldMkLst>
          <pc:docMk/>
          <pc:sldMk cId="3385693435" sldId="263"/>
        </pc:sldMkLst>
        <pc:spChg chg="mod">
          <ac:chgData name="0422062110 - Sagar Kumar Das" userId="S::0422062110@eee.buet.ac.bd::7ee98e44-5185-4bc2-ab20-b50ef4a0c2c8" providerId="AD" clId="Web-{B5F93FF5-318F-49DE-AE49-F7AB8EA45799}" dt="2023-11-28T19:55:21.903" v="450" actId="20577"/>
          <ac:spMkLst>
            <pc:docMk/>
            <pc:sldMk cId="3385693435" sldId="263"/>
            <ac:spMk id="2" creationId="{1EB2BBEE-E1BA-4DF5-4D83-65FE2F43318E}"/>
          </ac:spMkLst>
        </pc:spChg>
        <pc:spChg chg="del mod">
          <ac:chgData name="0422062110 - Sagar Kumar Das" userId="S::0422062110@eee.buet.ac.bd::7ee98e44-5185-4bc2-ab20-b50ef4a0c2c8" providerId="AD" clId="Web-{B5F93FF5-318F-49DE-AE49-F7AB8EA45799}" dt="2023-11-28T19:56:02.514" v="452"/>
          <ac:spMkLst>
            <pc:docMk/>
            <pc:sldMk cId="3385693435" sldId="263"/>
            <ac:spMk id="3" creationId="{299C6AA8-710B-BD1B-E2AE-AA9382BBAA45}"/>
          </ac:spMkLst>
        </pc:spChg>
        <pc:spChg chg="add del mod">
          <ac:chgData name="0422062110 - Sagar Kumar Das" userId="S::0422062110@eee.buet.ac.bd::7ee98e44-5185-4bc2-ab20-b50ef4a0c2c8" providerId="AD" clId="Web-{B5F93FF5-318F-49DE-AE49-F7AB8EA45799}" dt="2023-11-28T19:59:28.332" v="457"/>
          <ac:spMkLst>
            <pc:docMk/>
            <pc:sldMk cId="3385693435" sldId="263"/>
            <ac:spMk id="7" creationId="{805D1379-48ED-14FF-0F2F-54BD330BF112}"/>
          </ac:spMkLst>
        </pc:spChg>
        <pc:spChg chg="add mod">
          <ac:chgData name="0422062110 - Sagar Kumar Das" userId="S::0422062110@eee.buet.ac.bd::7ee98e44-5185-4bc2-ab20-b50ef4a0c2c8" providerId="AD" clId="Web-{B5F93FF5-318F-49DE-AE49-F7AB8EA45799}" dt="2023-11-28T20:05:02.778" v="510" actId="14100"/>
          <ac:spMkLst>
            <pc:docMk/>
            <pc:sldMk cId="3385693435" sldId="263"/>
            <ac:spMk id="14" creationId="{F87FAE43-A983-8CC1-DDCC-C6EE4389D8AF}"/>
          </ac:spMkLst>
        </pc:spChg>
        <pc:spChg chg="add mod">
          <ac:chgData name="0422062110 - Sagar Kumar Das" userId="S::0422062110@eee.buet.ac.bd::7ee98e44-5185-4bc2-ab20-b50ef4a0c2c8" providerId="AD" clId="Web-{B5F93FF5-318F-49DE-AE49-F7AB8EA45799}" dt="2023-11-28T20:05:16.544" v="512" actId="1076"/>
          <ac:spMkLst>
            <pc:docMk/>
            <pc:sldMk cId="3385693435" sldId="263"/>
            <ac:spMk id="16" creationId="{A929ECC8-DFAC-4559-EA3E-7E76D4B0D5A4}"/>
          </ac:spMkLst>
        </pc:spChg>
        <pc:picChg chg="add del mod ord">
          <ac:chgData name="0422062110 - Sagar Kumar Das" userId="S::0422062110@eee.buet.ac.bd::7ee98e44-5185-4bc2-ab20-b50ef4a0c2c8" providerId="AD" clId="Web-{B5F93FF5-318F-49DE-AE49-F7AB8EA45799}" dt="2023-11-28T19:59:28.332" v="457"/>
          <ac:picMkLst>
            <pc:docMk/>
            <pc:sldMk cId="3385693435" sldId="263"/>
            <ac:picMk id="4" creationId="{060D3917-DD3B-85F4-7D8A-A2F0778E46AD}"/>
          </ac:picMkLst>
        </pc:picChg>
        <pc:inkChg chg="add del">
          <ac:chgData name="0422062110 - Sagar Kumar Das" userId="S::0422062110@eee.buet.ac.bd::7ee98e44-5185-4bc2-ab20-b50ef4a0c2c8" providerId="AD" clId="Web-{B5F93FF5-318F-49DE-AE49-F7AB8EA45799}" dt="2023-11-28T19:57:33.422" v="455"/>
          <ac:inkMkLst>
            <pc:docMk/>
            <pc:sldMk cId="3385693435" sldId="263"/>
            <ac:inkMk id="5" creationId="{552BEBD1-7DBC-C4C6-0BB9-8414D59B96EA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0:36.131" v="464"/>
          <ac:inkMkLst>
            <pc:docMk/>
            <pc:sldMk cId="3385693435" sldId="263"/>
            <ac:inkMk id="8" creationId="{05F09E5E-D00C-ECE4-04B0-B0972ADD5E32}"/>
          </ac:inkMkLst>
        </pc:inkChg>
        <pc:inkChg chg="add">
          <ac:chgData name="0422062110 - Sagar Kumar Das" userId="S::0422062110@eee.buet.ac.bd::7ee98e44-5185-4bc2-ab20-b50ef4a0c2c8" providerId="AD" clId="Web-{B5F93FF5-318F-49DE-AE49-F7AB8EA45799}" dt="2023-11-28T20:00:17.786" v="459"/>
          <ac:inkMkLst>
            <pc:docMk/>
            <pc:sldMk cId="3385693435" sldId="263"/>
            <ac:inkMk id="9" creationId="{897AD1F3-3298-F1AC-BB60-6847D85B1ECB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0:27.943" v="462"/>
          <ac:inkMkLst>
            <pc:docMk/>
            <pc:sldMk cId="3385693435" sldId="263"/>
            <ac:inkMk id="10" creationId="{5EF16A9F-B193-2911-5289-62CC0988C716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0:31.552" v="463"/>
          <ac:inkMkLst>
            <pc:docMk/>
            <pc:sldMk cId="3385693435" sldId="263"/>
            <ac:inkMk id="11" creationId="{94261167-06D3-743B-A2CB-5239B286109C}"/>
          </ac:inkMkLst>
        </pc:inkChg>
        <pc:inkChg chg="add">
          <ac:chgData name="0422062110 - Sagar Kumar Das" userId="S::0422062110@eee.buet.ac.bd::7ee98e44-5185-4bc2-ab20-b50ef4a0c2c8" providerId="AD" clId="Web-{B5F93FF5-318F-49DE-AE49-F7AB8EA45799}" dt="2023-11-28T20:01:18.975" v="465"/>
          <ac:inkMkLst>
            <pc:docMk/>
            <pc:sldMk cId="3385693435" sldId="263"/>
            <ac:inkMk id="12" creationId="{388A0B2C-A5B5-F5AB-0AF9-A35A2EC7675A}"/>
          </ac:inkMkLst>
        </pc:inkChg>
        <pc:inkChg chg="add">
          <ac:chgData name="0422062110 - Sagar Kumar Das" userId="S::0422062110@eee.buet.ac.bd::7ee98e44-5185-4bc2-ab20-b50ef4a0c2c8" providerId="AD" clId="Web-{B5F93FF5-318F-49DE-AE49-F7AB8EA45799}" dt="2023-11-28T20:01:28.991" v="466"/>
          <ac:inkMkLst>
            <pc:docMk/>
            <pc:sldMk cId="3385693435" sldId="263"/>
            <ac:inkMk id="13" creationId="{4A9FD31B-30D1-0FB2-155C-5DE322AFC000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3:58.605" v="506"/>
          <ac:inkMkLst>
            <pc:docMk/>
            <pc:sldMk cId="3385693435" sldId="263"/>
            <ac:inkMk id="15" creationId="{9CB5AA32-849D-2926-BB0E-5AEE8AFD06CC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3:55.589" v="505"/>
          <ac:inkMkLst>
            <pc:docMk/>
            <pc:sldMk cId="3385693435" sldId="263"/>
            <ac:inkMk id="17" creationId="{E285C274-BE4C-4450-F2E0-CE4B7F9499A2}"/>
          </ac:inkMkLst>
        </pc:inkChg>
        <pc:inkChg chg="add del">
          <ac:chgData name="0422062110 - Sagar Kumar Das" userId="S::0422062110@eee.buet.ac.bd::7ee98e44-5185-4bc2-ab20-b50ef4a0c2c8" providerId="AD" clId="Web-{B5F93FF5-318F-49DE-AE49-F7AB8EA45799}" dt="2023-11-28T20:03:53.214" v="504"/>
          <ac:inkMkLst>
            <pc:docMk/>
            <pc:sldMk cId="3385693435" sldId="263"/>
            <ac:inkMk id="18" creationId="{4CEDB752-8C53-B34A-D4FA-CE53B12810F0}"/>
          </ac:inkMkLst>
        </pc:inkChg>
      </pc:sldChg>
      <pc:sldChg chg="modSp new">
        <pc:chgData name="0422062110 - Sagar Kumar Das" userId="S::0422062110@eee.buet.ac.bd::7ee98e44-5185-4bc2-ab20-b50ef4a0c2c8" providerId="AD" clId="Web-{B5F93FF5-318F-49DE-AE49-F7AB8EA45799}" dt="2023-11-28T20:07:35.847" v="529" actId="20577"/>
        <pc:sldMkLst>
          <pc:docMk/>
          <pc:sldMk cId="457826653" sldId="264"/>
        </pc:sldMkLst>
        <pc:spChg chg="mod">
          <ac:chgData name="0422062110 - Sagar Kumar Das" userId="S::0422062110@eee.buet.ac.bd::7ee98e44-5185-4bc2-ab20-b50ef4a0c2c8" providerId="AD" clId="Web-{B5F93FF5-318F-49DE-AE49-F7AB8EA45799}" dt="2023-11-28T20:06:05.436" v="523" actId="20577"/>
          <ac:spMkLst>
            <pc:docMk/>
            <pc:sldMk cId="457826653" sldId="264"/>
            <ac:spMk id="2" creationId="{9DD46965-8151-36A7-A61C-F4A49055A162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20:07:35.847" v="529" actId="20577"/>
          <ac:spMkLst>
            <pc:docMk/>
            <pc:sldMk cId="457826653" sldId="264"/>
            <ac:spMk id="3" creationId="{EBCDD1D3-BCEC-BA4A-C6AE-1DFFB8095702}"/>
          </ac:spMkLst>
        </pc:spChg>
      </pc:sldChg>
      <pc:sldMasterChg chg="del delSldLayout">
        <pc:chgData name="0422062110 - Sagar Kumar Das" userId="S::0422062110@eee.buet.ac.bd::7ee98e44-5185-4bc2-ab20-b50ef4a0c2c8" providerId="AD" clId="Web-{B5F93FF5-318F-49DE-AE49-F7AB8EA45799}" dt="2023-11-28T19:01:27.862" v="91"/>
        <pc:sldMasterMkLst>
          <pc:docMk/>
          <pc:sldMasterMk cId="2460954070" sldId="2147483660"/>
        </pc:sldMasterMkLst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0422062110 - Sagar Kumar Das" userId="S::0422062110@eee.buet.ac.bd::7ee98e44-5185-4bc2-ab20-b50ef4a0c2c8" providerId="AD" clId="Web-{B5F93FF5-318F-49DE-AE49-F7AB8EA45799}" dt="2023-11-28T19:01:27.862" v="9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01:59.582" v="92"/>
        <pc:sldMasterMkLst>
          <pc:docMk/>
          <pc:sldMasterMk cId="3863806277" sldId="2147483672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4129104032" sldId="214748367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225001375" sldId="214748367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4235818893" sldId="214748367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484070838" sldId="214748367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039784881" sldId="214748367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301076657" sldId="214748367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2384078920" sldId="214748367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242666588" sldId="214748368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1478366121" sldId="214748368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2939610685" sldId="214748368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1606067616" sldId="214748368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497117036" sldId="214748368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4095263980" sldId="214748368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164086177" sldId="214748368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3551997885" sldId="214748368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1823024075" sldId="214748368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1:59.582" v="92"/>
          <pc:sldLayoutMkLst>
            <pc:docMk/>
            <pc:sldMasterMk cId="3863806277" sldId="2147483672"/>
            <pc:sldLayoutMk cId="2380592750" sldId="2147483689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02:11.535" v="93"/>
        <pc:sldMasterMkLst>
          <pc:docMk/>
          <pc:sldMasterMk cId="96397527" sldId="2147483690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619566030" sldId="214748369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870583612" sldId="214748369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1421650712" sldId="214748369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004706100" sldId="214748369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267867538" sldId="214748369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2465607324" sldId="214748369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985577876" sldId="214748369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018201386" sldId="214748369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266761767" sldId="214748369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066496569" sldId="214748370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230956830" sldId="214748370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1037727685" sldId="214748370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474619204" sldId="214748370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1822015597" sldId="214748370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3451937300" sldId="214748370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2:11.535" v="93"/>
          <pc:sldLayoutMkLst>
            <pc:docMk/>
            <pc:sldMasterMk cId="96397527" sldId="2147483690"/>
            <pc:sldLayoutMk cId="2849883091" sldId="2147483706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08:55.640" v="94"/>
        <pc:sldMasterMkLst>
          <pc:docMk/>
          <pc:sldMasterMk cId="1808817608" sldId="2147483707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1164914319" sldId="214748370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843760331" sldId="214748370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3180893775" sldId="214748371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2163734236" sldId="214748371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2071866675" sldId="214748371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1184782070" sldId="214748371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3292343896" sldId="214748371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2135850605" sldId="214748371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1055599742" sldId="214748371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1158720721" sldId="214748371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3018634297" sldId="214748371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4022456370" sldId="214748371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2143032655" sldId="214748372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119319626" sldId="214748372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3938563368" sldId="214748372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08:55.640" v="94"/>
          <pc:sldLayoutMkLst>
            <pc:docMk/>
            <pc:sldMasterMk cId="1808817608" sldId="2147483707"/>
            <pc:sldLayoutMk cId="687633104" sldId="2147483723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10:26.830" v="95"/>
        <pc:sldMasterMkLst>
          <pc:docMk/>
          <pc:sldMasterMk cId="3138159660" sldId="2147483724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4215131829" sldId="214748372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821768768" sldId="214748372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487610759" sldId="214748372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905195773" sldId="214748372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206124109" sldId="214748372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119326451" sldId="214748373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862823836" sldId="214748373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4053618130" sldId="214748373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493050800" sldId="214748373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4089930075" sldId="214748373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4109812486" sldId="214748373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775869891" sldId="214748373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126279078" sldId="214748373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2179473490" sldId="214748373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112684105" sldId="214748373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2527254776" sldId="214748374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26.830" v="95"/>
          <pc:sldLayoutMkLst>
            <pc:docMk/>
            <pc:sldMasterMk cId="3138159660" sldId="2147483724"/>
            <pc:sldLayoutMk cId="3703268997" sldId="2147483741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10:46.440" v="96"/>
        <pc:sldMasterMkLst>
          <pc:docMk/>
          <pc:sldMasterMk cId="2930708388" sldId="2147483742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509705203" sldId="214748374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3682963133" sldId="214748374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418131623" sldId="214748374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817278515" sldId="214748374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517103094" sldId="214748374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585268302" sldId="214748374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392805268" sldId="214748374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684756766" sldId="214748375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592556591" sldId="214748375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184089004" sldId="214748375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982794004" sldId="214748375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49114284" sldId="214748375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191556009" sldId="214748375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59622406" sldId="214748375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739913219" sldId="214748375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0:46.440" v="96"/>
          <pc:sldLayoutMkLst>
            <pc:docMk/>
            <pc:sldMasterMk cId="2930708388" sldId="2147483742"/>
            <pc:sldLayoutMk cId="2413986752" sldId="2147483758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13:34.945" v="119"/>
        <pc:sldMasterMkLst>
          <pc:docMk/>
          <pc:sldMasterMk cId="1623218450" sldId="2147483759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1285057842" sldId="214748376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4224202867" sldId="214748376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2986703877" sldId="214748376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090537167" sldId="214748376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2754899934" sldId="214748376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2843449546" sldId="214748376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132074472" sldId="214748376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104931659" sldId="214748376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052469132" sldId="214748376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2287478604" sldId="214748376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2083451396" sldId="214748377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64369868" sldId="214748377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711855016" sldId="214748377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852517951" sldId="214748377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3521025851" sldId="214748377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839988389" sldId="214748377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34.945" v="119"/>
          <pc:sldLayoutMkLst>
            <pc:docMk/>
            <pc:sldMasterMk cId="1623218450" sldId="2147483759"/>
            <pc:sldLayoutMk cId="1114816812" sldId="2147483776"/>
          </pc:sldLayoutMkLst>
        </pc:sldLayoutChg>
      </pc:sldMasterChg>
      <pc:sldMasterChg chg="modSp add del addSldLayout delSldLayout modSldLayout">
        <pc:chgData name="0422062110 - Sagar Kumar Das" userId="S::0422062110@eee.buet.ac.bd::7ee98e44-5185-4bc2-ab20-b50ef4a0c2c8" providerId="AD" clId="Web-{B5F93FF5-318F-49DE-AE49-F7AB8EA45799}" dt="2023-11-28T19:12:47.803" v="118"/>
        <pc:sldMasterMkLst>
          <pc:docMk/>
          <pc:sldMasterMk cId="3383099050" sldId="2147483777"/>
        </pc:sldMasterMkLst>
        <pc:spChg chg="mod">
          <ac:chgData name="0422062110 - Sagar Kumar Das" userId="S::0422062110@eee.buet.ac.bd::7ee98e44-5185-4bc2-ab20-b50ef4a0c2c8" providerId="AD" clId="Web-{B5F93FF5-318F-49DE-AE49-F7AB8EA45799}" dt="2023-11-28T19:12:45.396" v="117"/>
          <ac:spMkLst>
            <pc:docMk/>
            <pc:sldMasterMk cId="3383099050" sldId="2147483777"/>
            <ac:spMk id="2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5.396" v="117"/>
          <ac:spMkLst>
            <pc:docMk/>
            <pc:sldMasterMk cId="3383099050" sldId="2147483777"/>
            <ac:spMk id="3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5.396" v="117"/>
          <ac:spMkLst>
            <pc:docMk/>
            <pc:sldMasterMk cId="3383099050" sldId="2147483777"/>
            <ac:spMk id="4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5.396" v="117"/>
          <ac:spMkLst>
            <pc:docMk/>
            <pc:sldMasterMk cId="3383099050" sldId="2147483777"/>
            <ac:spMk id="5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5.396" v="117"/>
          <ac:spMkLst>
            <pc:docMk/>
            <pc:sldMasterMk cId="3383099050" sldId="2147483777"/>
            <ac:spMk id="6" creationId="{00000000-0000-0000-0000-000000000000}"/>
          </ac:spMkLst>
        </pc:spChg>
        <pc:grpChg chg="mod">
          <ac:chgData name="0422062110 - Sagar Kumar Das" userId="S::0422062110@eee.buet.ac.bd::7ee98e44-5185-4bc2-ab20-b50ef4a0c2c8" providerId="AD" clId="Web-{B5F93FF5-318F-49DE-AE49-F7AB8EA45799}" dt="2023-11-28T19:12:45.396" v="117"/>
          <ac:grpSpMkLst>
            <pc:docMk/>
            <pc:sldMasterMk cId="3383099050" sldId="2147483777"/>
            <ac:grpSpMk id="7" creationId="{00000000-0000-0000-0000-000000000000}"/>
          </ac:grpSpMkLst>
        </pc:grp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3414259340" sldId="214748377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3414259340" sldId="214748377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3414259340" sldId="2147483778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3414259340" sldId="2147483778"/>
              <ac:spMk id="5" creationId="{00000000-0000-0000-0000-000000000000}"/>
            </ac:spMkLst>
          </pc:spChg>
          <pc:grpChg chg="mod">
            <ac:chgData name="0422062110 - Sagar Kumar Das" userId="S::0422062110@eee.buet.ac.bd::7ee98e44-5185-4bc2-ab20-b50ef4a0c2c8" providerId="AD" clId="Web-{B5F93FF5-318F-49DE-AE49-F7AB8EA45799}" dt="2023-11-28T19:12:45.396" v="117"/>
            <ac:grpSpMkLst>
              <pc:docMk/>
              <pc:sldMasterMk cId="3383099050" sldId="2147483777"/>
              <pc:sldLayoutMk cId="3414259340" sldId="2147483778"/>
              <ac:grpSpMk id="19" creationId="{00000000-0000-0000-0000-000000000000}"/>
            </ac:grpSpMkLst>
          </pc:gr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2024828882" sldId="214748377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024828882" sldId="2147483779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208508320" sldId="214748378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208508320" sldId="214748378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208508320" sldId="2147483780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186042261" sldId="214748378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186042261" sldId="2147483781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186042261" sldId="2147483781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186042261" sldId="2147483781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523837895" sldId="214748378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523837895" sldId="2147483782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523837895" sldId="2147483782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523837895" sldId="2147483782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523837895" sldId="2147483782"/>
              <ac:spMk id="6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929802560" sldId="214748378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778270484" sldId="2147483784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46841724" sldId="214748378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6841724" sldId="2147483785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6841724" sldId="2147483785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6841724" sldId="2147483785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4091110818" sldId="214748378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4091110818" sldId="214748378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4091110818" sldId="2147483786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4091110818" sldId="2147483786"/>
              <ac:spMk id="1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655936654" sldId="214748378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655936654" sldId="214748378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655936654" sldId="214748378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655936654" sldId="2147483787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2014065570" sldId="214748378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014065570" sldId="214748378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014065570" sldId="2147483788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314131664" sldId="214748378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314131664" sldId="2147483789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314131664" sldId="2147483789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314131664" sldId="2147483789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314131664" sldId="2147483789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314131664" sldId="2147483789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2714007061" sldId="214748379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714007061" sldId="214748379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714007061" sldId="2147483790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424505029" sldId="214748379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24505029" sldId="2147483791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24505029" sldId="2147483791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24505029" sldId="2147483791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24505029" sldId="2147483791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424505029" sldId="2147483791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1840684334" sldId="214748379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840684334" sldId="214748379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840684334" sldId="2147483792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1840684334" sldId="2147483792"/>
              <ac:spMk id="10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329417807" sldId="2147483793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7.803" v="118"/>
          <pc:sldLayoutMkLst>
            <pc:docMk/>
            <pc:sldMasterMk cId="3383099050" sldId="2147483777"/>
            <pc:sldLayoutMk cId="2500306153" sldId="214748379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500306153" sldId="214748379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5.396" v="117"/>
            <ac:spMkLst>
              <pc:docMk/>
              <pc:sldMasterMk cId="3383099050" sldId="2147483777"/>
              <pc:sldLayoutMk cId="2500306153" sldId="2147483794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13:42.273" v="120"/>
        <pc:sldMasterMkLst>
          <pc:docMk/>
          <pc:sldMasterMk cId="4263496660" sldId="2147483777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4194777482" sldId="214748377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269915934" sldId="214748377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3253053754" sldId="214748378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2744988988" sldId="214748378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1758026875" sldId="214748378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847466514" sldId="214748378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3658228564" sldId="214748378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3198437749" sldId="214748378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919357887" sldId="214748378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1786257149" sldId="214748378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403754567" sldId="214748378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4025348092" sldId="214748378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1483460438" sldId="214748379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3394983429" sldId="214748379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2787038451" sldId="214748379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3:42.273" v="120"/>
          <pc:sldLayoutMkLst>
            <pc:docMk/>
            <pc:sldMasterMk cId="4263496660" sldId="2147483777"/>
            <pc:sldLayoutMk cId="3801048074" sldId="2147483793"/>
          </pc:sldLayoutMkLst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39:10.580" v="270"/>
        <pc:sldMasterMkLst>
          <pc:docMk/>
          <pc:sldMasterMk cId="1095849261" sldId="2147483794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680069200" sldId="214748379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1866959965" sldId="214748379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1160999248" sldId="214748379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425779106" sldId="214748379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752153293" sldId="214748379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3698330044" sldId="214748380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280817902" sldId="214748380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606881626" sldId="214748380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3567699987" sldId="214748380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4290878990" sldId="214748380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327702204" sldId="214748380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713096648" sldId="214748380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513360027" sldId="214748380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182941098" sldId="214748380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3001146286" sldId="214748380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095849261" sldId="2147483794"/>
            <pc:sldLayoutMk cId="2414277723" sldId="2147483810"/>
          </pc:sldLayoutMkLst>
        </pc:sldLayoutChg>
      </pc:sldMasterChg>
      <pc:sldMasterChg chg="modSp add del addSldLayout delSldLayout modSldLayout">
        <pc:chgData name="0422062110 - Sagar Kumar Das" userId="S::0422062110@eee.buet.ac.bd::7ee98e44-5185-4bc2-ab20-b50ef4a0c2c8" providerId="AD" clId="Web-{B5F93FF5-318F-49DE-AE49-F7AB8EA45799}" dt="2023-11-28T19:12:45.396" v="116"/>
        <pc:sldMasterMkLst>
          <pc:docMk/>
          <pc:sldMasterMk cId="653104143" sldId="2147483795"/>
        </pc:sldMasterMkLst>
        <pc:spChg chg="mod">
          <ac:chgData name="0422062110 - Sagar Kumar Das" userId="S::0422062110@eee.buet.ac.bd::7ee98e44-5185-4bc2-ab20-b50ef4a0c2c8" providerId="AD" clId="Web-{B5F93FF5-318F-49DE-AE49-F7AB8EA45799}" dt="2023-11-28T19:12:42.021" v="115"/>
          <ac:spMkLst>
            <pc:docMk/>
            <pc:sldMasterMk cId="653104143" sldId="2147483795"/>
            <ac:spMk id="2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2.021" v="115"/>
          <ac:spMkLst>
            <pc:docMk/>
            <pc:sldMasterMk cId="653104143" sldId="2147483795"/>
            <ac:spMk id="3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2.021" v="115"/>
          <ac:spMkLst>
            <pc:docMk/>
            <pc:sldMasterMk cId="653104143" sldId="2147483795"/>
            <ac:spMk id="4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2.021" v="115"/>
          <ac:spMkLst>
            <pc:docMk/>
            <pc:sldMasterMk cId="653104143" sldId="2147483795"/>
            <ac:spMk id="5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42.021" v="115"/>
          <ac:spMkLst>
            <pc:docMk/>
            <pc:sldMasterMk cId="653104143" sldId="2147483795"/>
            <ac:spMk id="6" creationId="{00000000-0000-0000-0000-000000000000}"/>
          </ac:spMkLst>
        </pc:spChg>
        <pc:grpChg chg="mod">
          <ac:chgData name="0422062110 - Sagar Kumar Das" userId="S::0422062110@eee.buet.ac.bd::7ee98e44-5185-4bc2-ab20-b50ef4a0c2c8" providerId="AD" clId="Web-{B5F93FF5-318F-49DE-AE49-F7AB8EA45799}" dt="2023-11-28T19:12:42.021" v="115"/>
          <ac:grpSpMkLst>
            <pc:docMk/>
            <pc:sldMasterMk cId="653104143" sldId="2147483795"/>
            <ac:grpSpMk id="14" creationId="{00000000-0000-0000-0000-000000000000}"/>
          </ac:grpSpMkLst>
        </pc:grp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796093250" sldId="214748379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6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2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96093250" sldId="2147483796"/>
              <ac:spMk id="24" creationId="{00000000-0000-0000-0000-000000000000}"/>
            </ac:spMkLst>
          </pc:spChg>
          <pc:grpChg chg="mod">
            <ac:chgData name="0422062110 - Sagar Kumar Das" userId="S::0422062110@eee.buet.ac.bd::7ee98e44-5185-4bc2-ab20-b50ef4a0c2c8" providerId="AD" clId="Web-{B5F93FF5-318F-49DE-AE49-F7AB8EA45799}" dt="2023-11-28T19:12:42.021" v="115"/>
            <ac:grpSpMkLst>
              <pc:docMk/>
              <pc:sldMasterMk cId="653104143" sldId="2147483795"/>
              <pc:sldLayoutMk cId="796093250" sldId="2147483796"/>
              <ac:grpSpMk id="25" creationId="{00000000-0000-0000-0000-000000000000}"/>
            </ac:grpSpMkLst>
          </pc:gr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2742408212" sldId="214748379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742408212" sldId="214748379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742408212" sldId="214748379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742408212" sldId="2147483797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742408212" sldId="2147483797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742408212" sldId="2147483797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259173986" sldId="214748379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59173986" sldId="214748379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59173986" sldId="2147483798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259173986" sldId="2147483798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597850430" sldId="214748379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597850430" sldId="2147483799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597850430" sldId="2147483799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597850430" sldId="2147483799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4276540779" sldId="214748380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4276540779" sldId="2147483800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4276540779" sldId="2147483800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4276540779" sldId="2147483800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4276540779" sldId="2147483800"/>
              <ac:spMk id="6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1510476992" sldId="214748380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289426274" sldId="2147483802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269248172" sldId="214748380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269248172" sldId="214748380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269248172" sldId="214748380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269248172" sldId="2147483803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772497077" sldId="214748380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772497077" sldId="214748380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772497077" sldId="2147483804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772497077" sldId="2147483804"/>
              <ac:spMk id="1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701760875" sldId="214748380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1760875" sldId="2147483805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1760875" sldId="2147483805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1760875" sldId="2147483805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1679493398" sldId="214748380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1679493398" sldId="214748380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1679493398" sldId="2147483806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818767709" sldId="214748380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818767709" sldId="214748380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818767709" sldId="214748380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818767709" sldId="2147483807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818767709" sldId="2147483807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818767709" sldId="2147483807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1234225249" sldId="214748380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1234225249" sldId="214748380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1234225249" sldId="2147483808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705603571" sldId="214748380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5603571" sldId="2147483809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5603571" sldId="2147483809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5603571" sldId="2147483809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5603571" sldId="2147483809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05603571" sldId="2147483809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3337183035" sldId="214748381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337183035" sldId="214748381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337183035" sldId="2147483810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3337183035" sldId="2147483810"/>
              <ac:spMk id="10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2857346189" sldId="2147483811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5.396" v="116"/>
          <pc:sldLayoutMkLst>
            <pc:docMk/>
            <pc:sldMasterMk cId="653104143" sldId="2147483795"/>
            <pc:sldLayoutMk cId="721952915" sldId="214748381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21952915" sldId="214748381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42.021" v="115"/>
            <ac:spMkLst>
              <pc:docMk/>
              <pc:sldMasterMk cId="653104143" sldId="2147483795"/>
              <pc:sldLayoutMk cId="721952915" sldId="2147483812"/>
              <ac:spMk id="3" creationId="{00000000-0000-0000-0000-000000000000}"/>
            </ac:spMkLst>
          </pc:spChg>
        </pc:sldLayoutChg>
      </pc:sldMasterChg>
      <pc:sldMasterChg chg="add addSldLayout modSldLayout">
        <pc:chgData name="0422062110 - Sagar Kumar Das" userId="S::0422062110@eee.buet.ac.bd::7ee98e44-5185-4bc2-ab20-b50ef4a0c2c8" providerId="AD" clId="Web-{B5F93FF5-318F-49DE-AE49-F7AB8EA45799}" dt="2023-11-28T19:39:10.580" v="270"/>
        <pc:sldMasterMkLst>
          <pc:docMk/>
          <pc:sldMasterMk cId="1504343656" sldId="2147483811"/>
        </pc:sldMasterMkLst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4080448750" sldId="2147483812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4116993264" sldId="2147483813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4191487044" sldId="2147483814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3727221190" sldId="2147483815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707835087" sldId="2147483816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338618047" sldId="2147483817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115207861" sldId="2147483818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380524210" sldId="2147483819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076399199" sldId="2147483820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1204499484" sldId="2147483821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1708882431" sldId="2147483822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1294535251" sldId="2147483823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353196381" sldId="2147483824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415607284" sldId="2147483825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2066616520" sldId="2147483826"/>
          </pc:sldLayoutMkLst>
        </pc:sldLayoutChg>
        <pc:sldLayoutChg chg="add mod replId">
          <pc:chgData name="0422062110 - Sagar Kumar Das" userId="S::0422062110@eee.buet.ac.bd::7ee98e44-5185-4bc2-ab20-b50ef4a0c2c8" providerId="AD" clId="Web-{B5F93FF5-318F-49DE-AE49-F7AB8EA45799}" dt="2023-11-28T19:39:10.580" v="270"/>
          <pc:sldLayoutMkLst>
            <pc:docMk/>
            <pc:sldMasterMk cId="1504343656" sldId="2147483811"/>
            <pc:sldLayoutMk cId="115122784" sldId="2147483827"/>
          </pc:sldLayoutMkLst>
        </pc:sldLayoutChg>
      </pc:sldMasterChg>
      <pc:sldMasterChg chg="modSp add del addSldLayout delSldLayout modSldLayout">
        <pc:chgData name="0422062110 - Sagar Kumar Das" userId="S::0422062110@eee.buet.ac.bd::7ee98e44-5185-4bc2-ab20-b50ef4a0c2c8" providerId="AD" clId="Web-{B5F93FF5-318F-49DE-AE49-F7AB8EA45799}" dt="2023-11-28T19:12:42.021" v="114"/>
        <pc:sldMasterMkLst>
          <pc:docMk/>
          <pc:sldMasterMk cId="1073247651" sldId="2147483813"/>
        </pc:sldMasterMkLst>
        <pc:spChg chg="mod">
          <ac:chgData name="0422062110 - Sagar Kumar Das" userId="S::0422062110@eee.buet.ac.bd::7ee98e44-5185-4bc2-ab20-b50ef4a0c2c8" providerId="AD" clId="Web-{B5F93FF5-318F-49DE-AE49-F7AB8EA45799}" dt="2023-11-28T19:12:39.271" v="113"/>
          <ac:spMkLst>
            <pc:docMk/>
            <pc:sldMasterMk cId="1073247651" sldId="2147483813"/>
            <ac:spMk id="2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9.271" v="113"/>
          <ac:spMkLst>
            <pc:docMk/>
            <pc:sldMasterMk cId="1073247651" sldId="2147483813"/>
            <ac:spMk id="3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9.271" v="113"/>
          <ac:spMkLst>
            <pc:docMk/>
            <pc:sldMasterMk cId="1073247651" sldId="2147483813"/>
            <ac:spMk id="4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9.271" v="113"/>
          <ac:spMkLst>
            <pc:docMk/>
            <pc:sldMasterMk cId="1073247651" sldId="2147483813"/>
            <ac:spMk id="5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9.271" v="113"/>
          <ac:spMkLst>
            <pc:docMk/>
            <pc:sldMasterMk cId="1073247651" sldId="2147483813"/>
            <ac:spMk id="6" creationId="{00000000-0000-0000-0000-000000000000}"/>
          </ac:spMkLst>
        </pc:spChg>
        <pc:grpChg chg="mod">
          <ac:chgData name="0422062110 - Sagar Kumar Das" userId="S::0422062110@eee.buet.ac.bd::7ee98e44-5185-4bc2-ab20-b50ef4a0c2c8" providerId="AD" clId="Web-{B5F93FF5-318F-49DE-AE49-F7AB8EA45799}" dt="2023-11-28T19:12:39.271" v="113"/>
          <ac:grpSpMkLst>
            <pc:docMk/>
            <pc:sldMasterMk cId="1073247651" sldId="2147483813"/>
            <ac:grpSpMk id="7" creationId="{00000000-0000-0000-0000-000000000000}"/>
          </ac:grpSpMkLst>
        </pc:grp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391670366" sldId="214748381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1670366" sldId="214748381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1670366" sldId="2147483814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1670366" sldId="2147483814"/>
              <ac:spMk id="5" creationId="{00000000-0000-0000-0000-000000000000}"/>
            </ac:spMkLst>
          </pc:spChg>
          <pc:grpChg chg="mod">
            <ac:chgData name="0422062110 - Sagar Kumar Das" userId="S::0422062110@eee.buet.ac.bd::7ee98e44-5185-4bc2-ab20-b50ef4a0c2c8" providerId="AD" clId="Web-{B5F93FF5-318F-49DE-AE49-F7AB8EA45799}" dt="2023-11-28T19:12:39.271" v="113"/>
            <ac:grpSpMkLst>
              <pc:docMk/>
              <pc:sldMasterMk cId="1073247651" sldId="2147483813"/>
              <pc:sldLayoutMk cId="2391670366" sldId="2147483814"/>
              <ac:grpSpMk id="19" creationId="{00000000-0000-0000-0000-000000000000}"/>
            </ac:grpSpMkLst>
          </pc:gr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298785955" sldId="214748381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298785955" sldId="2147483815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1437489529" sldId="214748381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1437489529" sldId="214748381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1437489529" sldId="2147483816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3679866451" sldId="214748381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679866451" sldId="214748381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679866451" sldId="214748381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679866451" sldId="2147483817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393881568" sldId="214748381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3881568" sldId="2147483818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3881568" sldId="2147483818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3881568" sldId="2147483818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393881568" sldId="2147483818"/>
              <ac:spMk id="6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3310495178" sldId="214748381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4255214322" sldId="2147483820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1707143146" sldId="214748382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1707143146" sldId="2147483821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1707143146" sldId="2147483821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1707143146" sldId="2147483821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3287517380" sldId="214748382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287517380" sldId="214748382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287517380" sldId="2147483822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287517380" sldId="2147483822"/>
              <ac:spMk id="1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89165980" sldId="214748382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89165980" sldId="214748382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89165980" sldId="214748382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89165980" sldId="2147483823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3373943017" sldId="214748382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373943017" sldId="214748382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373943017" sldId="2147483824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969750674" sldId="214748382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969750674" sldId="2147483825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969750674" sldId="2147483825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969750674" sldId="2147483825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969750674" sldId="2147483825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969750674" sldId="2147483825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847081358" sldId="214748382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847081358" sldId="214748382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847081358" sldId="2147483826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3536100719" sldId="214748382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536100719" sldId="214748382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536100719" sldId="214748382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536100719" sldId="2147483827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536100719" sldId="2147483827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3536100719" sldId="2147483827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64036022" sldId="214748382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64036022" sldId="214748382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64036022" sldId="2147483828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64036022" sldId="2147483828"/>
              <ac:spMk id="10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617326418" sldId="2147483829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42.021" v="114"/>
          <pc:sldLayoutMkLst>
            <pc:docMk/>
            <pc:sldMasterMk cId="1073247651" sldId="2147483813"/>
            <pc:sldLayoutMk cId="2457120763" sldId="214748383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457120763" sldId="214748383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9.271" v="113"/>
            <ac:spMkLst>
              <pc:docMk/>
              <pc:sldMasterMk cId="1073247651" sldId="2147483813"/>
              <pc:sldLayoutMk cId="2457120763" sldId="2147483830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0422062110 - Sagar Kumar Das" userId="S::0422062110@eee.buet.ac.bd::7ee98e44-5185-4bc2-ab20-b50ef4a0c2c8" providerId="AD" clId="Web-{B5F93FF5-318F-49DE-AE49-F7AB8EA45799}" dt="2023-11-28T19:12:39.271" v="112"/>
        <pc:sldMasterMkLst>
          <pc:docMk/>
          <pc:sldMasterMk cId="367159396" sldId="2147483831"/>
        </pc:sldMasterMkLst>
        <pc:spChg chg="mod">
          <ac:chgData name="0422062110 - Sagar Kumar Das" userId="S::0422062110@eee.buet.ac.bd::7ee98e44-5185-4bc2-ab20-b50ef4a0c2c8" providerId="AD" clId="Web-{B5F93FF5-318F-49DE-AE49-F7AB8EA45799}" dt="2023-11-28T19:12:38.209" v="111"/>
          <ac:spMkLst>
            <pc:docMk/>
            <pc:sldMasterMk cId="367159396" sldId="2147483831"/>
            <ac:spMk id="2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8.209" v="111"/>
          <ac:spMkLst>
            <pc:docMk/>
            <pc:sldMasterMk cId="367159396" sldId="2147483831"/>
            <ac:spMk id="3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8.209" v="111"/>
          <ac:spMkLst>
            <pc:docMk/>
            <pc:sldMasterMk cId="367159396" sldId="2147483831"/>
            <ac:spMk id="4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8.209" v="111"/>
          <ac:spMkLst>
            <pc:docMk/>
            <pc:sldMasterMk cId="367159396" sldId="2147483831"/>
            <ac:spMk id="5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8.209" v="111"/>
          <ac:spMkLst>
            <pc:docMk/>
            <pc:sldMasterMk cId="367159396" sldId="2147483831"/>
            <ac:spMk id="6" creationId="{00000000-0000-0000-0000-000000000000}"/>
          </ac:spMkLst>
        </pc:spChg>
        <pc:grpChg chg="mod">
          <ac:chgData name="0422062110 - Sagar Kumar Das" userId="S::0422062110@eee.buet.ac.bd::7ee98e44-5185-4bc2-ab20-b50ef4a0c2c8" providerId="AD" clId="Web-{B5F93FF5-318F-49DE-AE49-F7AB8EA45799}" dt="2023-11-28T19:12:38.209" v="111"/>
          <ac:grpSpMkLst>
            <pc:docMk/>
            <pc:sldMasterMk cId="367159396" sldId="2147483831"/>
            <ac:grpSpMk id="14" creationId="{00000000-0000-0000-0000-000000000000}"/>
          </ac:grpSpMkLst>
        </pc:grp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1155776005" sldId="214748383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6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2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155776005" sldId="2147483832"/>
              <ac:spMk id="24" creationId="{00000000-0000-0000-0000-000000000000}"/>
            </ac:spMkLst>
          </pc:spChg>
          <pc:grpChg chg="mod">
            <ac:chgData name="0422062110 - Sagar Kumar Das" userId="S::0422062110@eee.buet.ac.bd::7ee98e44-5185-4bc2-ab20-b50ef4a0c2c8" providerId="AD" clId="Web-{B5F93FF5-318F-49DE-AE49-F7AB8EA45799}" dt="2023-11-28T19:12:38.209" v="111"/>
            <ac:grpSpMkLst>
              <pc:docMk/>
              <pc:sldMasterMk cId="367159396" sldId="2147483831"/>
              <pc:sldLayoutMk cId="1155776005" sldId="2147483832"/>
              <ac:grpSpMk id="25" creationId="{00000000-0000-0000-0000-000000000000}"/>
            </ac:grpSpMkLst>
          </pc:gr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1334749609" sldId="214748383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34749609" sldId="214748383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34749609" sldId="214748383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34749609" sldId="2147483833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34749609" sldId="2147483833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34749609" sldId="2147483833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2969036062" sldId="214748383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969036062" sldId="214748383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969036062" sldId="2147483834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969036062" sldId="2147483834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17970891" sldId="214748383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70891" sldId="2147483835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70891" sldId="2147483835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70891" sldId="2147483835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1796043328" sldId="214748383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6043328" sldId="2147483836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6043328" sldId="2147483836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6043328" sldId="2147483836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796043328" sldId="2147483836"/>
              <ac:spMk id="6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2752213574" sldId="214748383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3450259554" sldId="2147483838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893325121" sldId="214748383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893325121" sldId="2147483839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893325121" sldId="2147483839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893325121" sldId="2147483839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3496577990" sldId="214748384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496577990" sldId="214748384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496577990" sldId="2147483840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496577990" sldId="2147483840"/>
              <ac:spMk id="1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767679509" sldId="214748384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767679509" sldId="2147483841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767679509" sldId="2147483841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767679509" sldId="2147483841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2185103391" sldId="214748384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185103391" sldId="214748384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185103391" sldId="2147483842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4020210147" sldId="214748384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20210147" sldId="214748384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20210147" sldId="214748384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20210147" sldId="2147483843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20210147" sldId="2147483843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20210147" sldId="2147483843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2062384154" sldId="214748384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062384154" sldId="214748384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2062384154" sldId="2147483844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3134628873" sldId="2147483845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134628873" sldId="2147483845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134628873" sldId="2147483845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134628873" sldId="2147483845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134628873" sldId="2147483845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3134628873" sldId="2147483845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1384120305" sldId="214748384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84120305" sldId="214748384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84120305" sldId="2147483846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1384120305" sldId="2147483846"/>
              <ac:spMk id="10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3507850228" sldId="2147483847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9.271" v="112"/>
          <pc:sldLayoutMkLst>
            <pc:docMk/>
            <pc:sldMasterMk cId="367159396" sldId="2147483831"/>
            <pc:sldLayoutMk cId="4033500735" sldId="214748384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33500735" sldId="214748384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8.209" v="111"/>
            <ac:spMkLst>
              <pc:docMk/>
              <pc:sldMasterMk cId="367159396" sldId="2147483831"/>
              <pc:sldLayoutMk cId="4033500735" sldId="2147483848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0422062110 - Sagar Kumar Das" userId="S::0422062110@eee.buet.ac.bd::7ee98e44-5185-4bc2-ab20-b50ef4a0c2c8" providerId="AD" clId="Web-{B5F93FF5-318F-49DE-AE49-F7AB8EA45799}" dt="2023-11-28T19:12:38.209" v="110"/>
        <pc:sldMasterMkLst>
          <pc:docMk/>
          <pc:sldMasterMk cId="3090284123" sldId="2147483849"/>
        </pc:sldMasterMkLst>
        <pc:spChg chg="mod">
          <ac:chgData name="0422062110 - Sagar Kumar Das" userId="S::0422062110@eee.buet.ac.bd::7ee98e44-5185-4bc2-ab20-b50ef4a0c2c8" providerId="AD" clId="Web-{B5F93FF5-318F-49DE-AE49-F7AB8EA45799}" dt="2023-11-28T19:12:36.068" v="109"/>
          <ac:spMkLst>
            <pc:docMk/>
            <pc:sldMasterMk cId="3090284123" sldId="2147483849"/>
            <ac:spMk id="2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6.068" v="109"/>
          <ac:spMkLst>
            <pc:docMk/>
            <pc:sldMasterMk cId="3090284123" sldId="2147483849"/>
            <ac:spMk id="3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6.068" v="109"/>
          <ac:spMkLst>
            <pc:docMk/>
            <pc:sldMasterMk cId="3090284123" sldId="2147483849"/>
            <ac:spMk id="4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6.068" v="109"/>
          <ac:spMkLst>
            <pc:docMk/>
            <pc:sldMasterMk cId="3090284123" sldId="2147483849"/>
            <ac:spMk id="5" creationId="{00000000-0000-0000-0000-000000000000}"/>
          </ac:spMkLst>
        </pc:spChg>
        <pc:spChg chg="mod">
          <ac:chgData name="0422062110 - Sagar Kumar Das" userId="S::0422062110@eee.buet.ac.bd::7ee98e44-5185-4bc2-ab20-b50ef4a0c2c8" providerId="AD" clId="Web-{B5F93FF5-318F-49DE-AE49-F7AB8EA45799}" dt="2023-11-28T19:12:36.068" v="109"/>
          <ac:spMkLst>
            <pc:docMk/>
            <pc:sldMasterMk cId="3090284123" sldId="2147483849"/>
            <ac:spMk id="6" creationId="{00000000-0000-0000-0000-000000000000}"/>
          </ac:spMkLst>
        </pc:spChg>
        <pc:grpChg chg="mod">
          <ac:chgData name="0422062110 - Sagar Kumar Das" userId="S::0422062110@eee.buet.ac.bd::7ee98e44-5185-4bc2-ab20-b50ef4a0c2c8" providerId="AD" clId="Web-{B5F93FF5-318F-49DE-AE49-F7AB8EA45799}" dt="2023-11-28T19:12:36.068" v="109"/>
          <ac:grpSpMkLst>
            <pc:docMk/>
            <pc:sldMasterMk cId="3090284123" sldId="2147483849"/>
            <ac:grpSpMk id="7" creationId="{00000000-0000-0000-0000-000000000000}"/>
          </ac:grpSpMkLst>
        </pc:grp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415343809" sldId="214748385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415343809" sldId="214748385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415343809" sldId="2147483850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415343809" sldId="2147483850"/>
              <ac:spMk id="5" creationId="{00000000-0000-0000-0000-000000000000}"/>
            </ac:spMkLst>
          </pc:spChg>
          <pc:grpChg chg="mod">
            <ac:chgData name="0422062110 - Sagar Kumar Das" userId="S::0422062110@eee.buet.ac.bd::7ee98e44-5185-4bc2-ab20-b50ef4a0c2c8" providerId="AD" clId="Web-{B5F93FF5-318F-49DE-AE49-F7AB8EA45799}" dt="2023-11-28T19:12:36.068" v="109"/>
            <ac:grpSpMkLst>
              <pc:docMk/>
              <pc:sldMasterMk cId="3090284123" sldId="2147483849"/>
              <pc:sldLayoutMk cId="2415343809" sldId="2147483850"/>
              <ac:grpSpMk id="19" creationId="{00000000-0000-0000-0000-000000000000}"/>
            </ac:grpSpMkLst>
          </pc:gr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49422958" sldId="214748385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49422958" sldId="2147483851"/>
              <ac:spMk id="6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3955188297" sldId="214748385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955188297" sldId="214748385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955188297" sldId="2147483852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587364491" sldId="214748385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587364491" sldId="214748385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587364491" sldId="214748385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587364491" sldId="2147483853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1033505222" sldId="214748385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033505222" sldId="2147483854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033505222" sldId="2147483854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033505222" sldId="2147483854"/>
              <ac:spMk id="5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033505222" sldId="2147483854"/>
              <ac:spMk id="6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638013528" sldId="214748385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000427603" sldId="2147483856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1603830387" sldId="2147483857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603830387" sldId="2147483857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603830387" sldId="2147483857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603830387" sldId="2147483857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4103346279" sldId="2147483858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4103346279" sldId="2147483858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4103346279" sldId="2147483858"/>
              <ac:spMk id="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4103346279" sldId="2147483858"/>
              <ac:spMk id="1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1396565484" sldId="2147483859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396565484" sldId="2147483859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396565484" sldId="2147483859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1396565484" sldId="2147483859"/>
              <ac:spMk id="4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3190914582" sldId="2147483860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190914582" sldId="2147483860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190914582" sldId="2147483860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3682057287" sldId="2147483861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682057287" sldId="2147483861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682057287" sldId="2147483861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682057287" sldId="2147483861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682057287" sldId="2147483861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682057287" sldId="2147483861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4095859975" sldId="2147483862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4095859975" sldId="2147483862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4095859975" sldId="2147483862"/>
              <ac:spMk id="3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574693031" sldId="2147483863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574693031" sldId="2147483863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574693031" sldId="2147483863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574693031" sldId="2147483863"/>
              <ac:spMk id="10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574693031" sldId="2147483863"/>
              <ac:spMk id="14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574693031" sldId="2147483863"/>
              <ac:spMk id="15" creationId="{00000000-0000-0000-0000-000000000000}"/>
            </ac:spMkLst>
          </pc:spChg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655706755" sldId="2147483864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655706755" sldId="2147483864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655706755" sldId="2147483864"/>
              <ac:spMk id="3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2655706755" sldId="2147483864"/>
              <ac:spMk id="10" creationId="{00000000-0000-0000-0000-000000000000}"/>
            </ac:spMkLst>
          </pc:spChg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2882726007" sldId="2147483865"/>
          </pc:sldLayoutMkLst>
        </pc:sldLayoutChg>
        <pc:sldLayoutChg chg="modSp add del mod replId">
          <pc:chgData name="0422062110 - Sagar Kumar Das" userId="S::0422062110@eee.buet.ac.bd::7ee98e44-5185-4bc2-ab20-b50ef4a0c2c8" providerId="AD" clId="Web-{B5F93FF5-318F-49DE-AE49-F7AB8EA45799}" dt="2023-11-28T19:12:38.209" v="110"/>
          <pc:sldLayoutMkLst>
            <pc:docMk/>
            <pc:sldMasterMk cId="3090284123" sldId="2147483849"/>
            <pc:sldLayoutMk cId="3944998023" sldId="2147483866"/>
          </pc:sldLayoutMkLst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944998023" sldId="2147483866"/>
              <ac:spMk id="2" creationId="{00000000-0000-0000-0000-000000000000}"/>
            </ac:spMkLst>
          </pc:spChg>
          <pc:spChg chg="mod">
            <ac:chgData name="0422062110 - Sagar Kumar Das" userId="S::0422062110@eee.buet.ac.bd::7ee98e44-5185-4bc2-ab20-b50ef4a0c2c8" providerId="AD" clId="Web-{B5F93FF5-318F-49DE-AE49-F7AB8EA45799}" dt="2023-11-28T19:12:36.068" v="109"/>
            <ac:spMkLst>
              <pc:docMk/>
              <pc:sldMasterMk cId="3090284123" sldId="2147483849"/>
              <pc:sldLayoutMk cId="3944998023" sldId="2147483866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0422062110 - Sagar Kumar Das" userId="S::0422062110@eee.buet.ac.bd::7ee98e44-5185-4bc2-ab20-b50ef4a0c2c8" providerId="AD" clId="Web-{B5F93FF5-318F-49DE-AE49-F7AB8EA45799}" dt="2023-11-28T19:12:36.068" v="108"/>
        <pc:sldMasterMkLst>
          <pc:docMk/>
          <pc:sldMasterMk cId="1094477805" sldId="2147483867"/>
        </pc:sldMasterMkLst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2269241085" sldId="214748386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1462689328" sldId="214748386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2082593865" sldId="214748387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748660658" sldId="214748387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3967103304" sldId="214748387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3642690740" sldId="214748387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171984046" sldId="2147483874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511150546" sldId="2147483875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1216046460" sldId="2147483876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3691736231" sldId="2147483877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3251895355" sldId="2147483878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4093988050" sldId="2147483879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395642082" sldId="2147483880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1902564569" sldId="2147483881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473197470" sldId="2147483882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2555363061" sldId="2147483883"/>
          </pc:sldLayoutMkLst>
        </pc:sldLayoutChg>
        <pc:sldLayoutChg chg="add del mod replId">
          <pc:chgData name="0422062110 - Sagar Kumar Das" userId="S::0422062110@eee.buet.ac.bd::7ee98e44-5185-4bc2-ab20-b50ef4a0c2c8" providerId="AD" clId="Web-{B5F93FF5-318F-49DE-AE49-F7AB8EA45799}" dt="2023-11-28T19:12:36.068" v="108"/>
          <pc:sldLayoutMkLst>
            <pc:docMk/>
            <pc:sldMasterMk cId="1094477805" sldId="2147483867"/>
            <pc:sldLayoutMk cId="887218584" sldId="21474838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B95A1-DA67-4121-BA09-FED5FFF06432}" type="datetimeFigureOut">
              <a:rPr lang="en-US" smtClean="0"/>
              <a:pPr/>
              <a:t>10-Dec-23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19B2-46BB-48B2-9869-CE089072E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9FB-4989-4D12-866C-97242ED83982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044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95B-FB4F-423B-B21A-0B084A62339F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44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772D-7F6B-4CCA-B8B7-00F75E20680A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8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84F-9FD6-4F17-A6CF-B346041A2722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53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51C7-BAAD-4615-9F42-41F0CDBCDEA2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5319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3046-35CB-403B-A3C2-92BC4FACE4BB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60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D256-1954-49A9-9DA8-CDE96B475767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66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0402-2EC1-4C34-BB46-1B05E390CB41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9258-EAA2-4279-B31C-795774F906E5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69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37B-FC2E-49DA-AB37-C7E03294CC44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148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3DF7-432C-4CF5-8B8D-50EFB0437212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2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F4C-65E5-4794-A23B-6B334256446A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8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1E6B-C09F-47BC-AD15-D64DCE4BEF0C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86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A171-C5FB-49E6-9992-DCED483BA16E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52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310A-9BB0-40BE-A085-F1DF7BCC04F9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52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871-F17B-43E0-A857-76F3893CC585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3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073B-74DA-4E91-92C7-596B3974C260}" type="datetime1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3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video" Target="file:///C:\Users\chOice\Desktop\Microwave_waveguide\Video\23mm.avi" TargetMode="External"/><Relationship Id="rId7" Type="http://schemas.openxmlformats.org/officeDocument/2006/relationships/image" Target="../media/image16.png"/><Relationship Id="rId2" Type="http://schemas.openxmlformats.org/officeDocument/2006/relationships/video" Target="file:///C:\Users\chOice\Desktop\Microwave_waveguide\Video\17mm.avi" TargetMode="External"/><Relationship Id="rId1" Type="http://schemas.openxmlformats.org/officeDocument/2006/relationships/video" Target="file:///C:\Users\chOice\Desktop\Microwave_waveguide\Video\15mm.avi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580" y="293943"/>
            <a:ext cx="9144000" cy="23876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Arial Narrow" pitchFamily="34" charset="0"/>
                <a:cs typeface="Calibri"/>
              </a:rPr>
              <a:t>DESIGN AND MODELLING OF </a:t>
            </a:r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  <a:cs typeface="Calibri"/>
              </a:rPr>
              <a:t>MICROWAVE </a:t>
            </a:r>
            <a:r>
              <a:rPr lang="en-US" sz="2800" b="1" dirty="0">
                <a:solidFill>
                  <a:schemeClr val="accent2"/>
                </a:solidFill>
                <a:latin typeface="Arial Narrow" pitchFamily="34" charset="0"/>
                <a:cs typeface="Calibri"/>
              </a:rPr>
              <a:t>PLASMA </a:t>
            </a:r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  <a:cs typeface="Calibri"/>
              </a:rPr>
              <a:t>REACTOR</a:t>
            </a:r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  <a:cs typeface="Calibri"/>
              </a:rPr>
              <a:t> FOR THE </a:t>
            </a:r>
            <a:r>
              <a:rPr lang="en-US" sz="2800" b="1" dirty="0">
                <a:solidFill>
                  <a:schemeClr val="accent2"/>
                </a:solidFill>
                <a:latin typeface="Arial Narrow" pitchFamily="34" charset="0"/>
                <a:cs typeface="Calibri"/>
              </a:rPr>
              <a:t>PRODUCTION OF </a:t>
            </a:r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  <a:cs typeface="Calibri"/>
              </a:rPr>
              <a:t>NANO-SILICON </a:t>
            </a:r>
            <a:r>
              <a:rPr lang="en-US" sz="2800" b="1" dirty="0">
                <a:solidFill>
                  <a:schemeClr val="accent2"/>
                </a:solidFill>
                <a:latin typeface="Arial Narrow" pitchFamily="34" charset="0"/>
                <a:cs typeface="Calibri"/>
              </a:rPr>
              <a:t>FROM QUARTZITE.</a:t>
            </a:r>
            <a:endParaRPr lang="en-US" sz="2800" b="1" dirty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535" y="3644968"/>
            <a:ext cx="309093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itchFamily="34" charset="0"/>
                <a:cs typeface="Calibri"/>
              </a:rPr>
              <a:t>Presented by-</a:t>
            </a:r>
            <a:endParaRPr lang="en-US" sz="2000" dirty="0">
              <a:solidFill>
                <a:schemeClr val="tx1"/>
              </a:solidFill>
              <a:latin typeface="Arial Narrow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Narrow" pitchFamily="34" charset="0"/>
                <a:cs typeface="Calibri"/>
              </a:rPr>
              <a:t>Sagar Kumar Das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Arial Narrow" pitchFamily="34" charset="0"/>
                <a:cs typeface="Calibri"/>
              </a:rPr>
              <a:t>Mydul</a:t>
            </a:r>
            <a:r>
              <a:rPr lang="en-US" sz="2000" dirty="0">
                <a:solidFill>
                  <a:schemeClr val="tx1"/>
                </a:solidFill>
                <a:latin typeface="Arial Narrow" pitchFamily="34" charset="0"/>
                <a:cs typeface="Calibri"/>
              </a:rPr>
              <a:t> Islam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 Narrow" pitchFamily="34" charset="0"/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2EDA7CB-84D7-EC4E-A439-6191AA20DE50}"/>
              </a:ext>
            </a:extLst>
          </p:cNvPr>
          <p:cNvSpPr txBox="1">
            <a:spLocks/>
          </p:cNvSpPr>
          <p:nvPr/>
        </p:nvSpPr>
        <p:spPr>
          <a:xfrm>
            <a:off x="7150933" y="3561052"/>
            <a:ext cx="309093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 Narrow" pitchFamily="34" charset="0"/>
                <a:cs typeface="Calibri"/>
              </a:rPr>
              <a:t>Presented to-</a:t>
            </a:r>
          </a:p>
          <a:p>
            <a:r>
              <a:rPr lang="en-US" sz="2000" dirty="0">
                <a:latin typeface="Arial Narrow" pitchFamily="34" charset="0"/>
                <a:cs typeface="Calibri"/>
              </a:rPr>
              <a:t>Dr. Md. </a:t>
            </a:r>
            <a:r>
              <a:rPr lang="en-US" sz="2000" dirty="0" err="1">
                <a:latin typeface="Arial Narrow" pitchFamily="34" charset="0"/>
                <a:cs typeface="Calibri"/>
              </a:rPr>
              <a:t>Fakhrul</a:t>
            </a:r>
            <a:r>
              <a:rPr lang="en-US" sz="2000" dirty="0">
                <a:latin typeface="Arial Narrow" pitchFamily="34" charset="0"/>
                <a:cs typeface="Calibri"/>
              </a:rPr>
              <a:t> Islam</a:t>
            </a:r>
          </a:p>
          <a:p>
            <a:r>
              <a:rPr lang="en-US" sz="2000" dirty="0">
                <a:latin typeface="Arial Narrow" pitchFamily="34" charset="0"/>
                <a:cs typeface="Calibri"/>
              </a:rPr>
              <a:t>Professor</a:t>
            </a:r>
          </a:p>
          <a:p>
            <a:r>
              <a:rPr lang="en-US" sz="2000" dirty="0">
                <a:latin typeface="Arial Narrow" pitchFamily="34" charset="0"/>
                <a:cs typeface="Calibri"/>
              </a:rPr>
              <a:t>Dept of NCE, BUET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685" y="5676182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Date: </a:t>
            </a:r>
            <a:r>
              <a:rPr lang="en-US" dirty="0" smtClean="0">
                <a:latin typeface="Arial Narrow" pitchFamily="34" charset="0"/>
              </a:rPr>
              <a:t>11</a:t>
            </a:r>
            <a:r>
              <a:rPr lang="en-US" baseline="30000" dirty="0" smtClean="0">
                <a:latin typeface="Arial Narrow" pitchFamily="34" charset="0"/>
              </a:rPr>
              <a:t>th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December 2023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Wavelength Analysis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521"/>
            <a:ext cx="8596668" cy="45478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Space Wavelength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c/f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126 mm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Wavelength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167 mm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/4) = 41mm 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This is an important parameter for designing a 3dB waveguide design. 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9348" y="3036497"/>
            <a:ext cx="1682151" cy="881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CC361-D90C-C40B-5E49-6E846E09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41" y="274032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LOW COST WAVEGUIDE MODEL</a:t>
            </a:r>
            <a:endParaRPr lang="en-US" sz="4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4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Design with suggested dimensions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fig 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863" y="2165132"/>
            <a:ext cx="8596312" cy="3855096"/>
          </a:xfrm>
        </p:spPr>
      </p:pic>
      <p:sp>
        <p:nvSpPr>
          <p:cNvPr id="5" name="Rectangle 4"/>
          <p:cNvSpPr/>
          <p:nvPr/>
        </p:nvSpPr>
        <p:spPr>
          <a:xfrm>
            <a:off x="4675517" y="2104845"/>
            <a:ext cx="4364966" cy="98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0408" y="3226279"/>
            <a:ext cx="189781" cy="74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622105" y="4179499"/>
            <a:ext cx="1483739" cy="8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3039" y="3845495"/>
            <a:ext cx="971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4580626" y="4149306"/>
            <a:ext cx="560717" cy="86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218986" y="3571335"/>
            <a:ext cx="759121" cy="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72996" y="4166558"/>
            <a:ext cx="508959" cy="86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184475" y="4796287"/>
            <a:ext cx="828136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66891" y="3804249"/>
            <a:ext cx="4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6513" y="3830128"/>
            <a:ext cx="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98541" y="3372929"/>
            <a:ext cx="107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1.41*b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21546" y="4646763"/>
            <a:ext cx="107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1.41*b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Waveguide Parameters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model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1" y="2117455"/>
            <a:ext cx="6546800" cy="3420703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3355675" y="4796287"/>
            <a:ext cx="1742536" cy="759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49970" y="5270741"/>
            <a:ext cx="1552755" cy="29329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534510" y="5085270"/>
            <a:ext cx="362309" cy="862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29396" y="3398808"/>
            <a:ext cx="1742538" cy="767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7584" y="3735237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Left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83478" y="5055078"/>
            <a:ext cx="7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Right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2062" y="5417388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54483" y="4865299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16747" y="1552756"/>
            <a:ext cx="4767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        = Height of the waveguide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        = Width of the waveguide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Length of the right arm.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= Length of the left arm.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beginning, a=90mm and b=20mm had been taken.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7826" y="3804249"/>
            <a:ext cx="836763" cy="4399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4467" y="3390182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Plasma Chamber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4777" y="396032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27" y="2745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Tolerance of Width ‘a’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86" y="2433727"/>
            <a:ext cx="9532770" cy="174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0937" y="4761781"/>
            <a:ext cx="935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of width b is very crucial for waveguide design as cut off frequency depends on it. Minor change during fabrication won’t cause any major issue as VSWR is within limit.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Calculation of Right arm for lower VSWR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835" y="1705875"/>
            <a:ext cx="9122051" cy="233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4356340" y="4080295"/>
            <a:ext cx="362309" cy="86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70408" y="4071668"/>
            <a:ext cx="4615132" cy="862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80030" y="3062377"/>
            <a:ext cx="3114136" cy="86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6959" y="2656936"/>
            <a:ext cx="106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</a:t>
            </a:r>
            <a:r>
              <a:rPr lang="en-US" sz="1600" baseline="-25000" dirty="0" err="1" smtClean="0"/>
              <a:t>Right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4373592" y="3053750"/>
            <a:ext cx="1820174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7275" y="3191774"/>
            <a:ext cx="1492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/4+b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83813" y="4037162"/>
            <a:ext cx="9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12mm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9041" y="4011282"/>
            <a:ext cx="12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N*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76" y="4793137"/>
            <a:ext cx="389913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picture,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N*(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/2)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/4)+b – 12</a:t>
            </a:r>
          </a:p>
          <a:p>
            <a:pPr>
              <a:lnSpc>
                <a:spcPct val="150000"/>
              </a:lnSpc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83.4*N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+ 41.7+17-12</a:t>
            </a:r>
          </a:p>
          <a:p>
            <a:pPr>
              <a:lnSpc>
                <a:spcPct val="150000"/>
              </a:lnSpc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83.4*N – 46.7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6426" y="4814992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      = 17mm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167mm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     = 2,3,4,5……..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46320" y="4793421"/>
            <a:ext cx="211493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2;  LR =120mm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3;  LR =204mm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4;  LR =287mm</a:t>
            </a:r>
          </a:p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8590662" y="6041362"/>
            <a:ext cx="84663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08166" y="5149970"/>
            <a:ext cx="1940943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Calculation of Left arm for lower VSWR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863" y="2449054"/>
            <a:ext cx="8596312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10883" y="4330460"/>
            <a:ext cx="83589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Simulation shows that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Right</a:t>
            </a:r>
            <a:r>
              <a:rPr lang="en-US" baseline="-25000" dirty="0" smtClean="0"/>
              <a:t> </a:t>
            </a:r>
            <a:r>
              <a:rPr lang="en-US" dirty="0" smtClean="0"/>
              <a:t> has negligible impact on VSWR.</a:t>
            </a:r>
            <a:r>
              <a:rPr lang="en-US" baseline="-25000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Tolerance of Height ‘b’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782" y="2357120"/>
            <a:ext cx="9475601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88189" y="3312543"/>
            <a:ext cx="9083615" cy="20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5442" y="5158596"/>
            <a:ext cx="910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 mm has been chosen because of lower VSWR and Higher electric field intensity.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15m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7837" y="141201"/>
            <a:ext cx="6521368" cy="3266233"/>
          </a:xfrm>
          <a:prstGeom prst="rect">
            <a:avLst/>
          </a:prstGeom>
        </p:spPr>
      </p:pic>
      <p:pic>
        <p:nvPicPr>
          <p:cNvPr id="6" name="17mm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681704" y="383887"/>
            <a:ext cx="6452544" cy="2825139"/>
          </a:xfrm>
          <a:prstGeom prst="rect">
            <a:avLst/>
          </a:prstGeom>
        </p:spPr>
      </p:pic>
      <p:pic>
        <p:nvPicPr>
          <p:cNvPr id="7" name="23mm.avi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2205488" y="2957703"/>
            <a:ext cx="6610708" cy="2945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0391" y="508958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15mm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9925" y="629728"/>
            <a:ext cx="8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17mm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3208" y="3209026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12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18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 numSld="999">
                <p:cTn id="24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7555-0168-A1A9-7DB5-624A8641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298"/>
            <a:ext cx="8596668" cy="817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F0A4A3-9465-7AD9-AE6B-04A0881B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4484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Whole task can be divided into 3 part</a:t>
            </a:r>
          </a:p>
          <a:p>
            <a:pPr lvl="1">
              <a:buFont typeface="Courier New" charset="2"/>
              <a:buChar char="o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study</a:t>
            </a:r>
          </a:p>
          <a:p>
            <a:pPr lvl="1">
              <a:buFont typeface="Courier New" charset="2"/>
              <a:buChar char="o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lvl="1">
              <a:buFont typeface="Courier New" charset="2"/>
              <a:buChar char="o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</a:t>
            </a:r>
          </a:p>
          <a:p>
            <a:pPr lvl="1">
              <a:buFont typeface="Courier New" charset="2"/>
              <a:buChar char="o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6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Favorable Dimensions after simulation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0289" y="2681418"/>
            <a:ext cx="787146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6142007" y="4761781"/>
            <a:ext cx="263968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708366" y="4248510"/>
            <a:ext cx="586596" cy="86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73192" y="4770410"/>
            <a:ext cx="3252159" cy="8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13011" y="4011283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78770" y="5020574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8581" y="500332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120mm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1214" y="2009955"/>
            <a:ext cx="73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Without considering quartz tube, dimensions are given here.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Waveguide Design Considering Air Tube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863" y="1794752"/>
            <a:ext cx="8596312" cy="34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74785" y="5598543"/>
            <a:ext cx="8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of the tube has been taken 18mm.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Impact of Air tube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753" y="1847117"/>
            <a:ext cx="8806927" cy="13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717" y="3328107"/>
            <a:ext cx="8893834" cy="179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61713" y="5615796"/>
            <a:ext cx="602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visible impact of the tube on the waveguide.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126" y="2674189"/>
            <a:ext cx="8591909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Practical Scenario Observation of the Magnetron side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863" y="2223631"/>
            <a:ext cx="8596312" cy="25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12809" y="4951561"/>
            <a:ext cx="773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angle is showing better VSWR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of left arm is also impacting VSWR which was not in the previous model.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Practical Scenario Observation of the Magnetron side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02623" y="2070340"/>
            <a:ext cx="7391277" cy="432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Electric Field analysis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3293" y="2160588"/>
            <a:ext cx="764545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8524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EXPERIMENT </a:t>
            </a:r>
            <a:endParaRPr lang="en-US" sz="4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Final Dimensions 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573" y="2065702"/>
            <a:ext cx="7212891" cy="3881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Necessary Connection and Equipments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9902" y="1529831"/>
            <a:ext cx="4996906" cy="508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3" y="5805576"/>
            <a:ext cx="7966333" cy="8175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Waveguide after fabrication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Content Placeholder 4" descr="IMG_20230711_181800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20819" y="146649"/>
            <a:ext cx="4226942" cy="5550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BB62A-2AB5-251D-043F-AEA1055C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70" y="239239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THEORETICAL STUDY</a:t>
            </a:r>
            <a:endParaRPr lang="en-US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83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Full Set-up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Content Placeholder 4" descr="setup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075" y="1621766"/>
            <a:ext cx="6176514" cy="4684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Test run and plasma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IMG202308071259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3482" y="1518250"/>
            <a:ext cx="6222520" cy="46668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6B09E-9546-2665-7C52-E3AA0FA1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73045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TE &amp; TM Mode in Rectangular Waveguide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Diagram of a diagram showing a magnetic field&#10;&#10;Description automatically generated">
            <a:extLst>
              <a:ext uri="{FF2B5EF4-FFF2-40B4-BE49-F238E27FC236}">
                <a16:creationId xmlns="" xmlns:a16="http://schemas.microsoft.com/office/drawing/2014/main" id="{E0883FA8-A6C5-E14C-561C-CD051CF99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8733" y="2160588"/>
            <a:ext cx="6606157" cy="4571550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00CAFC-99CF-8520-838E-96E8C93314A2}"/>
              </a:ext>
            </a:extLst>
          </p:cNvPr>
          <p:cNvSpPr txBox="1"/>
          <p:nvPr/>
        </p:nvSpPr>
        <p:spPr>
          <a:xfrm>
            <a:off x="7687077" y="2361126"/>
            <a:ext cx="22940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Here, TE mode is more significant for plasma generation.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particles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ionize in strong Electric field.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BBA1B-B8E4-2F1C-0433-B62A313F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7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Cut-off Frequency 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 descr="A diagram of a rectangular object with text&#10;&#10;Description automatically generated">
            <a:extLst>
              <a:ext uri="{FF2B5EF4-FFF2-40B4-BE49-F238E27FC236}">
                <a16:creationId xmlns="" xmlns:a16="http://schemas.microsoft.com/office/drawing/2014/main" id="{DEBF81D3-BCB6-9B3D-EFA8-837101B8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86990"/>
            <a:ext cx="8406281" cy="397308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12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EDC6B-8366-7803-91C8-115034B2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99875" cy="101887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Different Types of TE mode</a:t>
            </a:r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="" xmlns:a16="http://schemas.microsoft.com/office/drawing/2014/main" id="{25B26ABD-79A5-1CFA-5C07-D91DF0BF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82" y="1631516"/>
            <a:ext cx="5249509" cy="3217579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3A4A83-3E28-DC79-3051-00A79B7852E9}"/>
              </a:ext>
            </a:extLst>
          </p:cNvPr>
          <p:cNvSpPr txBox="1"/>
          <p:nvPr/>
        </p:nvSpPr>
        <p:spPr>
          <a:xfrm>
            <a:off x="1604514" y="5505546"/>
            <a:ext cx="7444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These modes depends on the dimensions of a </a:t>
            </a:r>
            <a:r>
              <a:rPr lang="en-US" dirty="0" smtClean="0"/>
              <a:t>waveguide.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139" y="1581807"/>
            <a:ext cx="4239940" cy="29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58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2BBEE-E1BA-4DF5-4D83-65FE2F43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4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Size VS Frequency</a:t>
            </a:r>
          </a:p>
        </p:txBody>
      </p:sp>
      <p:pic>
        <p:nvPicPr>
          <p:cNvPr id="4" name="Content Placeholder 3" descr="A table with numbers and letters&#10;&#10;Description automatically generated">
            <a:extLst>
              <a:ext uri="{FF2B5EF4-FFF2-40B4-BE49-F238E27FC236}">
                <a16:creationId xmlns="" xmlns:a16="http://schemas.microsoft.com/office/drawing/2014/main" id="{060D3917-DD3B-85F4-7D8A-A2F0778E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56" y="1720561"/>
            <a:ext cx="7795731" cy="4320801"/>
          </a:xfr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87FAE43-A983-8CC1-DDCC-C6EE4389D8AF}"/>
              </a:ext>
            </a:extLst>
          </p:cNvPr>
          <p:cNvSpPr txBox="1"/>
          <p:nvPr/>
        </p:nvSpPr>
        <p:spPr>
          <a:xfrm>
            <a:off x="8545668" y="3058732"/>
            <a:ext cx="2133062" cy="1891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929ECC8-DFAC-4559-EA3E-7E76D4B0D5A4}"/>
              </a:ext>
            </a:extLst>
          </p:cNvPr>
          <p:cNvSpPr txBox="1"/>
          <p:nvPr/>
        </p:nvSpPr>
        <p:spPr>
          <a:xfrm>
            <a:off x="8371266" y="3077514"/>
            <a:ext cx="29120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As, Magnetron Frequency is </a:t>
            </a:r>
            <a:r>
              <a:rPr lang="en-US" dirty="0" smtClean="0"/>
              <a:t>2.45GHz,so, WR340 basic dimensions have been chosen.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608" y="4589253"/>
            <a:ext cx="7349705" cy="17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234" y="4580626"/>
            <a:ext cx="7358332" cy="181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56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46965-8151-36A7-A61C-F4A4905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2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Frequency Analysis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CDD1D3-BCEC-BA4A-C6AE-1DFFB809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95"/>
            <a:ext cx="8596668" cy="4830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For TE mode, dominant mode is TE</a:t>
            </a:r>
            <a:r>
              <a:rPr lang="en-US" sz="24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10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mode because of having lowest cut off frequency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if, a=9cm &amp; b=2cm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 TE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f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c,10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1.66 GHz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 TE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	f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c,20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3.33GHz 		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78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8959"/>
            <a:ext cx="8596668" cy="5532404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suggested by Prof.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Pradeep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IIT, India,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Operating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frequncy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should be at least 25% higher than TE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 and 5% less than TE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mode.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actual operating region should be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1.25*f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c,10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 f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 0.95*f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c,20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As, in the lab, Magnetron frequency is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2.45GHz,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wave will operate on TE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mode.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So we may choose ‘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9cm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and ‘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b=2cm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optimization case(according to the paper).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539</Words>
  <Application>Microsoft Office PowerPoint</Application>
  <PresentationFormat>Custom</PresentationFormat>
  <Paragraphs>147</Paragraphs>
  <Slides>31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DESIGN AND MODELLING OF MICROWAVE PLASMA REACTOR FOR THE PRODUCTION OF NANO-SILICON FROM QUARTZITE.</vt:lpstr>
      <vt:lpstr>Slide 2</vt:lpstr>
      <vt:lpstr>THEORETICAL STUDY</vt:lpstr>
      <vt:lpstr>TE &amp; TM Mode in Rectangular Waveguide</vt:lpstr>
      <vt:lpstr>Cut-off Frequency </vt:lpstr>
      <vt:lpstr>Different Types of TE mode</vt:lpstr>
      <vt:lpstr>Size VS Frequency</vt:lpstr>
      <vt:lpstr>Frequency Analysis</vt:lpstr>
      <vt:lpstr>Slide 9</vt:lpstr>
      <vt:lpstr>Wavelength Analysis</vt:lpstr>
      <vt:lpstr>LOW COST WAVEGUIDE MODEL</vt:lpstr>
      <vt:lpstr>Design with suggested dimensions</vt:lpstr>
      <vt:lpstr>Waveguide Parameters</vt:lpstr>
      <vt:lpstr>SIMULATION</vt:lpstr>
      <vt:lpstr>Tolerance of Width ‘a’</vt:lpstr>
      <vt:lpstr>Calculation of Right arm for lower VSWR</vt:lpstr>
      <vt:lpstr>Calculation of Left arm for lower VSWR</vt:lpstr>
      <vt:lpstr>Tolerance of Height ‘b’</vt:lpstr>
      <vt:lpstr>Slide 19</vt:lpstr>
      <vt:lpstr>Favorable Dimensions after simulation</vt:lpstr>
      <vt:lpstr>Waveguide Design Considering Air Tube</vt:lpstr>
      <vt:lpstr>Impact of Air tube</vt:lpstr>
      <vt:lpstr>Practical Scenario Observation of the Magnetron side</vt:lpstr>
      <vt:lpstr>Practical Scenario Observation of the Magnetron side</vt:lpstr>
      <vt:lpstr>Electric Field analysis</vt:lpstr>
      <vt:lpstr>EXPERIMENT </vt:lpstr>
      <vt:lpstr>Final Dimensions </vt:lpstr>
      <vt:lpstr>Necessary Connection and Equipments</vt:lpstr>
      <vt:lpstr>Waveguide after fabrication</vt:lpstr>
      <vt:lpstr>Full Set-up</vt:lpstr>
      <vt:lpstr>Test run and plasma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MODELLING OF MICROWAVE BASED PLASMA SYSTEM FOR PRODUCTION OF METALLURGICAL GRADE SILICON (MG-SI) FROM QUARTZITE.</dc:title>
  <dc:creator/>
  <cp:lastModifiedBy>chOice</cp:lastModifiedBy>
  <cp:revision>223</cp:revision>
  <dcterms:created xsi:type="dcterms:W3CDTF">2023-11-28T18:52:52Z</dcterms:created>
  <dcterms:modified xsi:type="dcterms:W3CDTF">2023-12-10T15:33:47Z</dcterms:modified>
</cp:coreProperties>
</file>