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7" r:id="rId7"/>
    <p:sldId id="266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FB9A03-AD66-4EEE-9543-BC6813315E4B}">
          <p14:sldIdLst>
            <p14:sldId id="256"/>
            <p14:sldId id="259"/>
            <p14:sldId id="267"/>
            <p14:sldId id="266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8" autoAdjust="0"/>
    <p:restoredTop sz="94718"/>
  </p:normalViewPr>
  <p:slideViewPr>
    <p:cSldViewPr snapToGrid="0">
      <p:cViewPr varScale="1">
        <p:scale>
          <a:sx n="112" d="100"/>
          <a:sy n="112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A3471-B1F6-4D0C-9441-CF2519F02A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9C02315-2E3B-4EBD-B315-986E8846FBE2}">
      <dgm:prSet/>
      <dgm:spPr/>
      <dgm:t>
        <a:bodyPr/>
        <a:lstStyle/>
        <a:p>
          <a:r>
            <a:rPr lang="en-US" b="1" dirty="0"/>
            <a:t>Framework</a:t>
          </a:r>
          <a:r>
            <a:rPr lang="en-US" dirty="0"/>
            <a:t>: .NET</a:t>
          </a:r>
        </a:p>
      </dgm:t>
    </dgm:pt>
    <dgm:pt modelId="{DC5D021D-1B80-435C-91B6-39919B34DE42}" type="parTrans" cxnId="{78A2F3CA-E1C9-4B76-B385-08A87FE7F651}">
      <dgm:prSet/>
      <dgm:spPr/>
      <dgm:t>
        <a:bodyPr/>
        <a:lstStyle/>
        <a:p>
          <a:endParaRPr lang="en-US"/>
        </a:p>
      </dgm:t>
    </dgm:pt>
    <dgm:pt modelId="{71B55D5A-9114-4E24-ADAE-626280791F91}" type="sibTrans" cxnId="{78A2F3CA-E1C9-4B76-B385-08A87FE7F651}">
      <dgm:prSet/>
      <dgm:spPr/>
      <dgm:t>
        <a:bodyPr/>
        <a:lstStyle/>
        <a:p>
          <a:endParaRPr lang="en-US"/>
        </a:p>
      </dgm:t>
    </dgm:pt>
    <dgm:pt modelId="{50269A9A-D5E1-4C94-8278-E6988F4ECFC0}">
      <dgm:prSet/>
      <dgm:spPr/>
      <dgm:t>
        <a:bodyPr/>
        <a:lstStyle/>
        <a:p>
          <a:r>
            <a:rPr lang="en-US" b="1" dirty="0"/>
            <a:t>Programming Language: </a:t>
          </a:r>
          <a:r>
            <a:rPr lang="en-US" dirty="0"/>
            <a:t>C#, SQL</a:t>
          </a:r>
        </a:p>
      </dgm:t>
    </dgm:pt>
    <dgm:pt modelId="{3919B690-E978-48F2-8336-D632177B8F24}" type="parTrans" cxnId="{553CB41E-23A6-4993-B530-0A1A5B1D2FD7}">
      <dgm:prSet/>
      <dgm:spPr/>
      <dgm:t>
        <a:bodyPr/>
        <a:lstStyle/>
        <a:p>
          <a:endParaRPr lang="en-US"/>
        </a:p>
      </dgm:t>
    </dgm:pt>
    <dgm:pt modelId="{1F0F46F1-6BAC-44BA-838F-2793BE1AD406}" type="sibTrans" cxnId="{553CB41E-23A6-4993-B530-0A1A5B1D2FD7}">
      <dgm:prSet/>
      <dgm:spPr/>
      <dgm:t>
        <a:bodyPr/>
        <a:lstStyle/>
        <a:p>
          <a:endParaRPr lang="en-US"/>
        </a:p>
      </dgm:t>
    </dgm:pt>
    <dgm:pt modelId="{7C199357-2267-4BD4-85DF-A98BE1D2807C}">
      <dgm:prSet/>
      <dgm:spPr/>
      <dgm:t>
        <a:bodyPr/>
        <a:lstStyle/>
        <a:p>
          <a:r>
            <a:rPr lang="en-US" b="1" dirty="0"/>
            <a:t>Database: </a:t>
          </a:r>
          <a:r>
            <a:rPr lang="en-US" dirty="0"/>
            <a:t>Azure SQL server</a:t>
          </a:r>
        </a:p>
      </dgm:t>
    </dgm:pt>
    <dgm:pt modelId="{BDBEEEAD-B2E1-4746-8C18-6E5F8B3CD79C}" type="parTrans" cxnId="{1293528F-40B4-414C-8050-337BC32B08A5}">
      <dgm:prSet/>
      <dgm:spPr/>
      <dgm:t>
        <a:bodyPr/>
        <a:lstStyle/>
        <a:p>
          <a:endParaRPr lang="en-US"/>
        </a:p>
      </dgm:t>
    </dgm:pt>
    <dgm:pt modelId="{1DDF44C3-27D6-49AD-BB19-33907159FA93}" type="sibTrans" cxnId="{1293528F-40B4-414C-8050-337BC32B08A5}">
      <dgm:prSet/>
      <dgm:spPr/>
      <dgm:t>
        <a:bodyPr/>
        <a:lstStyle/>
        <a:p>
          <a:endParaRPr lang="en-US"/>
        </a:p>
      </dgm:t>
    </dgm:pt>
    <dgm:pt modelId="{5D87049E-E350-4E96-A409-A081918499B0}">
      <dgm:prSet/>
      <dgm:spPr/>
      <dgm:t>
        <a:bodyPr/>
        <a:lstStyle/>
        <a:p>
          <a:r>
            <a:rPr lang="en-US" b="1" dirty="0"/>
            <a:t>Database Connection:</a:t>
          </a:r>
          <a:r>
            <a:rPr lang="en-US" dirty="0"/>
            <a:t> Ado.net</a:t>
          </a:r>
        </a:p>
      </dgm:t>
    </dgm:pt>
    <dgm:pt modelId="{C2589166-4939-4D6D-A2E6-AD350716F53E}" type="parTrans" cxnId="{319FC5CE-4654-434A-9775-72D06CC8C1DE}">
      <dgm:prSet/>
      <dgm:spPr/>
      <dgm:t>
        <a:bodyPr/>
        <a:lstStyle/>
        <a:p>
          <a:endParaRPr lang="en-US"/>
        </a:p>
      </dgm:t>
    </dgm:pt>
    <dgm:pt modelId="{B02E4679-0014-40A7-8DB5-31F72784287C}" type="sibTrans" cxnId="{319FC5CE-4654-434A-9775-72D06CC8C1DE}">
      <dgm:prSet/>
      <dgm:spPr/>
      <dgm:t>
        <a:bodyPr/>
        <a:lstStyle/>
        <a:p>
          <a:endParaRPr lang="en-US"/>
        </a:p>
      </dgm:t>
    </dgm:pt>
    <dgm:pt modelId="{B8FD2669-E1CA-47FF-A097-0246DA6C391F}">
      <dgm:prSet/>
      <dgm:spPr/>
      <dgm:t>
        <a:bodyPr/>
        <a:lstStyle/>
        <a:p>
          <a:r>
            <a:rPr lang="en-US" b="1" dirty="0"/>
            <a:t>Testing: </a:t>
          </a:r>
          <a:r>
            <a:rPr lang="en-US" dirty="0"/>
            <a:t>xUnit test</a:t>
          </a:r>
        </a:p>
      </dgm:t>
    </dgm:pt>
    <dgm:pt modelId="{B5C6070C-A910-429E-A9B0-F5F0B5A2087A}" type="parTrans" cxnId="{964BF978-9268-4035-9D1B-C9DDBDD78519}">
      <dgm:prSet/>
      <dgm:spPr/>
      <dgm:t>
        <a:bodyPr/>
        <a:lstStyle/>
        <a:p>
          <a:endParaRPr lang="en-US"/>
        </a:p>
      </dgm:t>
    </dgm:pt>
    <dgm:pt modelId="{E8AD5ECE-F7BB-4905-A3E1-4D82DE2707BA}" type="sibTrans" cxnId="{964BF978-9268-4035-9D1B-C9DDBDD78519}">
      <dgm:prSet/>
      <dgm:spPr/>
      <dgm:t>
        <a:bodyPr/>
        <a:lstStyle/>
        <a:p>
          <a:endParaRPr lang="en-US"/>
        </a:p>
      </dgm:t>
    </dgm:pt>
    <dgm:pt modelId="{2ED87307-301F-4AC3-96A2-339CE2373ADA}" type="pres">
      <dgm:prSet presAssocID="{209A3471-B1F6-4D0C-9441-CF2519F02A06}" presName="root" presStyleCnt="0">
        <dgm:presLayoutVars>
          <dgm:dir/>
          <dgm:resizeHandles val="exact"/>
        </dgm:presLayoutVars>
      </dgm:prSet>
      <dgm:spPr/>
    </dgm:pt>
    <dgm:pt modelId="{E9FFE1ED-C860-40C5-9A22-CC8883B58DA3}" type="pres">
      <dgm:prSet presAssocID="{D9C02315-2E3B-4EBD-B315-986E8846FBE2}" presName="compNode" presStyleCnt="0"/>
      <dgm:spPr/>
    </dgm:pt>
    <dgm:pt modelId="{7914DC1F-893A-4D78-8430-E38CB4D45B96}" type="pres">
      <dgm:prSet presAssocID="{D9C02315-2E3B-4EBD-B315-986E8846FBE2}" presName="bgRect" presStyleLbl="bgShp" presStyleIdx="0" presStyleCnt="5"/>
      <dgm:spPr/>
    </dgm:pt>
    <dgm:pt modelId="{0FDD116B-2412-4CB3-BD5F-0B891676D7F8}" type="pres">
      <dgm:prSet presAssocID="{D9C02315-2E3B-4EBD-B315-986E8846FB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FC5CF5A-64F9-40B1-A6C3-CFF396800B87}" type="pres">
      <dgm:prSet presAssocID="{D9C02315-2E3B-4EBD-B315-986E8846FBE2}" presName="spaceRect" presStyleCnt="0"/>
      <dgm:spPr/>
    </dgm:pt>
    <dgm:pt modelId="{743C28DE-69B6-43F9-A549-54ABC20D1D19}" type="pres">
      <dgm:prSet presAssocID="{D9C02315-2E3B-4EBD-B315-986E8846FBE2}" presName="parTx" presStyleLbl="revTx" presStyleIdx="0" presStyleCnt="5">
        <dgm:presLayoutVars>
          <dgm:chMax val="0"/>
          <dgm:chPref val="0"/>
        </dgm:presLayoutVars>
      </dgm:prSet>
      <dgm:spPr/>
    </dgm:pt>
    <dgm:pt modelId="{2B732181-EDA1-453A-9263-9B7B4A8E3DD3}" type="pres">
      <dgm:prSet presAssocID="{71B55D5A-9114-4E24-ADAE-626280791F91}" presName="sibTrans" presStyleCnt="0"/>
      <dgm:spPr/>
    </dgm:pt>
    <dgm:pt modelId="{D2BE066D-3A83-4B08-B889-6A03E1692DF9}" type="pres">
      <dgm:prSet presAssocID="{50269A9A-D5E1-4C94-8278-E6988F4ECFC0}" presName="compNode" presStyleCnt="0"/>
      <dgm:spPr/>
    </dgm:pt>
    <dgm:pt modelId="{C964944A-853F-4EF7-87CA-228DF20F53FA}" type="pres">
      <dgm:prSet presAssocID="{50269A9A-D5E1-4C94-8278-E6988F4ECFC0}" presName="bgRect" presStyleLbl="bgShp" presStyleIdx="1" presStyleCnt="5"/>
      <dgm:spPr/>
    </dgm:pt>
    <dgm:pt modelId="{555ED1A7-0FA8-48FE-8291-7058DD497973}" type="pres">
      <dgm:prSet presAssocID="{50269A9A-D5E1-4C94-8278-E6988F4ECF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C903968-B034-4B00-A5D4-51762A18573F}" type="pres">
      <dgm:prSet presAssocID="{50269A9A-D5E1-4C94-8278-E6988F4ECFC0}" presName="spaceRect" presStyleCnt="0"/>
      <dgm:spPr/>
    </dgm:pt>
    <dgm:pt modelId="{B4EABB1F-666C-4E07-96A9-7BAF1DD21ED8}" type="pres">
      <dgm:prSet presAssocID="{50269A9A-D5E1-4C94-8278-E6988F4ECFC0}" presName="parTx" presStyleLbl="revTx" presStyleIdx="1" presStyleCnt="5">
        <dgm:presLayoutVars>
          <dgm:chMax val="0"/>
          <dgm:chPref val="0"/>
        </dgm:presLayoutVars>
      </dgm:prSet>
      <dgm:spPr/>
    </dgm:pt>
    <dgm:pt modelId="{288B4D5B-F067-405D-9572-0359CB9210A9}" type="pres">
      <dgm:prSet presAssocID="{1F0F46F1-6BAC-44BA-838F-2793BE1AD406}" presName="sibTrans" presStyleCnt="0"/>
      <dgm:spPr/>
    </dgm:pt>
    <dgm:pt modelId="{992FC4FA-BD1B-454D-87A8-790BFF7BDC55}" type="pres">
      <dgm:prSet presAssocID="{7C199357-2267-4BD4-85DF-A98BE1D2807C}" presName="compNode" presStyleCnt="0"/>
      <dgm:spPr/>
    </dgm:pt>
    <dgm:pt modelId="{A3E82E96-1DA9-4FF4-8D99-A846E6B1C32E}" type="pres">
      <dgm:prSet presAssocID="{7C199357-2267-4BD4-85DF-A98BE1D2807C}" presName="bgRect" presStyleLbl="bgShp" presStyleIdx="2" presStyleCnt="5"/>
      <dgm:spPr/>
    </dgm:pt>
    <dgm:pt modelId="{3CAFE89A-8A53-414B-A6CA-F5F1E31921CE}" type="pres">
      <dgm:prSet presAssocID="{7C199357-2267-4BD4-85DF-A98BE1D280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8B3A0B-F461-44F6-9C11-D2ED9309C249}" type="pres">
      <dgm:prSet presAssocID="{7C199357-2267-4BD4-85DF-A98BE1D2807C}" presName="spaceRect" presStyleCnt="0"/>
      <dgm:spPr/>
    </dgm:pt>
    <dgm:pt modelId="{656B4C2B-3505-4A53-831A-449F5E1AF484}" type="pres">
      <dgm:prSet presAssocID="{7C199357-2267-4BD4-85DF-A98BE1D2807C}" presName="parTx" presStyleLbl="revTx" presStyleIdx="2" presStyleCnt="5">
        <dgm:presLayoutVars>
          <dgm:chMax val="0"/>
          <dgm:chPref val="0"/>
        </dgm:presLayoutVars>
      </dgm:prSet>
      <dgm:spPr/>
    </dgm:pt>
    <dgm:pt modelId="{A8A37E4B-C040-4D96-8839-B6F475C1943F}" type="pres">
      <dgm:prSet presAssocID="{1DDF44C3-27D6-49AD-BB19-33907159FA93}" presName="sibTrans" presStyleCnt="0"/>
      <dgm:spPr/>
    </dgm:pt>
    <dgm:pt modelId="{F588FFDA-2789-4F0A-BFE7-0C6FA3EB041F}" type="pres">
      <dgm:prSet presAssocID="{5D87049E-E350-4E96-A409-A081918499B0}" presName="compNode" presStyleCnt="0"/>
      <dgm:spPr/>
    </dgm:pt>
    <dgm:pt modelId="{9FE6890E-04A3-4389-902A-8445A297D79F}" type="pres">
      <dgm:prSet presAssocID="{5D87049E-E350-4E96-A409-A081918499B0}" presName="bgRect" presStyleLbl="bgShp" presStyleIdx="3" presStyleCnt="5"/>
      <dgm:spPr/>
    </dgm:pt>
    <dgm:pt modelId="{0E11D94C-4BDA-45B9-A1EC-1081D890C53B}" type="pres">
      <dgm:prSet presAssocID="{5D87049E-E350-4E96-A409-A081918499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265F06A-6995-4A00-9501-B9E48DFA0C74}" type="pres">
      <dgm:prSet presAssocID="{5D87049E-E350-4E96-A409-A081918499B0}" presName="spaceRect" presStyleCnt="0"/>
      <dgm:spPr/>
    </dgm:pt>
    <dgm:pt modelId="{C3AC8A2E-D6A1-4FEF-ADFE-D6355CF1F44F}" type="pres">
      <dgm:prSet presAssocID="{5D87049E-E350-4E96-A409-A081918499B0}" presName="parTx" presStyleLbl="revTx" presStyleIdx="3" presStyleCnt="5">
        <dgm:presLayoutVars>
          <dgm:chMax val="0"/>
          <dgm:chPref val="0"/>
        </dgm:presLayoutVars>
      </dgm:prSet>
      <dgm:spPr/>
    </dgm:pt>
    <dgm:pt modelId="{808ABB97-ADFC-4CBD-AB46-DFE7475CF5AF}" type="pres">
      <dgm:prSet presAssocID="{B02E4679-0014-40A7-8DB5-31F72784287C}" presName="sibTrans" presStyleCnt="0"/>
      <dgm:spPr/>
    </dgm:pt>
    <dgm:pt modelId="{5AD3911F-70A7-4E71-83E6-5CA2D8F6504C}" type="pres">
      <dgm:prSet presAssocID="{B8FD2669-E1CA-47FF-A097-0246DA6C391F}" presName="compNode" presStyleCnt="0"/>
      <dgm:spPr/>
    </dgm:pt>
    <dgm:pt modelId="{5A348A29-56CB-4898-AA3A-F574436B3ACF}" type="pres">
      <dgm:prSet presAssocID="{B8FD2669-E1CA-47FF-A097-0246DA6C391F}" presName="bgRect" presStyleLbl="bgShp" presStyleIdx="4" presStyleCnt="5"/>
      <dgm:spPr/>
    </dgm:pt>
    <dgm:pt modelId="{9A8B2312-CD89-4C4B-9E85-93EBD21313C3}" type="pres">
      <dgm:prSet presAssocID="{B8FD2669-E1CA-47FF-A097-0246DA6C39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A838505-CA53-438D-B523-0EB555FF22A7}" type="pres">
      <dgm:prSet presAssocID="{B8FD2669-E1CA-47FF-A097-0246DA6C391F}" presName="spaceRect" presStyleCnt="0"/>
      <dgm:spPr/>
    </dgm:pt>
    <dgm:pt modelId="{59840B7A-AAB8-4D1F-8164-59C4F9C97765}" type="pres">
      <dgm:prSet presAssocID="{B8FD2669-E1CA-47FF-A097-0246DA6C391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832E04-C85E-4487-81D1-32E909B521DA}" type="presOf" srcId="{50269A9A-D5E1-4C94-8278-E6988F4ECFC0}" destId="{B4EABB1F-666C-4E07-96A9-7BAF1DD21ED8}" srcOrd="0" destOrd="0" presId="urn:microsoft.com/office/officeart/2018/2/layout/IconVerticalSolidList"/>
    <dgm:cxn modelId="{553CB41E-23A6-4993-B530-0A1A5B1D2FD7}" srcId="{209A3471-B1F6-4D0C-9441-CF2519F02A06}" destId="{50269A9A-D5E1-4C94-8278-E6988F4ECFC0}" srcOrd="1" destOrd="0" parTransId="{3919B690-E978-48F2-8336-D632177B8F24}" sibTransId="{1F0F46F1-6BAC-44BA-838F-2793BE1AD406}"/>
    <dgm:cxn modelId="{6B364C61-BF90-43F4-A253-5191DF4CF88F}" type="presOf" srcId="{B8FD2669-E1CA-47FF-A097-0246DA6C391F}" destId="{59840B7A-AAB8-4D1F-8164-59C4F9C97765}" srcOrd="0" destOrd="0" presId="urn:microsoft.com/office/officeart/2018/2/layout/IconVerticalSolidList"/>
    <dgm:cxn modelId="{69517542-811B-4192-91C3-802C7369FC52}" type="presOf" srcId="{209A3471-B1F6-4D0C-9441-CF2519F02A06}" destId="{2ED87307-301F-4AC3-96A2-339CE2373ADA}" srcOrd="0" destOrd="0" presId="urn:microsoft.com/office/officeart/2018/2/layout/IconVerticalSolidList"/>
    <dgm:cxn modelId="{6CC98A6A-C722-4853-9D7A-C25D663B9899}" type="presOf" srcId="{5D87049E-E350-4E96-A409-A081918499B0}" destId="{C3AC8A2E-D6A1-4FEF-ADFE-D6355CF1F44F}" srcOrd="0" destOrd="0" presId="urn:microsoft.com/office/officeart/2018/2/layout/IconVerticalSolidList"/>
    <dgm:cxn modelId="{967CC36D-377B-4BDF-867B-DBB7F523F178}" type="presOf" srcId="{7C199357-2267-4BD4-85DF-A98BE1D2807C}" destId="{656B4C2B-3505-4A53-831A-449F5E1AF484}" srcOrd="0" destOrd="0" presId="urn:microsoft.com/office/officeart/2018/2/layout/IconVerticalSolidList"/>
    <dgm:cxn modelId="{964BF978-9268-4035-9D1B-C9DDBDD78519}" srcId="{209A3471-B1F6-4D0C-9441-CF2519F02A06}" destId="{B8FD2669-E1CA-47FF-A097-0246DA6C391F}" srcOrd="4" destOrd="0" parTransId="{B5C6070C-A910-429E-A9B0-F5F0B5A2087A}" sibTransId="{E8AD5ECE-F7BB-4905-A3E1-4D82DE2707BA}"/>
    <dgm:cxn modelId="{F57EEA83-9EF1-4CD3-829F-18066EA28E9D}" type="presOf" srcId="{D9C02315-2E3B-4EBD-B315-986E8846FBE2}" destId="{743C28DE-69B6-43F9-A549-54ABC20D1D19}" srcOrd="0" destOrd="0" presId="urn:microsoft.com/office/officeart/2018/2/layout/IconVerticalSolidList"/>
    <dgm:cxn modelId="{1293528F-40B4-414C-8050-337BC32B08A5}" srcId="{209A3471-B1F6-4D0C-9441-CF2519F02A06}" destId="{7C199357-2267-4BD4-85DF-A98BE1D2807C}" srcOrd="2" destOrd="0" parTransId="{BDBEEEAD-B2E1-4746-8C18-6E5F8B3CD79C}" sibTransId="{1DDF44C3-27D6-49AD-BB19-33907159FA93}"/>
    <dgm:cxn modelId="{78A2F3CA-E1C9-4B76-B385-08A87FE7F651}" srcId="{209A3471-B1F6-4D0C-9441-CF2519F02A06}" destId="{D9C02315-2E3B-4EBD-B315-986E8846FBE2}" srcOrd="0" destOrd="0" parTransId="{DC5D021D-1B80-435C-91B6-39919B34DE42}" sibTransId="{71B55D5A-9114-4E24-ADAE-626280791F91}"/>
    <dgm:cxn modelId="{319FC5CE-4654-434A-9775-72D06CC8C1DE}" srcId="{209A3471-B1F6-4D0C-9441-CF2519F02A06}" destId="{5D87049E-E350-4E96-A409-A081918499B0}" srcOrd="3" destOrd="0" parTransId="{C2589166-4939-4D6D-A2E6-AD350716F53E}" sibTransId="{B02E4679-0014-40A7-8DB5-31F72784287C}"/>
    <dgm:cxn modelId="{ADF2440A-62A1-4CF2-B08D-F2D6F3389538}" type="presParOf" srcId="{2ED87307-301F-4AC3-96A2-339CE2373ADA}" destId="{E9FFE1ED-C860-40C5-9A22-CC8883B58DA3}" srcOrd="0" destOrd="0" presId="urn:microsoft.com/office/officeart/2018/2/layout/IconVerticalSolidList"/>
    <dgm:cxn modelId="{16E2D0A3-BC10-4493-AFC8-26688FCD728C}" type="presParOf" srcId="{E9FFE1ED-C860-40C5-9A22-CC8883B58DA3}" destId="{7914DC1F-893A-4D78-8430-E38CB4D45B96}" srcOrd="0" destOrd="0" presId="urn:microsoft.com/office/officeart/2018/2/layout/IconVerticalSolidList"/>
    <dgm:cxn modelId="{95261062-27F0-45A0-8544-4268612E27DC}" type="presParOf" srcId="{E9FFE1ED-C860-40C5-9A22-CC8883B58DA3}" destId="{0FDD116B-2412-4CB3-BD5F-0B891676D7F8}" srcOrd="1" destOrd="0" presId="urn:microsoft.com/office/officeart/2018/2/layout/IconVerticalSolidList"/>
    <dgm:cxn modelId="{30ADF209-C89C-49F4-9642-3B98A64C50AA}" type="presParOf" srcId="{E9FFE1ED-C860-40C5-9A22-CC8883B58DA3}" destId="{4FC5CF5A-64F9-40B1-A6C3-CFF396800B87}" srcOrd="2" destOrd="0" presId="urn:microsoft.com/office/officeart/2018/2/layout/IconVerticalSolidList"/>
    <dgm:cxn modelId="{A29C735F-D64E-4CD4-BB30-B2080B67A08D}" type="presParOf" srcId="{E9FFE1ED-C860-40C5-9A22-CC8883B58DA3}" destId="{743C28DE-69B6-43F9-A549-54ABC20D1D19}" srcOrd="3" destOrd="0" presId="urn:microsoft.com/office/officeart/2018/2/layout/IconVerticalSolidList"/>
    <dgm:cxn modelId="{A898AF91-92BB-4627-A811-BA7AE0B24DD1}" type="presParOf" srcId="{2ED87307-301F-4AC3-96A2-339CE2373ADA}" destId="{2B732181-EDA1-453A-9263-9B7B4A8E3DD3}" srcOrd="1" destOrd="0" presId="urn:microsoft.com/office/officeart/2018/2/layout/IconVerticalSolidList"/>
    <dgm:cxn modelId="{6437E117-511C-4305-8E71-2F3F93C96712}" type="presParOf" srcId="{2ED87307-301F-4AC3-96A2-339CE2373ADA}" destId="{D2BE066D-3A83-4B08-B889-6A03E1692DF9}" srcOrd="2" destOrd="0" presId="urn:microsoft.com/office/officeart/2018/2/layout/IconVerticalSolidList"/>
    <dgm:cxn modelId="{EC14A82A-7044-4C1C-A591-800BE902659E}" type="presParOf" srcId="{D2BE066D-3A83-4B08-B889-6A03E1692DF9}" destId="{C964944A-853F-4EF7-87CA-228DF20F53FA}" srcOrd="0" destOrd="0" presId="urn:microsoft.com/office/officeart/2018/2/layout/IconVerticalSolidList"/>
    <dgm:cxn modelId="{CEEACE73-0E0D-474D-9878-ECCEFE026FAE}" type="presParOf" srcId="{D2BE066D-3A83-4B08-B889-6A03E1692DF9}" destId="{555ED1A7-0FA8-48FE-8291-7058DD497973}" srcOrd="1" destOrd="0" presId="urn:microsoft.com/office/officeart/2018/2/layout/IconVerticalSolidList"/>
    <dgm:cxn modelId="{71516AA6-5FEA-40FD-855B-EC5A173CD86F}" type="presParOf" srcId="{D2BE066D-3A83-4B08-B889-6A03E1692DF9}" destId="{8C903968-B034-4B00-A5D4-51762A18573F}" srcOrd="2" destOrd="0" presId="urn:microsoft.com/office/officeart/2018/2/layout/IconVerticalSolidList"/>
    <dgm:cxn modelId="{A5BC1DCE-C46D-4F5E-A5CC-43ED9F85261D}" type="presParOf" srcId="{D2BE066D-3A83-4B08-B889-6A03E1692DF9}" destId="{B4EABB1F-666C-4E07-96A9-7BAF1DD21ED8}" srcOrd="3" destOrd="0" presId="urn:microsoft.com/office/officeart/2018/2/layout/IconVerticalSolidList"/>
    <dgm:cxn modelId="{2E0C7AE5-84B2-4839-B6ED-BF4998EF4E0E}" type="presParOf" srcId="{2ED87307-301F-4AC3-96A2-339CE2373ADA}" destId="{288B4D5B-F067-405D-9572-0359CB9210A9}" srcOrd="3" destOrd="0" presId="urn:microsoft.com/office/officeart/2018/2/layout/IconVerticalSolidList"/>
    <dgm:cxn modelId="{C733E7C6-8728-4766-9F77-1D7BCB45960F}" type="presParOf" srcId="{2ED87307-301F-4AC3-96A2-339CE2373ADA}" destId="{992FC4FA-BD1B-454D-87A8-790BFF7BDC55}" srcOrd="4" destOrd="0" presId="urn:microsoft.com/office/officeart/2018/2/layout/IconVerticalSolidList"/>
    <dgm:cxn modelId="{5AD7DCC8-F30C-42F9-9D26-AAA3CA4B8D4A}" type="presParOf" srcId="{992FC4FA-BD1B-454D-87A8-790BFF7BDC55}" destId="{A3E82E96-1DA9-4FF4-8D99-A846E6B1C32E}" srcOrd="0" destOrd="0" presId="urn:microsoft.com/office/officeart/2018/2/layout/IconVerticalSolidList"/>
    <dgm:cxn modelId="{6854A4DB-3D26-4643-92C1-11F7D46D7F65}" type="presParOf" srcId="{992FC4FA-BD1B-454D-87A8-790BFF7BDC55}" destId="{3CAFE89A-8A53-414B-A6CA-F5F1E31921CE}" srcOrd="1" destOrd="0" presId="urn:microsoft.com/office/officeart/2018/2/layout/IconVerticalSolidList"/>
    <dgm:cxn modelId="{0C97748C-0195-4FCF-904B-F991CF7D1886}" type="presParOf" srcId="{992FC4FA-BD1B-454D-87A8-790BFF7BDC55}" destId="{4F8B3A0B-F461-44F6-9C11-D2ED9309C249}" srcOrd="2" destOrd="0" presId="urn:microsoft.com/office/officeart/2018/2/layout/IconVerticalSolidList"/>
    <dgm:cxn modelId="{141C0F6F-CD6C-4ACB-AD14-77C335A054F5}" type="presParOf" srcId="{992FC4FA-BD1B-454D-87A8-790BFF7BDC55}" destId="{656B4C2B-3505-4A53-831A-449F5E1AF484}" srcOrd="3" destOrd="0" presId="urn:microsoft.com/office/officeart/2018/2/layout/IconVerticalSolidList"/>
    <dgm:cxn modelId="{63CA68ED-BFB7-445A-8792-01CA1EBBCC13}" type="presParOf" srcId="{2ED87307-301F-4AC3-96A2-339CE2373ADA}" destId="{A8A37E4B-C040-4D96-8839-B6F475C1943F}" srcOrd="5" destOrd="0" presId="urn:microsoft.com/office/officeart/2018/2/layout/IconVerticalSolidList"/>
    <dgm:cxn modelId="{A7E12510-7A44-413E-A8D3-B2818D7A1233}" type="presParOf" srcId="{2ED87307-301F-4AC3-96A2-339CE2373ADA}" destId="{F588FFDA-2789-4F0A-BFE7-0C6FA3EB041F}" srcOrd="6" destOrd="0" presId="urn:microsoft.com/office/officeart/2018/2/layout/IconVerticalSolidList"/>
    <dgm:cxn modelId="{8E807783-B2E2-47BA-9A0D-C15E4F422CC6}" type="presParOf" srcId="{F588FFDA-2789-4F0A-BFE7-0C6FA3EB041F}" destId="{9FE6890E-04A3-4389-902A-8445A297D79F}" srcOrd="0" destOrd="0" presId="urn:microsoft.com/office/officeart/2018/2/layout/IconVerticalSolidList"/>
    <dgm:cxn modelId="{56664521-5669-4215-87B0-16614586A196}" type="presParOf" srcId="{F588FFDA-2789-4F0A-BFE7-0C6FA3EB041F}" destId="{0E11D94C-4BDA-45B9-A1EC-1081D890C53B}" srcOrd="1" destOrd="0" presId="urn:microsoft.com/office/officeart/2018/2/layout/IconVerticalSolidList"/>
    <dgm:cxn modelId="{B3B4CBD0-95C9-4536-94C6-AF66F1EAA07A}" type="presParOf" srcId="{F588FFDA-2789-4F0A-BFE7-0C6FA3EB041F}" destId="{D265F06A-6995-4A00-9501-B9E48DFA0C74}" srcOrd="2" destOrd="0" presId="urn:microsoft.com/office/officeart/2018/2/layout/IconVerticalSolidList"/>
    <dgm:cxn modelId="{042AA102-9C2B-4CD5-9AC6-66A2EB9B7B42}" type="presParOf" srcId="{F588FFDA-2789-4F0A-BFE7-0C6FA3EB041F}" destId="{C3AC8A2E-D6A1-4FEF-ADFE-D6355CF1F44F}" srcOrd="3" destOrd="0" presId="urn:microsoft.com/office/officeart/2018/2/layout/IconVerticalSolidList"/>
    <dgm:cxn modelId="{D57E1ACE-41DC-4334-8F32-9B9BE5E125FB}" type="presParOf" srcId="{2ED87307-301F-4AC3-96A2-339CE2373ADA}" destId="{808ABB97-ADFC-4CBD-AB46-DFE7475CF5AF}" srcOrd="7" destOrd="0" presId="urn:microsoft.com/office/officeart/2018/2/layout/IconVerticalSolidList"/>
    <dgm:cxn modelId="{FF66676D-CC88-4472-BBEC-C1075BF4F90C}" type="presParOf" srcId="{2ED87307-301F-4AC3-96A2-339CE2373ADA}" destId="{5AD3911F-70A7-4E71-83E6-5CA2D8F6504C}" srcOrd="8" destOrd="0" presId="urn:microsoft.com/office/officeart/2018/2/layout/IconVerticalSolidList"/>
    <dgm:cxn modelId="{4932DFAD-4489-4B10-9BEB-118EDBCB4DFB}" type="presParOf" srcId="{5AD3911F-70A7-4E71-83E6-5CA2D8F6504C}" destId="{5A348A29-56CB-4898-AA3A-F574436B3ACF}" srcOrd="0" destOrd="0" presId="urn:microsoft.com/office/officeart/2018/2/layout/IconVerticalSolidList"/>
    <dgm:cxn modelId="{489B48DD-86B5-4B15-A0B6-22649B6A7AA4}" type="presParOf" srcId="{5AD3911F-70A7-4E71-83E6-5CA2D8F6504C}" destId="{9A8B2312-CD89-4C4B-9E85-93EBD21313C3}" srcOrd="1" destOrd="0" presId="urn:microsoft.com/office/officeart/2018/2/layout/IconVerticalSolidList"/>
    <dgm:cxn modelId="{94BF9B4E-04EF-407D-87BE-E8052A2108E1}" type="presParOf" srcId="{5AD3911F-70A7-4E71-83E6-5CA2D8F6504C}" destId="{DA838505-CA53-438D-B523-0EB555FF22A7}" srcOrd="2" destOrd="0" presId="urn:microsoft.com/office/officeart/2018/2/layout/IconVerticalSolidList"/>
    <dgm:cxn modelId="{F83AF795-19A4-48D8-BC46-8615D5BBB36D}" type="presParOf" srcId="{5AD3911F-70A7-4E71-83E6-5CA2D8F6504C}" destId="{59840B7A-AAB8-4D1F-8164-59C4F9C977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4DC1F-893A-4D78-8430-E38CB4D45B96}">
      <dsp:nvSpPr>
        <dsp:cNvPr id="0" name=""/>
        <dsp:cNvSpPr/>
      </dsp:nvSpPr>
      <dsp:spPr>
        <a:xfrm>
          <a:off x="0" y="2630"/>
          <a:ext cx="9779182" cy="5602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D116B-2412-4CB3-BD5F-0B891676D7F8}">
      <dsp:nvSpPr>
        <dsp:cNvPr id="0" name=""/>
        <dsp:cNvSpPr/>
      </dsp:nvSpPr>
      <dsp:spPr>
        <a:xfrm>
          <a:off x="169478" y="128688"/>
          <a:ext cx="308142" cy="308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C28DE-69B6-43F9-A549-54ABC20D1D19}">
      <dsp:nvSpPr>
        <dsp:cNvPr id="0" name=""/>
        <dsp:cNvSpPr/>
      </dsp:nvSpPr>
      <dsp:spPr>
        <a:xfrm>
          <a:off x="647099" y="2630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Framework</a:t>
          </a:r>
          <a:r>
            <a:rPr lang="en-US" sz="1900" kern="1200" dirty="0"/>
            <a:t>: .NET</a:t>
          </a:r>
        </a:p>
      </dsp:txBody>
      <dsp:txXfrm>
        <a:off x="647099" y="2630"/>
        <a:ext cx="9132082" cy="560259"/>
      </dsp:txXfrm>
    </dsp:sp>
    <dsp:sp modelId="{C964944A-853F-4EF7-87CA-228DF20F53FA}">
      <dsp:nvSpPr>
        <dsp:cNvPr id="0" name=""/>
        <dsp:cNvSpPr/>
      </dsp:nvSpPr>
      <dsp:spPr>
        <a:xfrm>
          <a:off x="0" y="702954"/>
          <a:ext cx="9779182" cy="5602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ED1A7-0FA8-48FE-8291-7058DD497973}">
      <dsp:nvSpPr>
        <dsp:cNvPr id="0" name=""/>
        <dsp:cNvSpPr/>
      </dsp:nvSpPr>
      <dsp:spPr>
        <a:xfrm>
          <a:off x="169478" y="829012"/>
          <a:ext cx="308142" cy="308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ABB1F-666C-4E07-96A9-7BAF1DD21ED8}">
      <dsp:nvSpPr>
        <dsp:cNvPr id="0" name=""/>
        <dsp:cNvSpPr/>
      </dsp:nvSpPr>
      <dsp:spPr>
        <a:xfrm>
          <a:off x="647099" y="702954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Programming Language: </a:t>
          </a:r>
          <a:r>
            <a:rPr lang="en-US" sz="1900" kern="1200" dirty="0"/>
            <a:t>C#, SQL</a:t>
          </a:r>
        </a:p>
      </dsp:txBody>
      <dsp:txXfrm>
        <a:off x="647099" y="702954"/>
        <a:ext cx="9132082" cy="560259"/>
      </dsp:txXfrm>
    </dsp:sp>
    <dsp:sp modelId="{A3E82E96-1DA9-4FF4-8D99-A846E6B1C32E}">
      <dsp:nvSpPr>
        <dsp:cNvPr id="0" name=""/>
        <dsp:cNvSpPr/>
      </dsp:nvSpPr>
      <dsp:spPr>
        <a:xfrm>
          <a:off x="0" y="1403277"/>
          <a:ext cx="9779182" cy="5602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FE89A-8A53-414B-A6CA-F5F1E31921CE}">
      <dsp:nvSpPr>
        <dsp:cNvPr id="0" name=""/>
        <dsp:cNvSpPr/>
      </dsp:nvSpPr>
      <dsp:spPr>
        <a:xfrm>
          <a:off x="169478" y="1529336"/>
          <a:ext cx="308142" cy="308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B4C2B-3505-4A53-831A-449F5E1AF484}">
      <dsp:nvSpPr>
        <dsp:cNvPr id="0" name=""/>
        <dsp:cNvSpPr/>
      </dsp:nvSpPr>
      <dsp:spPr>
        <a:xfrm>
          <a:off x="647099" y="1403277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Database: </a:t>
          </a:r>
          <a:r>
            <a:rPr lang="en-US" sz="1900" kern="1200" dirty="0"/>
            <a:t>Azure SQL server</a:t>
          </a:r>
        </a:p>
      </dsp:txBody>
      <dsp:txXfrm>
        <a:off x="647099" y="1403277"/>
        <a:ext cx="9132082" cy="560259"/>
      </dsp:txXfrm>
    </dsp:sp>
    <dsp:sp modelId="{9FE6890E-04A3-4389-902A-8445A297D79F}">
      <dsp:nvSpPr>
        <dsp:cNvPr id="0" name=""/>
        <dsp:cNvSpPr/>
      </dsp:nvSpPr>
      <dsp:spPr>
        <a:xfrm>
          <a:off x="0" y="2103601"/>
          <a:ext cx="9779182" cy="5602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94C-4BDA-45B9-A1EC-1081D890C53B}">
      <dsp:nvSpPr>
        <dsp:cNvPr id="0" name=""/>
        <dsp:cNvSpPr/>
      </dsp:nvSpPr>
      <dsp:spPr>
        <a:xfrm>
          <a:off x="169478" y="2229660"/>
          <a:ext cx="308142" cy="308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C8A2E-D6A1-4FEF-ADFE-D6355CF1F44F}">
      <dsp:nvSpPr>
        <dsp:cNvPr id="0" name=""/>
        <dsp:cNvSpPr/>
      </dsp:nvSpPr>
      <dsp:spPr>
        <a:xfrm>
          <a:off x="647099" y="2103601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Database Connection:</a:t>
          </a:r>
          <a:r>
            <a:rPr lang="en-US" sz="1900" kern="1200" dirty="0"/>
            <a:t> Ado.net</a:t>
          </a:r>
        </a:p>
      </dsp:txBody>
      <dsp:txXfrm>
        <a:off x="647099" y="2103601"/>
        <a:ext cx="9132082" cy="560259"/>
      </dsp:txXfrm>
    </dsp:sp>
    <dsp:sp modelId="{5A348A29-56CB-4898-AA3A-F574436B3ACF}">
      <dsp:nvSpPr>
        <dsp:cNvPr id="0" name=""/>
        <dsp:cNvSpPr/>
      </dsp:nvSpPr>
      <dsp:spPr>
        <a:xfrm>
          <a:off x="0" y="2803925"/>
          <a:ext cx="9779182" cy="5602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B2312-CD89-4C4B-9E85-93EBD21313C3}">
      <dsp:nvSpPr>
        <dsp:cNvPr id="0" name=""/>
        <dsp:cNvSpPr/>
      </dsp:nvSpPr>
      <dsp:spPr>
        <a:xfrm>
          <a:off x="169478" y="2929983"/>
          <a:ext cx="308142" cy="3081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40B7A-AAB8-4D1F-8164-59C4F9C97765}">
      <dsp:nvSpPr>
        <dsp:cNvPr id="0" name=""/>
        <dsp:cNvSpPr/>
      </dsp:nvSpPr>
      <dsp:spPr>
        <a:xfrm>
          <a:off x="647099" y="2803925"/>
          <a:ext cx="9132082" cy="56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Testing: </a:t>
          </a:r>
          <a:r>
            <a:rPr lang="en-US" sz="1900" kern="1200" dirty="0"/>
            <a:t>xUnit test</a:t>
          </a:r>
        </a:p>
      </dsp:txBody>
      <dsp:txXfrm>
        <a:off x="647099" y="2803925"/>
        <a:ext cx="9132082" cy="56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tore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JingJing Zhuang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87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Purpose 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Tech Stack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405C020-8176-4D28-9538-9505A002E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67681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Store Application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F35AC4-1BCA-4268-B6E6-7899C855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85" y="1091713"/>
            <a:ext cx="8802959" cy="544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19088"/>
            <a:ext cx="9779183" cy="1073466"/>
          </a:xfrm>
        </p:spPr>
        <p:txBody>
          <a:bodyPr anchor="b">
            <a:normAutofit/>
          </a:bodyPr>
          <a:lstStyle/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428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341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58</TotalTime>
  <Words>45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Store Application</vt:lpstr>
      <vt:lpstr>Introduction</vt:lpstr>
      <vt:lpstr>Tech Stack </vt:lpstr>
      <vt:lpstr>Database Diagram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Application</dc:title>
  <dc:creator>Jingjing.Zhuang@cix.csi.cuny.edu</dc:creator>
  <cp:lastModifiedBy>Jingjing.Zhuang@cix.csi.cuny.edu</cp:lastModifiedBy>
  <cp:revision>2</cp:revision>
  <dcterms:created xsi:type="dcterms:W3CDTF">2021-12-22T05:53:23Z</dcterms:created>
  <dcterms:modified xsi:type="dcterms:W3CDTF">2021-12-22T06:52:14Z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