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0"/>
  </p:notesMasterIdLst>
  <p:sldIdLst>
    <p:sldId id="256" r:id="rId5"/>
    <p:sldId id="259" r:id="rId6"/>
    <p:sldId id="268" r:id="rId7"/>
    <p:sldId id="266" r:id="rId8"/>
    <p:sldId id="26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8FB9A03-AD66-4EEE-9543-BC6813315E4B}">
          <p14:sldIdLst>
            <p14:sldId id="256"/>
            <p14:sldId id="259"/>
            <p14:sldId id="268"/>
            <p14:sldId id="266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814" autoAdjust="0"/>
    <p:restoredTop sz="94718"/>
  </p:normalViewPr>
  <p:slideViewPr>
    <p:cSldViewPr snapToGrid="0">
      <p:cViewPr varScale="1">
        <p:scale>
          <a:sx n="125" d="100"/>
          <a:sy n="125" d="100"/>
        </p:scale>
        <p:origin x="7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6" Type="http://schemas.openxmlformats.org/officeDocument/2006/relationships/image" Target="../media/image16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6" Type="http://schemas.openxmlformats.org/officeDocument/2006/relationships/image" Target="../media/image16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213BD3-6556-4978-A656-A027AB7AF4F9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4099658-0737-465A-BF68-2E923C42DF4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Frameworks: </a:t>
          </a:r>
        </a:p>
        <a:p>
          <a:pPr>
            <a:lnSpc>
              <a:spcPct val="100000"/>
            </a:lnSpc>
          </a:pPr>
          <a:r>
            <a:rPr lang="en-US" dirty="0"/>
            <a:t>.NET Core, ASP.NET Core</a:t>
          </a:r>
        </a:p>
      </dgm:t>
    </dgm:pt>
    <dgm:pt modelId="{8CCABAAE-EEA5-4B5E-A89C-088320846722}" type="parTrans" cxnId="{5DBD12C9-5977-486E-A8DE-EF68358C7D17}">
      <dgm:prSet/>
      <dgm:spPr/>
      <dgm:t>
        <a:bodyPr/>
        <a:lstStyle/>
        <a:p>
          <a:endParaRPr lang="en-US"/>
        </a:p>
      </dgm:t>
    </dgm:pt>
    <dgm:pt modelId="{0FF664ED-4A24-4D29-8EB0-158054BF8F5D}" type="sibTrans" cxnId="{5DBD12C9-5977-486E-A8DE-EF68358C7D1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13D7EE8-E3C8-46D2-950F-8CF42115B6B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Programming Languages: </a:t>
          </a:r>
        </a:p>
        <a:p>
          <a:pPr>
            <a:lnSpc>
              <a:spcPct val="100000"/>
            </a:lnSpc>
          </a:pPr>
          <a:r>
            <a:rPr lang="en-US" dirty="0"/>
            <a:t>C#, SQL</a:t>
          </a:r>
        </a:p>
      </dgm:t>
    </dgm:pt>
    <dgm:pt modelId="{33810EE1-42A3-41E6-9259-0BACECA4E0BD}" type="parTrans" cxnId="{12C68485-B5D8-4D8A-A64E-47DF8C9D8171}">
      <dgm:prSet/>
      <dgm:spPr/>
      <dgm:t>
        <a:bodyPr/>
        <a:lstStyle/>
        <a:p>
          <a:endParaRPr lang="en-US"/>
        </a:p>
      </dgm:t>
    </dgm:pt>
    <dgm:pt modelId="{2BD71329-F0EF-4879-B97A-CD4D9C8E9A16}" type="sibTrans" cxnId="{12C68485-B5D8-4D8A-A64E-47DF8C9D817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CE55EDF-76D2-49A1-990F-A06B91B5004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Database: </a:t>
          </a:r>
        </a:p>
        <a:p>
          <a:pPr>
            <a:lnSpc>
              <a:spcPct val="100000"/>
            </a:lnSpc>
          </a:pPr>
          <a:r>
            <a:rPr lang="en-US" dirty="0"/>
            <a:t>Azure SQL Server</a:t>
          </a:r>
        </a:p>
      </dgm:t>
    </dgm:pt>
    <dgm:pt modelId="{8DD70D60-F4CD-4458-8FFF-3E3210E19614}" type="parTrans" cxnId="{D45B76AE-7B11-4306-ABF7-D32BB611262C}">
      <dgm:prSet/>
      <dgm:spPr/>
      <dgm:t>
        <a:bodyPr/>
        <a:lstStyle/>
        <a:p>
          <a:endParaRPr lang="en-US"/>
        </a:p>
      </dgm:t>
    </dgm:pt>
    <dgm:pt modelId="{6D80E7D0-4F50-4E34-8CBD-0A03DD127EC7}" type="sibTrans" cxnId="{D45B76AE-7B11-4306-ABF7-D32BB611262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E52F938-F0A1-419B-BD84-154ADC93DBD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Database Connection:</a:t>
          </a:r>
        </a:p>
        <a:p>
          <a:pPr>
            <a:lnSpc>
              <a:spcPct val="100000"/>
            </a:lnSpc>
          </a:pPr>
          <a:r>
            <a:rPr lang="en-US" dirty="0"/>
            <a:t>ADO.NET</a:t>
          </a:r>
        </a:p>
      </dgm:t>
    </dgm:pt>
    <dgm:pt modelId="{060C856B-1187-40B4-A803-6C10C64162A6}" type="parTrans" cxnId="{CA0C8ABA-936C-476F-A633-82D5FC4E9F78}">
      <dgm:prSet/>
      <dgm:spPr/>
      <dgm:t>
        <a:bodyPr/>
        <a:lstStyle/>
        <a:p>
          <a:endParaRPr lang="en-US"/>
        </a:p>
      </dgm:t>
    </dgm:pt>
    <dgm:pt modelId="{9077329C-E662-451B-9730-676E08486816}" type="sibTrans" cxnId="{CA0C8ABA-936C-476F-A633-82D5FC4E9F7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5A72B2F-303A-421B-92C7-E6321D4F514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Web Service API: </a:t>
          </a:r>
        </a:p>
        <a:p>
          <a:pPr>
            <a:lnSpc>
              <a:spcPct val="100000"/>
            </a:lnSpc>
          </a:pPr>
          <a:r>
            <a:rPr lang="en-US" dirty="0"/>
            <a:t>REST API</a:t>
          </a:r>
        </a:p>
      </dgm:t>
    </dgm:pt>
    <dgm:pt modelId="{ACEFF70F-97B7-41EF-8F82-4D89E23BE713}" type="parTrans" cxnId="{079501C9-DDF4-498D-A8A0-DED78CFB49C0}">
      <dgm:prSet/>
      <dgm:spPr/>
      <dgm:t>
        <a:bodyPr/>
        <a:lstStyle/>
        <a:p>
          <a:endParaRPr lang="en-US"/>
        </a:p>
      </dgm:t>
    </dgm:pt>
    <dgm:pt modelId="{EB7F7CA2-D55A-43AA-8958-11189ABD87A6}" type="sibTrans" cxnId="{079501C9-DDF4-498D-A8A0-DED78CFB49C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AC9F1DB-C4A9-47AB-BA97-69CAAB004A6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Service Hosting: </a:t>
          </a:r>
        </a:p>
        <a:p>
          <a:pPr>
            <a:lnSpc>
              <a:spcPct val="100000"/>
            </a:lnSpc>
          </a:pPr>
          <a:r>
            <a:rPr lang="en-US" dirty="0"/>
            <a:t>Azure App Service</a:t>
          </a:r>
        </a:p>
      </dgm:t>
    </dgm:pt>
    <dgm:pt modelId="{7857428B-4801-483A-9759-044CAFD1B920}" type="parTrans" cxnId="{34AF68C0-2296-4FFE-8F6E-F9035A375166}">
      <dgm:prSet/>
      <dgm:spPr/>
      <dgm:t>
        <a:bodyPr/>
        <a:lstStyle/>
        <a:p>
          <a:endParaRPr lang="en-US"/>
        </a:p>
      </dgm:t>
    </dgm:pt>
    <dgm:pt modelId="{E01DC8CB-439A-4117-B4AB-E8A638234B9B}" type="sibTrans" cxnId="{34AF68C0-2296-4FFE-8F6E-F9035A37516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1CA0712-A01A-40DA-8BC0-55F823701D1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Testing: </a:t>
          </a:r>
        </a:p>
        <a:p>
          <a:pPr>
            <a:lnSpc>
              <a:spcPct val="100000"/>
            </a:lnSpc>
          </a:pPr>
          <a:r>
            <a:rPr lang="en-US" dirty="0"/>
            <a:t>xUnit Test</a:t>
          </a:r>
        </a:p>
      </dgm:t>
    </dgm:pt>
    <dgm:pt modelId="{C3E4A1C4-EB85-4AF4-941A-2F0F42D3FF10}" type="parTrans" cxnId="{C01513A6-8C67-40DF-8C01-9C3E5B79D3D6}">
      <dgm:prSet/>
      <dgm:spPr/>
      <dgm:t>
        <a:bodyPr/>
        <a:lstStyle/>
        <a:p>
          <a:endParaRPr lang="en-US"/>
        </a:p>
      </dgm:t>
    </dgm:pt>
    <dgm:pt modelId="{695D9E6D-D415-432C-BB15-EB169AD786A8}" type="sibTrans" cxnId="{C01513A6-8C67-40DF-8C01-9C3E5B79D3D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505793A-5E94-4E3A-AB0C-386F2DBF63C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Platforms: </a:t>
          </a:r>
        </a:p>
        <a:p>
          <a:pPr>
            <a:lnSpc>
              <a:spcPct val="100000"/>
            </a:lnSpc>
          </a:pPr>
          <a:r>
            <a:rPr lang="en-US" dirty="0"/>
            <a:t>Azure, Docker Desktop, Docker Hub, GitHub, Visual Studio, </a:t>
          </a:r>
          <a:r>
            <a:rPr lang="en-US" b="0" i="0" dirty="0"/>
            <a:t>SonarCloud</a:t>
          </a:r>
          <a:endParaRPr lang="en-US" dirty="0"/>
        </a:p>
      </dgm:t>
    </dgm:pt>
    <dgm:pt modelId="{A6436C4D-D669-4428-8DB9-AE18823D3EB1}" type="parTrans" cxnId="{0D7DBB5F-F173-4EAA-A6F4-7D065B9790FF}">
      <dgm:prSet/>
      <dgm:spPr/>
      <dgm:t>
        <a:bodyPr/>
        <a:lstStyle/>
        <a:p>
          <a:endParaRPr lang="en-US"/>
        </a:p>
      </dgm:t>
    </dgm:pt>
    <dgm:pt modelId="{5335BEAD-7830-4507-90E5-3B8DF1D28891}" type="sibTrans" cxnId="{0D7DBB5F-F173-4EAA-A6F4-7D065B9790FF}">
      <dgm:prSet/>
      <dgm:spPr/>
      <dgm:t>
        <a:bodyPr/>
        <a:lstStyle/>
        <a:p>
          <a:endParaRPr lang="en-US"/>
        </a:p>
      </dgm:t>
    </dgm:pt>
    <dgm:pt modelId="{27AEB810-9A41-423B-8887-543E8390DCE3}" type="pres">
      <dgm:prSet presAssocID="{DC213BD3-6556-4978-A656-A027AB7AF4F9}" presName="root" presStyleCnt="0">
        <dgm:presLayoutVars>
          <dgm:dir/>
          <dgm:resizeHandles val="exact"/>
        </dgm:presLayoutVars>
      </dgm:prSet>
      <dgm:spPr/>
    </dgm:pt>
    <dgm:pt modelId="{2D13E84C-0F6C-405E-8183-1705AE9635CF}" type="pres">
      <dgm:prSet presAssocID="{DC213BD3-6556-4978-A656-A027AB7AF4F9}" presName="container" presStyleCnt="0">
        <dgm:presLayoutVars>
          <dgm:dir/>
          <dgm:resizeHandles val="exact"/>
        </dgm:presLayoutVars>
      </dgm:prSet>
      <dgm:spPr/>
    </dgm:pt>
    <dgm:pt modelId="{0EF77CDB-D662-4E71-B59E-400A266F1960}" type="pres">
      <dgm:prSet presAssocID="{B4099658-0737-465A-BF68-2E923C42DF4B}" presName="compNode" presStyleCnt="0"/>
      <dgm:spPr/>
    </dgm:pt>
    <dgm:pt modelId="{18A0E871-4D75-44E4-AD74-A6E0C4A4768D}" type="pres">
      <dgm:prSet presAssocID="{B4099658-0737-465A-BF68-2E923C42DF4B}" presName="iconBgRect" presStyleLbl="bgShp" presStyleIdx="0" presStyleCnt="8"/>
      <dgm:spPr/>
    </dgm:pt>
    <dgm:pt modelId="{BD30197A-C428-4345-BBB0-92A66BDB0E4B}" type="pres">
      <dgm:prSet presAssocID="{B4099658-0737-465A-BF68-2E923C42DF4B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89B47173-AB8E-4194-9428-29B079C3A16E}" type="pres">
      <dgm:prSet presAssocID="{B4099658-0737-465A-BF68-2E923C42DF4B}" presName="spaceRect" presStyleCnt="0"/>
      <dgm:spPr/>
    </dgm:pt>
    <dgm:pt modelId="{F3599CD2-820E-443A-8F6F-B542CC3778F0}" type="pres">
      <dgm:prSet presAssocID="{B4099658-0737-465A-BF68-2E923C42DF4B}" presName="textRect" presStyleLbl="revTx" presStyleIdx="0" presStyleCnt="8">
        <dgm:presLayoutVars>
          <dgm:chMax val="1"/>
          <dgm:chPref val="1"/>
        </dgm:presLayoutVars>
      </dgm:prSet>
      <dgm:spPr/>
    </dgm:pt>
    <dgm:pt modelId="{E2CA6743-D5B8-47FF-9F0A-FCFA2D87BFA4}" type="pres">
      <dgm:prSet presAssocID="{0FF664ED-4A24-4D29-8EB0-158054BF8F5D}" presName="sibTrans" presStyleLbl="sibTrans2D1" presStyleIdx="0" presStyleCnt="0"/>
      <dgm:spPr/>
    </dgm:pt>
    <dgm:pt modelId="{D8064EB3-6049-40F2-9756-DDC89C7AB692}" type="pres">
      <dgm:prSet presAssocID="{A13D7EE8-E3C8-46D2-950F-8CF42115B6BF}" presName="compNode" presStyleCnt="0"/>
      <dgm:spPr/>
    </dgm:pt>
    <dgm:pt modelId="{916210C2-6EE2-4149-926B-B2DAC81EA655}" type="pres">
      <dgm:prSet presAssocID="{A13D7EE8-E3C8-46D2-950F-8CF42115B6BF}" presName="iconBgRect" presStyleLbl="bgShp" presStyleIdx="1" presStyleCnt="8"/>
      <dgm:spPr/>
    </dgm:pt>
    <dgm:pt modelId="{7EB6944B-DF6C-4BF9-9A4A-93355B35B528}" type="pres">
      <dgm:prSet presAssocID="{A13D7EE8-E3C8-46D2-950F-8CF42115B6BF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A0E82C27-1FC5-4B0F-8325-3A170D05FE7B}" type="pres">
      <dgm:prSet presAssocID="{A13D7EE8-E3C8-46D2-950F-8CF42115B6BF}" presName="spaceRect" presStyleCnt="0"/>
      <dgm:spPr/>
    </dgm:pt>
    <dgm:pt modelId="{1696C178-D114-463C-BA4B-91788F8EC416}" type="pres">
      <dgm:prSet presAssocID="{A13D7EE8-E3C8-46D2-950F-8CF42115B6BF}" presName="textRect" presStyleLbl="revTx" presStyleIdx="1" presStyleCnt="8">
        <dgm:presLayoutVars>
          <dgm:chMax val="1"/>
          <dgm:chPref val="1"/>
        </dgm:presLayoutVars>
      </dgm:prSet>
      <dgm:spPr/>
    </dgm:pt>
    <dgm:pt modelId="{A636DC44-8021-418A-8718-7BFD915CE64F}" type="pres">
      <dgm:prSet presAssocID="{2BD71329-F0EF-4879-B97A-CD4D9C8E9A16}" presName="sibTrans" presStyleLbl="sibTrans2D1" presStyleIdx="0" presStyleCnt="0"/>
      <dgm:spPr/>
    </dgm:pt>
    <dgm:pt modelId="{D0BA85CD-4A40-4003-A46A-DF29B0C58E49}" type="pres">
      <dgm:prSet presAssocID="{7CE55EDF-76D2-49A1-990F-A06B91B50046}" presName="compNode" presStyleCnt="0"/>
      <dgm:spPr/>
    </dgm:pt>
    <dgm:pt modelId="{949B1F64-8F36-4527-8033-FD0BADD663CE}" type="pres">
      <dgm:prSet presAssocID="{7CE55EDF-76D2-49A1-990F-A06B91B50046}" presName="iconBgRect" presStyleLbl="bgShp" presStyleIdx="2" presStyleCnt="8"/>
      <dgm:spPr/>
    </dgm:pt>
    <dgm:pt modelId="{4AE62CE5-6E0E-4356-872D-FAE2180538CA}" type="pres">
      <dgm:prSet presAssocID="{7CE55EDF-76D2-49A1-990F-A06B91B50046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E7C0F1E9-DEAC-4E34-ABC5-2B8CDEEB5384}" type="pres">
      <dgm:prSet presAssocID="{7CE55EDF-76D2-49A1-990F-A06B91B50046}" presName="spaceRect" presStyleCnt="0"/>
      <dgm:spPr/>
    </dgm:pt>
    <dgm:pt modelId="{3484CEC6-99D8-40FA-87BB-6C59EB0C03DC}" type="pres">
      <dgm:prSet presAssocID="{7CE55EDF-76D2-49A1-990F-A06B91B50046}" presName="textRect" presStyleLbl="revTx" presStyleIdx="2" presStyleCnt="8">
        <dgm:presLayoutVars>
          <dgm:chMax val="1"/>
          <dgm:chPref val="1"/>
        </dgm:presLayoutVars>
      </dgm:prSet>
      <dgm:spPr/>
    </dgm:pt>
    <dgm:pt modelId="{6EBC3206-F8E3-4C55-B961-F1580B89D6A8}" type="pres">
      <dgm:prSet presAssocID="{6D80E7D0-4F50-4E34-8CBD-0A03DD127EC7}" presName="sibTrans" presStyleLbl="sibTrans2D1" presStyleIdx="0" presStyleCnt="0"/>
      <dgm:spPr/>
    </dgm:pt>
    <dgm:pt modelId="{B3CEC15B-ADBB-4CCF-861D-142003DD2FDA}" type="pres">
      <dgm:prSet presAssocID="{FE52F938-F0A1-419B-BD84-154ADC93DBD6}" presName="compNode" presStyleCnt="0"/>
      <dgm:spPr/>
    </dgm:pt>
    <dgm:pt modelId="{98B34C49-2F14-4CB2-BE2F-E5BC789B4769}" type="pres">
      <dgm:prSet presAssocID="{FE52F938-F0A1-419B-BD84-154ADC93DBD6}" presName="iconBgRect" presStyleLbl="bgShp" presStyleIdx="3" presStyleCnt="8"/>
      <dgm:spPr/>
    </dgm:pt>
    <dgm:pt modelId="{B5753823-A636-4F65-B517-99B5085ADE90}" type="pres">
      <dgm:prSet presAssocID="{FE52F938-F0A1-419B-BD84-154ADC93DBD6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5EE7B844-5D7B-4F46-B136-5141AC5720F1}" type="pres">
      <dgm:prSet presAssocID="{FE52F938-F0A1-419B-BD84-154ADC93DBD6}" presName="spaceRect" presStyleCnt="0"/>
      <dgm:spPr/>
    </dgm:pt>
    <dgm:pt modelId="{831577B6-CFA8-45FF-8C79-0AC3B57B0B46}" type="pres">
      <dgm:prSet presAssocID="{FE52F938-F0A1-419B-BD84-154ADC93DBD6}" presName="textRect" presStyleLbl="revTx" presStyleIdx="3" presStyleCnt="8">
        <dgm:presLayoutVars>
          <dgm:chMax val="1"/>
          <dgm:chPref val="1"/>
        </dgm:presLayoutVars>
      </dgm:prSet>
      <dgm:spPr/>
    </dgm:pt>
    <dgm:pt modelId="{55E634AC-C0BE-440A-A49F-4E7615324B65}" type="pres">
      <dgm:prSet presAssocID="{9077329C-E662-451B-9730-676E08486816}" presName="sibTrans" presStyleLbl="sibTrans2D1" presStyleIdx="0" presStyleCnt="0"/>
      <dgm:spPr/>
    </dgm:pt>
    <dgm:pt modelId="{CEFA54E5-CAB3-4D7F-882A-FB79E94552B5}" type="pres">
      <dgm:prSet presAssocID="{75A72B2F-303A-421B-92C7-E6321D4F5142}" presName="compNode" presStyleCnt="0"/>
      <dgm:spPr/>
    </dgm:pt>
    <dgm:pt modelId="{5F56EB58-7623-40DF-86E1-572F8E460A6C}" type="pres">
      <dgm:prSet presAssocID="{75A72B2F-303A-421B-92C7-E6321D4F5142}" presName="iconBgRect" presStyleLbl="bgShp" presStyleIdx="4" presStyleCnt="8"/>
      <dgm:spPr/>
    </dgm:pt>
    <dgm:pt modelId="{E6ACBCD9-7DF3-4324-9A17-E0FFAD8C544F}" type="pres">
      <dgm:prSet presAssocID="{75A72B2F-303A-421B-92C7-E6321D4F5142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1521BBA1-0A14-440D-A0B7-29DE3B4BE2B6}" type="pres">
      <dgm:prSet presAssocID="{75A72B2F-303A-421B-92C7-E6321D4F5142}" presName="spaceRect" presStyleCnt="0"/>
      <dgm:spPr/>
    </dgm:pt>
    <dgm:pt modelId="{8FB5BE64-A356-4A0B-BDB0-083A5FFF954E}" type="pres">
      <dgm:prSet presAssocID="{75A72B2F-303A-421B-92C7-E6321D4F5142}" presName="textRect" presStyleLbl="revTx" presStyleIdx="4" presStyleCnt="8">
        <dgm:presLayoutVars>
          <dgm:chMax val="1"/>
          <dgm:chPref val="1"/>
        </dgm:presLayoutVars>
      </dgm:prSet>
      <dgm:spPr/>
    </dgm:pt>
    <dgm:pt modelId="{62F988F6-D1FC-46E1-ADF6-995059EF30D9}" type="pres">
      <dgm:prSet presAssocID="{EB7F7CA2-D55A-43AA-8958-11189ABD87A6}" presName="sibTrans" presStyleLbl="sibTrans2D1" presStyleIdx="0" presStyleCnt="0"/>
      <dgm:spPr/>
    </dgm:pt>
    <dgm:pt modelId="{3959C4EB-EE0A-4741-A4D2-C3EAA21116AD}" type="pres">
      <dgm:prSet presAssocID="{8AC9F1DB-C4A9-47AB-BA97-69CAAB004A6C}" presName="compNode" presStyleCnt="0"/>
      <dgm:spPr/>
    </dgm:pt>
    <dgm:pt modelId="{BAC3A656-ED7D-40E7-9C5F-347730E89EB5}" type="pres">
      <dgm:prSet presAssocID="{8AC9F1DB-C4A9-47AB-BA97-69CAAB004A6C}" presName="iconBgRect" presStyleLbl="bgShp" presStyleIdx="5" presStyleCnt="8"/>
      <dgm:spPr/>
    </dgm:pt>
    <dgm:pt modelId="{86C1A43B-8897-41F2-A55D-C4C7F33B5910}" type="pres">
      <dgm:prSet presAssocID="{8AC9F1DB-C4A9-47AB-BA97-69CAAB004A6C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9B61D3FF-DD2E-4974-86EF-D384C0754786}" type="pres">
      <dgm:prSet presAssocID="{8AC9F1DB-C4A9-47AB-BA97-69CAAB004A6C}" presName="spaceRect" presStyleCnt="0"/>
      <dgm:spPr/>
    </dgm:pt>
    <dgm:pt modelId="{097FC64D-7C46-4A3D-9A57-0100463832DE}" type="pres">
      <dgm:prSet presAssocID="{8AC9F1DB-C4A9-47AB-BA97-69CAAB004A6C}" presName="textRect" presStyleLbl="revTx" presStyleIdx="5" presStyleCnt="8">
        <dgm:presLayoutVars>
          <dgm:chMax val="1"/>
          <dgm:chPref val="1"/>
        </dgm:presLayoutVars>
      </dgm:prSet>
      <dgm:spPr/>
    </dgm:pt>
    <dgm:pt modelId="{C23CD9D6-7230-40FC-8443-7B8B3A758C66}" type="pres">
      <dgm:prSet presAssocID="{E01DC8CB-439A-4117-B4AB-E8A638234B9B}" presName="sibTrans" presStyleLbl="sibTrans2D1" presStyleIdx="0" presStyleCnt="0"/>
      <dgm:spPr/>
    </dgm:pt>
    <dgm:pt modelId="{9ECD6978-7372-453B-BD0E-196E31ADC847}" type="pres">
      <dgm:prSet presAssocID="{61CA0712-A01A-40DA-8BC0-55F823701D15}" presName="compNode" presStyleCnt="0"/>
      <dgm:spPr/>
    </dgm:pt>
    <dgm:pt modelId="{BF22F3F4-FB2C-459C-8756-7D7E6360C169}" type="pres">
      <dgm:prSet presAssocID="{61CA0712-A01A-40DA-8BC0-55F823701D15}" presName="iconBgRect" presStyleLbl="bgShp" presStyleIdx="6" presStyleCnt="8"/>
      <dgm:spPr/>
    </dgm:pt>
    <dgm:pt modelId="{521140D0-A5E3-4755-B38F-5C1ABAD932F3}" type="pres">
      <dgm:prSet presAssocID="{61CA0712-A01A-40DA-8BC0-55F823701D15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st tubes"/>
        </a:ext>
      </dgm:extLst>
    </dgm:pt>
    <dgm:pt modelId="{B5AB76DD-8EED-4762-B035-7EA673699A92}" type="pres">
      <dgm:prSet presAssocID="{61CA0712-A01A-40DA-8BC0-55F823701D15}" presName="spaceRect" presStyleCnt="0"/>
      <dgm:spPr/>
    </dgm:pt>
    <dgm:pt modelId="{AA128A83-A05E-4B31-BCC7-8E987957972E}" type="pres">
      <dgm:prSet presAssocID="{61CA0712-A01A-40DA-8BC0-55F823701D15}" presName="textRect" presStyleLbl="revTx" presStyleIdx="6" presStyleCnt="8">
        <dgm:presLayoutVars>
          <dgm:chMax val="1"/>
          <dgm:chPref val="1"/>
        </dgm:presLayoutVars>
      </dgm:prSet>
      <dgm:spPr/>
    </dgm:pt>
    <dgm:pt modelId="{65C8356B-1159-4653-8225-BC85B8A1F43A}" type="pres">
      <dgm:prSet presAssocID="{695D9E6D-D415-432C-BB15-EB169AD786A8}" presName="sibTrans" presStyleLbl="sibTrans2D1" presStyleIdx="0" presStyleCnt="0"/>
      <dgm:spPr/>
    </dgm:pt>
    <dgm:pt modelId="{380E0841-2D40-45E8-8BDD-9DEE0265463E}" type="pres">
      <dgm:prSet presAssocID="{1505793A-5E94-4E3A-AB0C-386F2DBF63C5}" presName="compNode" presStyleCnt="0"/>
      <dgm:spPr/>
    </dgm:pt>
    <dgm:pt modelId="{E07612E8-0173-4D8A-B01B-2394FDBD64A0}" type="pres">
      <dgm:prSet presAssocID="{1505793A-5E94-4E3A-AB0C-386F2DBF63C5}" presName="iconBgRect" presStyleLbl="bgShp" presStyleIdx="7" presStyleCnt="8"/>
      <dgm:spPr/>
    </dgm:pt>
    <dgm:pt modelId="{FCC9B759-D732-4D3B-8ABE-57C1C250D2E2}" type="pres">
      <dgm:prSet presAssocID="{1505793A-5E94-4E3A-AB0C-386F2DBF63C5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9BC7FB09-E9D2-4CA9-9B56-68F4A0EA69EB}" type="pres">
      <dgm:prSet presAssocID="{1505793A-5E94-4E3A-AB0C-386F2DBF63C5}" presName="spaceRect" presStyleCnt="0"/>
      <dgm:spPr/>
    </dgm:pt>
    <dgm:pt modelId="{E234F8C1-746C-4D63-B9EC-D0383A66D355}" type="pres">
      <dgm:prSet presAssocID="{1505793A-5E94-4E3A-AB0C-386F2DBF63C5}" presName="textRect" presStyleLbl="revTx" presStyleIdx="7" presStyleCnt="8">
        <dgm:presLayoutVars>
          <dgm:chMax val="1"/>
          <dgm:chPref val="1"/>
        </dgm:presLayoutVars>
      </dgm:prSet>
      <dgm:spPr/>
    </dgm:pt>
  </dgm:ptLst>
  <dgm:cxnLst>
    <dgm:cxn modelId="{BC43C725-14E8-402C-97B7-C0B0CEA2FCFB}" type="presOf" srcId="{E01DC8CB-439A-4117-B4AB-E8A638234B9B}" destId="{C23CD9D6-7230-40FC-8443-7B8B3A758C66}" srcOrd="0" destOrd="0" presId="urn:microsoft.com/office/officeart/2018/2/layout/IconCircleList"/>
    <dgm:cxn modelId="{D9BD5A26-B84A-4009-B92F-EBEE346851FA}" type="presOf" srcId="{8AC9F1DB-C4A9-47AB-BA97-69CAAB004A6C}" destId="{097FC64D-7C46-4A3D-9A57-0100463832DE}" srcOrd="0" destOrd="0" presId="urn:microsoft.com/office/officeart/2018/2/layout/IconCircleList"/>
    <dgm:cxn modelId="{9AAE203E-FED7-418A-A1FC-43DD14AB3B7C}" type="presOf" srcId="{61CA0712-A01A-40DA-8BC0-55F823701D15}" destId="{AA128A83-A05E-4B31-BCC7-8E987957972E}" srcOrd="0" destOrd="0" presId="urn:microsoft.com/office/officeart/2018/2/layout/IconCircleList"/>
    <dgm:cxn modelId="{D6A9345B-D0AF-4826-B99E-E4AAF2AC9841}" type="presOf" srcId="{695D9E6D-D415-432C-BB15-EB169AD786A8}" destId="{65C8356B-1159-4653-8225-BC85B8A1F43A}" srcOrd="0" destOrd="0" presId="urn:microsoft.com/office/officeart/2018/2/layout/IconCircleList"/>
    <dgm:cxn modelId="{0D7DBB5F-F173-4EAA-A6F4-7D065B9790FF}" srcId="{DC213BD3-6556-4978-A656-A027AB7AF4F9}" destId="{1505793A-5E94-4E3A-AB0C-386F2DBF63C5}" srcOrd="7" destOrd="0" parTransId="{A6436C4D-D669-4428-8DB9-AE18823D3EB1}" sibTransId="{5335BEAD-7830-4507-90E5-3B8DF1D28891}"/>
    <dgm:cxn modelId="{C158CA4D-C9DB-45CE-9C1D-722C8CCC2C54}" type="presOf" srcId="{1505793A-5E94-4E3A-AB0C-386F2DBF63C5}" destId="{E234F8C1-746C-4D63-B9EC-D0383A66D355}" srcOrd="0" destOrd="0" presId="urn:microsoft.com/office/officeart/2018/2/layout/IconCircleList"/>
    <dgm:cxn modelId="{3048B870-F55E-40A7-A162-194920FE0B98}" type="presOf" srcId="{0FF664ED-4A24-4D29-8EB0-158054BF8F5D}" destId="{E2CA6743-D5B8-47FF-9F0A-FCFA2D87BFA4}" srcOrd="0" destOrd="0" presId="urn:microsoft.com/office/officeart/2018/2/layout/IconCircleList"/>
    <dgm:cxn modelId="{12C68485-B5D8-4D8A-A64E-47DF8C9D8171}" srcId="{DC213BD3-6556-4978-A656-A027AB7AF4F9}" destId="{A13D7EE8-E3C8-46D2-950F-8CF42115B6BF}" srcOrd="1" destOrd="0" parTransId="{33810EE1-42A3-41E6-9259-0BACECA4E0BD}" sibTransId="{2BD71329-F0EF-4879-B97A-CD4D9C8E9A16}"/>
    <dgm:cxn modelId="{A1F1348C-650E-414A-9CBA-B4FED38F25B3}" type="presOf" srcId="{9077329C-E662-451B-9730-676E08486816}" destId="{55E634AC-C0BE-440A-A49F-4E7615324B65}" srcOrd="0" destOrd="0" presId="urn:microsoft.com/office/officeart/2018/2/layout/IconCircleList"/>
    <dgm:cxn modelId="{F92C1F90-9264-4965-AB4E-343623C47819}" type="presOf" srcId="{75A72B2F-303A-421B-92C7-E6321D4F5142}" destId="{8FB5BE64-A356-4A0B-BDB0-083A5FFF954E}" srcOrd="0" destOrd="0" presId="urn:microsoft.com/office/officeart/2018/2/layout/IconCircleList"/>
    <dgm:cxn modelId="{C0528499-7FC2-4156-95CC-AD576ACD0CBE}" type="presOf" srcId="{EB7F7CA2-D55A-43AA-8958-11189ABD87A6}" destId="{62F988F6-D1FC-46E1-ADF6-995059EF30D9}" srcOrd="0" destOrd="0" presId="urn:microsoft.com/office/officeart/2018/2/layout/IconCircleList"/>
    <dgm:cxn modelId="{C35624A1-2E55-433C-9568-57D6FF5166A6}" type="presOf" srcId="{2BD71329-F0EF-4879-B97A-CD4D9C8E9A16}" destId="{A636DC44-8021-418A-8718-7BFD915CE64F}" srcOrd="0" destOrd="0" presId="urn:microsoft.com/office/officeart/2018/2/layout/IconCircleList"/>
    <dgm:cxn modelId="{AA6089A1-E313-4867-9920-749EF309A5A4}" type="presOf" srcId="{FE52F938-F0A1-419B-BD84-154ADC93DBD6}" destId="{831577B6-CFA8-45FF-8C79-0AC3B57B0B46}" srcOrd="0" destOrd="0" presId="urn:microsoft.com/office/officeart/2018/2/layout/IconCircleList"/>
    <dgm:cxn modelId="{C01513A6-8C67-40DF-8C01-9C3E5B79D3D6}" srcId="{DC213BD3-6556-4978-A656-A027AB7AF4F9}" destId="{61CA0712-A01A-40DA-8BC0-55F823701D15}" srcOrd="6" destOrd="0" parTransId="{C3E4A1C4-EB85-4AF4-941A-2F0F42D3FF10}" sibTransId="{695D9E6D-D415-432C-BB15-EB169AD786A8}"/>
    <dgm:cxn modelId="{D45B76AE-7B11-4306-ABF7-D32BB611262C}" srcId="{DC213BD3-6556-4978-A656-A027AB7AF4F9}" destId="{7CE55EDF-76D2-49A1-990F-A06B91B50046}" srcOrd="2" destOrd="0" parTransId="{8DD70D60-F4CD-4458-8FFF-3E3210E19614}" sibTransId="{6D80E7D0-4F50-4E34-8CBD-0A03DD127EC7}"/>
    <dgm:cxn modelId="{FC7EE1B9-976E-497F-BB6C-B371564500AE}" type="presOf" srcId="{A13D7EE8-E3C8-46D2-950F-8CF42115B6BF}" destId="{1696C178-D114-463C-BA4B-91788F8EC416}" srcOrd="0" destOrd="0" presId="urn:microsoft.com/office/officeart/2018/2/layout/IconCircleList"/>
    <dgm:cxn modelId="{CA0C8ABA-936C-476F-A633-82D5FC4E9F78}" srcId="{DC213BD3-6556-4978-A656-A027AB7AF4F9}" destId="{FE52F938-F0A1-419B-BD84-154ADC93DBD6}" srcOrd="3" destOrd="0" parTransId="{060C856B-1187-40B4-A803-6C10C64162A6}" sibTransId="{9077329C-E662-451B-9730-676E08486816}"/>
    <dgm:cxn modelId="{34AF68C0-2296-4FFE-8F6E-F9035A375166}" srcId="{DC213BD3-6556-4978-A656-A027AB7AF4F9}" destId="{8AC9F1DB-C4A9-47AB-BA97-69CAAB004A6C}" srcOrd="5" destOrd="0" parTransId="{7857428B-4801-483A-9759-044CAFD1B920}" sibTransId="{E01DC8CB-439A-4117-B4AB-E8A638234B9B}"/>
    <dgm:cxn modelId="{A1DBE3C2-218E-4F45-9777-F4786872A206}" type="presOf" srcId="{6D80E7D0-4F50-4E34-8CBD-0A03DD127EC7}" destId="{6EBC3206-F8E3-4C55-B961-F1580B89D6A8}" srcOrd="0" destOrd="0" presId="urn:microsoft.com/office/officeart/2018/2/layout/IconCircleList"/>
    <dgm:cxn modelId="{079501C9-DDF4-498D-A8A0-DED78CFB49C0}" srcId="{DC213BD3-6556-4978-A656-A027AB7AF4F9}" destId="{75A72B2F-303A-421B-92C7-E6321D4F5142}" srcOrd="4" destOrd="0" parTransId="{ACEFF70F-97B7-41EF-8F82-4D89E23BE713}" sibTransId="{EB7F7CA2-D55A-43AA-8958-11189ABD87A6}"/>
    <dgm:cxn modelId="{5DBD12C9-5977-486E-A8DE-EF68358C7D17}" srcId="{DC213BD3-6556-4978-A656-A027AB7AF4F9}" destId="{B4099658-0737-465A-BF68-2E923C42DF4B}" srcOrd="0" destOrd="0" parTransId="{8CCABAAE-EEA5-4B5E-A89C-088320846722}" sibTransId="{0FF664ED-4A24-4D29-8EB0-158054BF8F5D}"/>
    <dgm:cxn modelId="{DF3CCEDB-D575-4F17-A90D-37CD2BAE3CC3}" type="presOf" srcId="{B4099658-0737-465A-BF68-2E923C42DF4B}" destId="{F3599CD2-820E-443A-8F6F-B542CC3778F0}" srcOrd="0" destOrd="0" presId="urn:microsoft.com/office/officeart/2018/2/layout/IconCircleList"/>
    <dgm:cxn modelId="{33B9CCFF-9EDA-4DD2-8C0E-FE7C841FC07A}" type="presOf" srcId="{7CE55EDF-76D2-49A1-990F-A06B91B50046}" destId="{3484CEC6-99D8-40FA-87BB-6C59EB0C03DC}" srcOrd="0" destOrd="0" presId="urn:microsoft.com/office/officeart/2018/2/layout/IconCircleList"/>
    <dgm:cxn modelId="{5B07EEFF-28DA-4DCA-AF08-A186EE1C55B0}" type="presOf" srcId="{DC213BD3-6556-4978-A656-A027AB7AF4F9}" destId="{27AEB810-9A41-423B-8887-543E8390DCE3}" srcOrd="0" destOrd="0" presId="urn:microsoft.com/office/officeart/2018/2/layout/IconCircleList"/>
    <dgm:cxn modelId="{81205F39-C059-46EF-8E59-79A53A81EE4E}" type="presParOf" srcId="{27AEB810-9A41-423B-8887-543E8390DCE3}" destId="{2D13E84C-0F6C-405E-8183-1705AE9635CF}" srcOrd="0" destOrd="0" presId="urn:microsoft.com/office/officeart/2018/2/layout/IconCircleList"/>
    <dgm:cxn modelId="{748555DB-71C6-4617-B18C-FA1E14751F55}" type="presParOf" srcId="{2D13E84C-0F6C-405E-8183-1705AE9635CF}" destId="{0EF77CDB-D662-4E71-B59E-400A266F1960}" srcOrd="0" destOrd="0" presId="urn:microsoft.com/office/officeart/2018/2/layout/IconCircleList"/>
    <dgm:cxn modelId="{A82959C6-B64B-4624-A17C-E5F2A1BC554D}" type="presParOf" srcId="{0EF77CDB-D662-4E71-B59E-400A266F1960}" destId="{18A0E871-4D75-44E4-AD74-A6E0C4A4768D}" srcOrd="0" destOrd="0" presId="urn:microsoft.com/office/officeart/2018/2/layout/IconCircleList"/>
    <dgm:cxn modelId="{3CC016ED-8AE2-484E-97A1-7F21C2FABA70}" type="presParOf" srcId="{0EF77CDB-D662-4E71-B59E-400A266F1960}" destId="{BD30197A-C428-4345-BBB0-92A66BDB0E4B}" srcOrd="1" destOrd="0" presId="urn:microsoft.com/office/officeart/2018/2/layout/IconCircleList"/>
    <dgm:cxn modelId="{D8C89ABD-899E-4B29-84DF-A0DDAF4A128B}" type="presParOf" srcId="{0EF77CDB-D662-4E71-B59E-400A266F1960}" destId="{89B47173-AB8E-4194-9428-29B079C3A16E}" srcOrd="2" destOrd="0" presId="urn:microsoft.com/office/officeart/2018/2/layout/IconCircleList"/>
    <dgm:cxn modelId="{2A46B3C4-DE59-4C9B-A78C-5B91FC015238}" type="presParOf" srcId="{0EF77CDB-D662-4E71-B59E-400A266F1960}" destId="{F3599CD2-820E-443A-8F6F-B542CC3778F0}" srcOrd="3" destOrd="0" presId="urn:microsoft.com/office/officeart/2018/2/layout/IconCircleList"/>
    <dgm:cxn modelId="{A9E24074-364E-482D-BAF3-BCC4A6589986}" type="presParOf" srcId="{2D13E84C-0F6C-405E-8183-1705AE9635CF}" destId="{E2CA6743-D5B8-47FF-9F0A-FCFA2D87BFA4}" srcOrd="1" destOrd="0" presId="urn:microsoft.com/office/officeart/2018/2/layout/IconCircleList"/>
    <dgm:cxn modelId="{DA2E2F9E-30E3-432E-9F98-E6E5FBF95330}" type="presParOf" srcId="{2D13E84C-0F6C-405E-8183-1705AE9635CF}" destId="{D8064EB3-6049-40F2-9756-DDC89C7AB692}" srcOrd="2" destOrd="0" presId="urn:microsoft.com/office/officeart/2018/2/layout/IconCircleList"/>
    <dgm:cxn modelId="{F2D175FF-EF75-42C0-86AD-D8A46E27262F}" type="presParOf" srcId="{D8064EB3-6049-40F2-9756-DDC89C7AB692}" destId="{916210C2-6EE2-4149-926B-B2DAC81EA655}" srcOrd="0" destOrd="0" presId="urn:microsoft.com/office/officeart/2018/2/layout/IconCircleList"/>
    <dgm:cxn modelId="{6B10B754-291B-4ADF-A1ED-73218E29EAE7}" type="presParOf" srcId="{D8064EB3-6049-40F2-9756-DDC89C7AB692}" destId="{7EB6944B-DF6C-4BF9-9A4A-93355B35B528}" srcOrd="1" destOrd="0" presId="urn:microsoft.com/office/officeart/2018/2/layout/IconCircleList"/>
    <dgm:cxn modelId="{6AE765B6-074E-443C-9CE3-B25154C0B591}" type="presParOf" srcId="{D8064EB3-6049-40F2-9756-DDC89C7AB692}" destId="{A0E82C27-1FC5-4B0F-8325-3A170D05FE7B}" srcOrd="2" destOrd="0" presId="urn:microsoft.com/office/officeart/2018/2/layout/IconCircleList"/>
    <dgm:cxn modelId="{85430F15-40E0-4C92-BE6F-EA3D23718F64}" type="presParOf" srcId="{D8064EB3-6049-40F2-9756-DDC89C7AB692}" destId="{1696C178-D114-463C-BA4B-91788F8EC416}" srcOrd="3" destOrd="0" presId="urn:microsoft.com/office/officeart/2018/2/layout/IconCircleList"/>
    <dgm:cxn modelId="{02E3905F-84C4-4C4E-8556-950A1C32A160}" type="presParOf" srcId="{2D13E84C-0F6C-405E-8183-1705AE9635CF}" destId="{A636DC44-8021-418A-8718-7BFD915CE64F}" srcOrd="3" destOrd="0" presId="urn:microsoft.com/office/officeart/2018/2/layout/IconCircleList"/>
    <dgm:cxn modelId="{140707A2-1FDA-4B80-99C4-2EE7863DAB92}" type="presParOf" srcId="{2D13E84C-0F6C-405E-8183-1705AE9635CF}" destId="{D0BA85CD-4A40-4003-A46A-DF29B0C58E49}" srcOrd="4" destOrd="0" presId="urn:microsoft.com/office/officeart/2018/2/layout/IconCircleList"/>
    <dgm:cxn modelId="{64DD0D38-611B-40E3-98B6-A9E76AB81335}" type="presParOf" srcId="{D0BA85CD-4A40-4003-A46A-DF29B0C58E49}" destId="{949B1F64-8F36-4527-8033-FD0BADD663CE}" srcOrd="0" destOrd="0" presId="urn:microsoft.com/office/officeart/2018/2/layout/IconCircleList"/>
    <dgm:cxn modelId="{932ED4DB-2105-4F24-BDAA-C0E4F233B059}" type="presParOf" srcId="{D0BA85CD-4A40-4003-A46A-DF29B0C58E49}" destId="{4AE62CE5-6E0E-4356-872D-FAE2180538CA}" srcOrd="1" destOrd="0" presId="urn:microsoft.com/office/officeart/2018/2/layout/IconCircleList"/>
    <dgm:cxn modelId="{5F18CD76-AE1D-4D0C-943D-D550A1680619}" type="presParOf" srcId="{D0BA85CD-4A40-4003-A46A-DF29B0C58E49}" destId="{E7C0F1E9-DEAC-4E34-ABC5-2B8CDEEB5384}" srcOrd="2" destOrd="0" presId="urn:microsoft.com/office/officeart/2018/2/layout/IconCircleList"/>
    <dgm:cxn modelId="{A8703045-C53F-4504-BFA8-B1F426431393}" type="presParOf" srcId="{D0BA85CD-4A40-4003-A46A-DF29B0C58E49}" destId="{3484CEC6-99D8-40FA-87BB-6C59EB0C03DC}" srcOrd="3" destOrd="0" presId="urn:microsoft.com/office/officeart/2018/2/layout/IconCircleList"/>
    <dgm:cxn modelId="{D1139667-F15D-4930-A72A-A8E0B59580BA}" type="presParOf" srcId="{2D13E84C-0F6C-405E-8183-1705AE9635CF}" destId="{6EBC3206-F8E3-4C55-B961-F1580B89D6A8}" srcOrd="5" destOrd="0" presId="urn:microsoft.com/office/officeart/2018/2/layout/IconCircleList"/>
    <dgm:cxn modelId="{6349E736-CD47-43C5-BE4F-2B88D4689A1D}" type="presParOf" srcId="{2D13E84C-0F6C-405E-8183-1705AE9635CF}" destId="{B3CEC15B-ADBB-4CCF-861D-142003DD2FDA}" srcOrd="6" destOrd="0" presId="urn:microsoft.com/office/officeart/2018/2/layout/IconCircleList"/>
    <dgm:cxn modelId="{8C664BEF-EC76-49F2-8B2E-E8413F23C5AA}" type="presParOf" srcId="{B3CEC15B-ADBB-4CCF-861D-142003DD2FDA}" destId="{98B34C49-2F14-4CB2-BE2F-E5BC789B4769}" srcOrd="0" destOrd="0" presId="urn:microsoft.com/office/officeart/2018/2/layout/IconCircleList"/>
    <dgm:cxn modelId="{C1CC359A-746B-48F6-A3F6-753F2D3B2FB1}" type="presParOf" srcId="{B3CEC15B-ADBB-4CCF-861D-142003DD2FDA}" destId="{B5753823-A636-4F65-B517-99B5085ADE90}" srcOrd="1" destOrd="0" presId="urn:microsoft.com/office/officeart/2018/2/layout/IconCircleList"/>
    <dgm:cxn modelId="{457CED56-AC63-47D6-B4DD-EFBF06986E96}" type="presParOf" srcId="{B3CEC15B-ADBB-4CCF-861D-142003DD2FDA}" destId="{5EE7B844-5D7B-4F46-B136-5141AC5720F1}" srcOrd="2" destOrd="0" presId="urn:microsoft.com/office/officeart/2018/2/layout/IconCircleList"/>
    <dgm:cxn modelId="{C3751723-8617-4F7B-8D92-AE2BBDF4126B}" type="presParOf" srcId="{B3CEC15B-ADBB-4CCF-861D-142003DD2FDA}" destId="{831577B6-CFA8-45FF-8C79-0AC3B57B0B46}" srcOrd="3" destOrd="0" presId="urn:microsoft.com/office/officeart/2018/2/layout/IconCircleList"/>
    <dgm:cxn modelId="{3D28D80D-36F3-4D78-96FD-A51730E9B5E3}" type="presParOf" srcId="{2D13E84C-0F6C-405E-8183-1705AE9635CF}" destId="{55E634AC-C0BE-440A-A49F-4E7615324B65}" srcOrd="7" destOrd="0" presId="urn:microsoft.com/office/officeart/2018/2/layout/IconCircleList"/>
    <dgm:cxn modelId="{4C6B261D-3F06-4306-B66D-59E9F9E7DAFA}" type="presParOf" srcId="{2D13E84C-0F6C-405E-8183-1705AE9635CF}" destId="{CEFA54E5-CAB3-4D7F-882A-FB79E94552B5}" srcOrd="8" destOrd="0" presId="urn:microsoft.com/office/officeart/2018/2/layout/IconCircleList"/>
    <dgm:cxn modelId="{F3C4A894-5FCB-45CE-B706-107B0C2A0884}" type="presParOf" srcId="{CEFA54E5-CAB3-4D7F-882A-FB79E94552B5}" destId="{5F56EB58-7623-40DF-86E1-572F8E460A6C}" srcOrd="0" destOrd="0" presId="urn:microsoft.com/office/officeart/2018/2/layout/IconCircleList"/>
    <dgm:cxn modelId="{BCB771AE-A648-4949-B87C-F75A03AE08FB}" type="presParOf" srcId="{CEFA54E5-CAB3-4D7F-882A-FB79E94552B5}" destId="{E6ACBCD9-7DF3-4324-9A17-E0FFAD8C544F}" srcOrd="1" destOrd="0" presId="urn:microsoft.com/office/officeart/2018/2/layout/IconCircleList"/>
    <dgm:cxn modelId="{A2F40835-873B-41A8-A90A-E5B84106DDDA}" type="presParOf" srcId="{CEFA54E5-CAB3-4D7F-882A-FB79E94552B5}" destId="{1521BBA1-0A14-440D-A0B7-29DE3B4BE2B6}" srcOrd="2" destOrd="0" presId="urn:microsoft.com/office/officeart/2018/2/layout/IconCircleList"/>
    <dgm:cxn modelId="{091F4C9B-783B-4376-865E-3248A759999A}" type="presParOf" srcId="{CEFA54E5-CAB3-4D7F-882A-FB79E94552B5}" destId="{8FB5BE64-A356-4A0B-BDB0-083A5FFF954E}" srcOrd="3" destOrd="0" presId="urn:microsoft.com/office/officeart/2018/2/layout/IconCircleList"/>
    <dgm:cxn modelId="{7D233C6B-AEF8-40A7-9AC8-67FF626BA35A}" type="presParOf" srcId="{2D13E84C-0F6C-405E-8183-1705AE9635CF}" destId="{62F988F6-D1FC-46E1-ADF6-995059EF30D9}" srcOrd="9" destOrd="0" presId="urn:microsoft.com/office/officeart/2018/2/layout/IconCircleList"/>
    <dgm:cxn modelId="{6C9AA0FC-0328-4916-B7B2-3A1DC0BC31ED}" type="presParOf" srcId="{2D13E84C-0F6C-405E-8183-1705AE9635CF}" destId="{3959C4EB-EE0A-4741-A4D2-C3EAA21116AD}" srcOrd="10" destOrd="0" presId="urn:microsoft.com/office/officeart/2018/2/layout/IconCircleList"/>
    <dgm:cxn modelId="{1FD7F190-6BDC-4E52-B3E1-2605BDCE4D62}" type="presParOf" srcId="{3959C4EB-EE0A-4741-A4D2-C3EAA21116AD}" destId="{BAC3A656-ED7D-40E7-9C5F-347730E89EB5}" srcOrd="0" destOrd="0" presId="urn:microsoft.com/office/officeart/2018/2/layout/IconCircleList"/>
    <dgm:cxn modelId="{B18F04DB-4FED-47E5-973F-3B11AF573356}" type="presParOf" srcId="{3959C4EB-EE0A-4741-A4D2-C3EAA21116AD}" destId="{86C1A43B-8897-41F2-A55D-C4C7F33B5910}" srcOrd="1" destOrd="0" presId="urn:microsoft.com/office/officeart/2018/2/layout/IconCircleList"/>
    <dgm:cxn modelId="{A8FE572A-9D51-4FB7-9AAD-B97963ECE5B0}" type="presParOf" srcId="{3959C4EB-EE0A-4741-A4D2-C3EAA21116AD}" destId="{9B61D3FF-DD2E-4974-86EF-D384C0754786}" srcOrd="2" destOrd="0" presId="urn:microsoft.com/office/officeart/2018/2/layout/IconCircleList"/>
    <dgm:cxn modelId="{94726457-B44F-4ADA-BD6A-2A3595DF110B}" type="presParOf" srcId="{3959C4EB-EE0A-4741-A4D2-C3EAA21116AD}" destId="{097FC64D-7C46-4A3D-9A57-0100463832DE}" srcOrd="3" destOrd="0" presId="urn:microsoft.com/office/officeart/2018/2/layout/IconCircleList"/>
    <dgm:cxn modelId="{04B0B98C-AE8E-47FD-8CA5-2695EA5EF04A}" type="presParOf" srcId="{2D13E84C-0F6C-405E-8183-1705AE9635CF}" destId="{C23CD9D6-7230-40FC-8443-7B8B3A758C66}" srcOrd="11" destOrd="0" presId="urn:microsoft.com/office/officeart/2018/2/layout/IconCircleList"/>
    <dgm:cxn modelId="{46087157-9436-4256-A153-1D1E5C368567}" type="presParOf" srcId="{2D13E84C-0F6C-405E-8183-1705AE9635CF}" destId="{9ECD6978-7372-453B-BD0E-196E31ADC847}" srcOrd="12" destOrd="0" presId="urn:microsoft.com/office/officeart/2018/2/layout/IconCircleList"/>
    <dgm:cxn modelId="{B2F0732C-4851-411F-B861-64824A4D53A8}" type="presParOf" srcId="{9ECD6978-7372-453B-BD0E-196E31ADC847}" destId="{BF22F3F4-FB2C-459C-8756-7D7E6360C169}" srcOrd="0" destOrd="0" presId="urn:microsoft.com/office/officeart/2018/2/layout/IconCircleList"/>
    <dgm:cxn modelId="{D5FB0310-2F77-4D12-AD82-F482F2223C00}" type="presParOf" srcId="{9ECD6978-7372-453B-BD0E-196E31ADC847}" destId="{521140D0-A5E3-4755-B38F-5C1ABAD932F3}" srcOrd="1" destOrd="0" presId="urn:microsoft.com/office/officeart/2018/2/layout/IconCircleList"/>
    <dgm:cxn modelId="{08A879E7-F13B-4C22-AB6E-9F84650872F6}" type="presParOf" srcId="{9ECD6978-7372-453B-BD0E-196E31ADC847}" destId="{B5AB76DD-8EED-4762-B035-7EA673699A92}" srcOrd="2" destOrd="0" presId="urn:microsoft.com/office/officeart/2018/2/layout/IconCircleList"/>
    <dgm:cxn modelId="{CB144499-A9B0-4C36-8EA1-1B74FCD2FD7A}" type="presParOf" srcId="{9ECD6978-7372-453B-BD0E-196E31ADC847}" destId="{AA128A83-A05E-4B31-BCC7-8E987957972E}" srcOrd="3" destOrd="0" presId="urn:microsoft.com/office/officeart/2018/2/layout/IconCircleList"/>
    <dgm:cxn modelId="{AC418913-37BD-4942-95B3-411441DD1DDB}" type="presParOf" srcId="{2D13E84C-0F6C-405E-8183-1705AE9635CF}" destId="{65C8356B-1159-4653-8225-BC85B8A1F43A}" srcOrd="13" destOrd="0" presId="urn:microsoft.com/office/officeart/2018/2/layout/IconCircleList"/>
    <dgm:cxn modelId="{1B351C71-827D-4D98-9516-CD3E4EF945FE}" type="presParOf" srcId="{2D13E84C-0F6C-405E-8183-1705AE9635CF}" destId="{380E0841-2D40-45E8-8BDD-9DEE0265463E}" srcOrd="14" destOrd="0" presId="urn:microsoft.com/office/officeart/2018/2/layout/IconCircleList"/>
    <dgm:cxn modelId="{798A3E63-8918-42B8-AC0C-64BA98AF370B}" type="presParOf" srcId="{380E0841-2D40-45E8-8BDD-9DEE0265463E}" destId="{E07612E8-0173-4D8A-B01B-2394FDBD64A0}" srcOrd="0" destOrd="0" presId="urn:microsoft.com/office/officeart/2018/2/layout/IconCircleList"/>
    <dgm:cxn modelId="{34E0AFFB-1B7F-4C1A-84C7-291BF4290F80}" type="presParOf" srcId="{380E0841-2D40-45E8-8BDD-9DEE0265463E}" destId="{FCC9B759-D732-4D3B-8ABE-57C1C250D2E2}" srcOrd="1" destOrd="0" presId="urn:microsoft.com/office/officeart/2018/2/layout/IconCircleList"/>
    <dgm:cxn modelId="{011145B1-04D2-4BBA-B876-8E4856C140B1}" type="presParOf" srcId="{380E0841-2D40-45E8-8BDD-9DEE0265463E}" destId="{9BC7FB09-E9D2-4CA9-9B56-68F4A0EA69EB}" srcOrd="2" destOrd="0" presId="urn:microsoft.com/office/officeart/2018/2/layout/IconCircleList"/>
    <dgm:cxn modelId="{96685C84-9D09-4554-95A7-E5E4F55CD8F3}" type="presParOf" srcId="{380E0841-2D40-45E8-8BDD-9DEE0265463E}" destId="{E234F8C1-746C-4D63-B9EC-D0383A66D355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C66911E-72E5-4D5B-9E6B-31EC607FB026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D84F99E-CD49-447A-97DC-DD5F2E19537C}">
      <dgm:prSet/>
      <dgm:spPr/>
      <dgm:t>
        <a:bodyPr/>
        <a:lstStyle/>
        <a:p>
          <a:pPr>
            <a:defRPr b="1"/>
          </a:pPr>
          <a:r>
            <a:rPr lang="en-US" b="1" i="0"/>
            <a:t>Console App</a:t>
          </a:r>
          <a:endParaRPr lang="en-US"/>
        </a:p>
      </dgm:t>
    </dgm:pt>
    <dgm:pt modelId="{2B28904F-9416-488B-97C2-289CB8D3C83E}" type="parTrans" cxnId="{48B5B34B-E9CB-4542-AF81-D97CA5E6A5A7}">
      <dgm:prSet/>
      <dgm:spPr/>
      <dgm:t>
        <a:bodyPr/>
        <a:lstStyle/>
        <a:p>
          <a:endParaRPr lang="en-US"/>
        </a:p>
      </dgm:t>
    </dgm:pt>
    <dgm:pt modelId="{CC570BE9-7D11-42FA-A386-36A292911160}" type="sibTrans" cxnId="{48B5B34B-E9CB-4542-AF81-D97CA5E6A5A7}">
      <dgm:prSet/>
      <dgm:spPr/>
      <dgm:t>
        <a:bodyPr/>
        <a:lstStyle/>
        <a:p>
          <a:endParaRPr lang="en-US"/>
        </a:p>
      </dgm:t>
    </dgm:pt>
    <dgm:pt modelId="{8F576C13-7AEA-4D41-85E6-D64A1F543788}">
      <dgm:prSet/>
      <dgm:spPr/>
      <dgm:t>
        <a:bodyPr/>
        <a:lstStyle/>
        <a:p>
          <a:r>
            <a:rPr lang="en-US" b="0" i="0"/>
            <a:t>CI pipeline to analyze with SonarCloud</a:t>
          </a:r>
          <a:endParaRPr lang="en-US"/>
        </a:p>
      </dgm:t>
    </dgm:pt>
    <dgm:pt modelId="{C8CA02DF-EC49-493B-8075-7C1BEB441AD0}" type="parTrans" cxnId="{EA9969BF-1F65-449D-B22C-2CA165091530}">
      <dgm:prSet/>
      <dgm:spPr/>
      <dgm:t>
        <a:bodyPr/>
        <a:lstStyle/>
        <a:p>
          <a:endParaRPr lang="en-US"/>
        </a:p>
      </dgm:t>
    </dgm:pt>
    <dgm:pt modelId="{2726A629-782B-407B-B9E6-81A8F41552C1}" type="sibTrans" cxnId="{EA9969BF-1F65-449D-B22C-2CA165091530}">
      <dgm:prSet/>
      <dgm:spPr/>
      <dgm:t>
        <a:bodyPr/>
        <a:lstStyle/>
        <a:p>
          <a:endParaRPr lang="en-US"/>
        </a:p>
      </dgm:t>
    </dgm:pt>
    <dgm:pt modelId="{DCD37D8F-8F00-40E6-88AD-5A52367ADB02}">
      <dgm:prSet/>
      <dgm:spPr/>
      <dgm:t>
        <a:bodyPr/>
        <a:lstStyle/>
        <a:p>
          <a:r>
            <a:rPr lang="en-US" b="0" i="0" dirty="0"/>
            <a:t>CD pipeline to build, publish, and create a Docker image of my console app, and push it to my Docker Hub repo.</a:t>
          </a:r>
          <a:endParaRPr lang="en-US" dirty="0"/>
        </a:p>
      </dgm:t>
    </dgm:pt>
    <dgm:pt modelId="{CAB49B7C-A042-4567-9290-826C3E25649F}" type="parTrans" cxnId="{79A7E170-48E4-48CF-9931-F248FD0D8FC7}">
      <dgm:prSet/>
      <dgm:spPr/>
      <dgm:t>
        <a:bodyPr/>
        <a:lstStyle/>
        <a:p>
          <a:endParaRPr lang="en-US"/>
        </a:p>
      </dgm:t>
    </dgm:pt>
    <dgm:pt modelId="{0F216611-DAA7-41BC-AA7D-67C153BD4311}" type="sibTrans" cxnId="{79A7E170-48E4-48CF-9931-F248FD0D8FC7}">
      <dgm:prSet/>
      <dgm:spPr/>
      <dgm:t>
        <a:bodyPr/>
        <a:lstStyle/>
        <a:p>
          <a:endParaRPr lang="en-US"/>
        </a:p>
      </dgm:t>
    </dgm:pt>
    <dgm:pt modelId="{374B5735-E448-4B1F-A6D2-B276F4BEC188}">
      <dgm:prSet/>
      <dgm:spPr/>
      <dgm:t>
        <a:bodyPr/>
        <a:lstStyle/>
        <a:p>
          <a:pPr>
            <a:defRPr b="1"/>
          </a:pPr>
          <a:r>
            <a:rPr lang="en-US" b="1" i="0"/>
            <a:t>Web</a:t>
          </a:r>
          <a:r>
            <a:rPr lang="en-US" b="1"/>
            <a:t> Service </a:t>
          </a:r>
          <a:r>
            <a:rPr lang="en-US" b="1" i="0"/>
            <a:t>API</a:t>
          </a:r>
          <a:endParaRPr lang="en-US"/>
        </a:p>
      </dgm:t>
    </dgm:pt>
    <dgm:pt modelId="{BABA0E95-AC80-469B-B721-73DDCF726874}" type="parTrans" cxnId="{C47BC0B8-37E7-4E36-A231-C314FBD511A9}">
      <dgm:prSet/>
      <dgm:spPr/>
      <dgm:t>
        <a:bodyPr/>
        <a:lstStyle/>
        <a:p>
          <a:endParaRPr lang="en-US"/>
        </a:p>
      </dgm:t>
    </dgm:pt>
    <dgm:pt modelId="{8FBC174D-30F6-469C-B643-1D9B736BD703}" type="sibTrans" cxnId="{C47BC0B8-37E7-4E36-A231-C314FBD511A9}">
      <dgm:prSet/>
      <dgm:spPr/>
      <dgm:t>
        <a:bodyPr/>
        <a:lstStyle/>
        <a:p>
          <a:endParaRPr lang="en-US"/>
        </a:p>
      </dgm:t>
    </dgm:pt>
    <dgm:pt modelId="{347A0D8F-9860-4D6F-BF8D-06F5E3E4C520}">
      <dgm:prSet/>
      <dgm:spPr/>
      <dgm:t>
        <a:bodyPr/>
        <a:lstStyle/>
        <a:p>
          <a:r>
            <a:rPr lang="en-US" b="0" i="0"/>
            <a:t>CI pipeline to analyze with SonarCloud</a:t>
          </a:r>
          <a:endParaRPr lang="en-US"/>
        </a:p>
      </dgm:t>
    </dgm:pt>
    <dgm:pt modelId="{657A93F1-3FEC-4B4A-B732-16D0A78EB698}" type="parTrans" cxnId="{63FE1444-FE2A-4668-95CA-7E783934C002}">
      <dgm:prSet/>
      <dgm:spPr/>
      <dgm:t>
        <a:bodyPr/>
        <a:lstStyle/>
        <a:p>
          <a:endParaRPr lang="en-US"/>
        </a:p>
      </dgm:t>
    </dgm:pt>
    <dgm:pt modelId="{1105709B-9B45-43A7-87A1-EF98C1E7FD14}" type="sibTrans" cxnId="{63FE1444-FE2A-4668-95CA-7E783934C002}">
      <dgm:prSet/>
      <dgm:spPr/>
      <dgm:t>
        <a:bodyPr/>
        <a:lstStyle/>
        <a:p>
          <a:endParaRPr lang="en-US"/>
        </a:p>
      </dgm:t>
    </dgm:pt>
    <dgm:pt modelId="{8EA107DE-FA64-4489-9A41-9CF539D85A22}">
      <dgm:prSet/>
      <dgm:spPr/>
      <dgm:t>
        <a:bodyPr/>
        <a:lstStyle/>
        <a:p>
          <a:r>
            <a:rPr lang="en-US" b="0" i="0"/>
            <a:t>CD pipeline to build, publish, and deploy my API to Azure App Service for deployment.</a:t>
          </a:r>
          <a:endParaRPr lang="en-US"/>
        </a:p>
      </dgm:t>
    </dgm:pt>
    <dgm:pt modelId="{9D5C06E2-7BF7-4461-8CD9-D595C681F013}" type="parTrans" cxnId="{F1823DF2-D64E-4F77-BECD-C61BF0BCDB7B}">
      <dgm:prSet/>
      <dgm:spPr/>
      <dgm:t>
        <a:bodyPr/>
        <a:lstStyle/>
        <a:p>
          <a:endParaRPr lang="en-US"/>
        </a:p>
      </dgm:t>
    </dgm:pt>
    <dgm:pt modelId="{94585B30-3B1A-467B-92FB-A8755F24B752}" type="sibTrans" cxnId="{F1823DF2-D64E-4F77-BECD-C61BF0BCDB7B}">
      <dgm:prSet/>
      <dgm:spPr/>
      <dgm:t>
        <a:bodyPr/>
        <a:lstStyle/>
        <a:p>
          <a:endParaRPr lang="en-US"/>
        </a:p>
      </dgm:t>
    </dgm:pt>
    <dgm:pt modelId="{A84FF476-EF5A-4160-BD1E-2FD29A13F1B4}" type="pres">
      <dgm:prSet presAssocID="{5C66911E-72E5-4D5B-9E6B-31EC607FB026}" presName="root" presStyleCnt="0">
        <dgm:presLayoutVars>
          <dgm:dir/>
          <dgm:resizeHandles val="exact"/>
        </dgm:presLayoutVars>
      </dgm:prSet>
      <dgm:spPr/>
    </dgm:pt>
    <dgm:pt modelId="{2DAFAF24-E56F-46EA-951F-E7336A9DBBBD}" type="pres">
      <dgm:prSet presAssocID="{AD84F99E-CD49-447A-97DC-DD5F2E19537C}" presName="compNode" presStyleCnt="0"/>
      <dgm:spPr/>
    </dgm:pt>
    <dgm:pt modelId="{6AD656CF-1F01-4FB5-87AD-E33A7C516AC7}" type="pres">
      <dgm:prSet presAssocID="{AD84F99E-CD49-447A-97DC-DD5F2E19537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44D46D48-7D94-4AB1-95E9-5136ECA4EED2}" type="pres">
      <dgm:prSet presAssocID="{AD84F99E-CD49-447A-97DC-DD5F2E19537C}" presName="iconSpace" presStyleCnt="0"/>
      <dgm:spPr/>
    </dgm:pt>
    <dgm:pt modelId="{17BFD8ED-F716-4248-A547-0D6CFB06922A}" type="pres">
      <dgm:prSet presAssocID="{AD84F99E-CD49-447A-97DC-DD5F2E19537C}" presName="parTx" presStyleLbl="revTx" presStyleIdx="0" presStyleCnt="4">
        <dgm:presLayoutVars>
          <dgm:chMax val="0"/>
          <dgm:chPref val="0"/>
        </dgm:presLayoutVars>
      </dgm:prSet>
      <dgm:spPr/>
    </dgm:pt>
    <dgm:pt modelId="{515971BA-990A-4626-BA8C-ABE3EDB0CFB1}" type="pres">
      <dgm:prSet presAssocID="{AD84F99E-CD49-447A-97DC-DD5F2E19537C}" presName="txSpace" presStyleCnt="0"/>
      <dgm:spPr/>
    </dgm:pt>
    <dgm:pt modelId="{9FACFB84-F24D-4F16-AA0A-C4C42A47700A}" type="pres">
      <dgm:prSet presAssocID="{AD84F99E-CD49-447A-97DC-DD5F2E19537C}" presName="desTx" presStyleLbl="revTx" presStyleIdx="1" presStyleCnt="4">
        <dgm:presLayoutVars/>
      </dgm:prSet>
      <dgm:spPr/>
    </dgm:pt>
    <dgm:pt modelId="{331AAD06-308D-4A91-BC4A-CFD21D4C360D}" type="pres">
      <dgm:prSet presAssocID="{CC570BE9-7D11-42FA-A386-36A292911160}" presName="sibTrans" presStyleCnt="0"/>
      <dgm:spPr/>
    </dgm:pt>
    <dgm:pt modelId="{41CE44C1-A6AE-402D-A75B-E37C80B64F25}" type="pres">
      <dgm:prSet presAssocID="{374B5735-E448-4B1F-A6D2-B276F4BEC188}" presName="compNode" presStyleCnt="0"/>
      <dgm:spPr/>
    </dgm:pt>
    <dgm:pt modelId="{4E25C941-517A-4463-9E73-4CB970168550}" type="pres">
      <dgm:prSet presAssocID="{374B5735-E448-4B1F-A6D2-B276F4BEC18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49CA21C9-40E0-4FD1-A760-1A43DAC79588}" type="pres">
      <dgm:prSet presAssocID="{374B5735-E448-4B1F-A6D2-B276F4BEC188}" presName="iconSpace" presStyleCnt="0"/>
      <dgm:spPr/>
    </dgm:pt>
    <dgm:pt modelId="{0788B343-8B5C-4674-9D07-7F8F83486226}" type="pres">
      <dgm:prSet presAssocID="{374B5735-E448-4B1F-A6D2-B276F4BEC188}" presName="parTx" presStyleLbl="revTx" presStyleIdx="2" presStyleCnt="4">
        <dgm:presLayoutVars>
          <dgm:chMax val="0"/>
          <dgm:chPref val="0"/>
        </dgm:presLayoutVars>
      </dgm:prSet>
      <dgm:spPr/>
    </dgm:pt>
    <dgm:pt modelId="{18EC82B4-A173-4D03-A3BB-B2E86E31D750}" type="pres">
      <dgm:prSet presAssocID="{374B5735-E448-4B1F-A6D2-B276F4BEC188}" presName="txSpace" presStyleCnt="0"/>
      <dgm:spPr/>
    </dgm:pt>
    <dgm:pt modelId="{F89C8726-745B-40DF-938D-57FEC271E036}" type="pres">
      <dgm:prSet presAssocID="{374B5735-E448-4B1F-A6D2-B276F4BEC188}" presName="desTx" presStyleLbl="revTx" presStyleIdx="3" presStyleCnt="4">
        <dgm:presLayoutVars/>
      </dgm:prSet>
      <dgm:spPr/>
    </dgm:pt>
  </dgm:ptLst>
  <dgm:cxnLst>
    <dgm:cxn modelId="{98D01903-EFCB-48B8-88D7-F5685F3CA7B8}" type="presOf" srcId="{8F576C13-7AEA-4D41-85E6-D64A1F543788}" destId="{9FACFB84-F24D-4F16-AA0A-C4C42A47700A}" srcOrd="0" destOrd="0" presId="urn:microsoft.com/office/officeart/2018/2/layout/IconLabelDescriptionList"/>
    <dgm:cxn modelId="{B734643B-3958-4685-AAEA-DEB4EB32D31E}" type="presOf" srcId="{347A0D8F-9860-4D6F-BF8D-06F5E3E4C520}" destId="{F89C8726-745B-40DF-938D-57FEC271E036}" srcOrd="0" destOrd="0" presId="urn:microsoft.com/office/officeart/2018/2/layout/IconLabelDescriptionList"/>
    <dgm:cxn modelId="{63FE1444-FE2A-4668-95CA-7E783934C002}" srcId="{374B5735-E448-4B1F-A6D2-B276F4BEC188}" destId="{347A0D8F-9860-4D6F-BF8D-06F5E3E4C520}" srcOrd="0" destOrd="0" parTransId="{657A93F1-3FEC-4B4A-B732-16D0A78EB698}" sibTransId="{1105709B-9B45-43A7-87A1-EF98C1E7FD14}"/>
    <dgm:cxn modelId="{CF378C66-BDA4-4D88-B53F-D084C21224B4}" type="presOf" srcId="{8EA107DE-FA64-4489-9A41-9CF539D85A22}" destId="{F89C8726-745B-40DF-938D-57FEC271E036}" srcOrd="0" destOrd="1" presId="urn:microsoft.com/office/officeart/2018/2/layout/IconLabelDescriptionList"/>
    <dgm:cxn modelId="{48B5B34B-E9CB-4542-AF81-D97CA5E6A5A7}" srcId="{5C66911E-72E5-4D5B-9E6B-31EC607FB026}" destId="{AD84F99E-CD49-447A-97DC-DD5F2E19537C}" srcOrd="0" destOrd="0" parTransId="{2B28904F-9416-488B-97C2-289CB8D3C83E}" sibTransId="{CC570BE9-7D11-42FA-A386-36A292911160}"/>
    <dgm:cxn modelId="{79A7E170-48E4-48CF-9931-F248FD0D8FC7}" srcId="{AD84F99E-CD49-447A-97DC-DD5F2E19537C}" destId="{DCD37D8F-8F00-40E6-88AD-5A52367ADB02}" srcOrd="1" destOrd="0" parTransId="{CAB49B7C-A042-4567-9290-826C3E25649F}" sibTransId="{0F216611-DAA7-41BC-AA7D-67C153BD4311}"/>
    <dgm:cxn modelId="{2FCE6F58-6AA4-4BB8-9705-4CAB2A6CC9A8}" type="presOf" srcId="{DCD37D8F-8F00-40E6-88AD-5A52367ADB02}" destId="{9FACFB84-F24D-4F16-AA0A-C4C42A47700A}" srcOrd="0" destOrd="1" presId="urn:microsoft.com/office/officeart/2018/2/layout/IconLabelDescriptionList"/>
    <dgm:cxn modelId="{8F52D17F-E5A1-49E0-975F-97B14F1D21FA}" type="presOf" srcId="{374B5735-E448-4B1F-A6D2-B276F4BEC188}" destId="{0788B343-8B5C-4674-9D07-7F8F83486226}" srcOrd="0" destOrd="0" presId="urn:microsoft.com/office/officeart/2018/2/layout/IconLabelDescriptionList"/>
    <dgm:cxn modelId="{A7932F99-A376-43AC-BD8A-AAD8874C9CFC}" type="presOf" srcId="{AD84F99E-CD49-447A-97DC-DD5F2E19537C}" destId="{17BFD8ED-F716-4248-A547-0D6CFB06922A}" srcOrd="0" destOrd="0" presId="urn:microsoft.com/office/officeart/2018/2/layout/IconLabelDescriptionList"/>
    <dgm:cxn modelId="{28A1D8A2-9B49-4F6E-B0F7-776B0C87230F}" type="presOf" srcId="{5C66911E-72E5-4D5B-9E6B-31EC607FB026}" destId="{A84FF476-EF5A-4160-BD1E-2FD29A13F1B4}" srcOrd="0" destOrd="0" presId="urn:microsoft.com/office/officeart/2018/2/layout/IconLabelDescriptionList"/>
    <dgm:cxn modelId="{C47BC0B8-37E7-4E36-A231-C314FBD511A9}" srcId="{5C66911E-72E5-4D5B-9E6B-31EC607FB026}" destId="{374B5735-E448-4B1F-A6D2-B276F4BEC188}" srcOrd="1" destOrd="0" parTransId="{BABA0E95-AC80-469B-B721-73DDCF726874}" sibTransId="{8FBC174D-30F6-469C-B643-1D9B736BD703}"/>
    <dgm:cxn modelId="{EA9969BF-1F65-449D-B22C-2CA165091530}" srcId="{AD84F99E-CD49-447A-97DC-DD5F2E19537C}" destId="{8F576C13-7AEA-4D41-85E6-D64A1F543788}" srcOrd="0" destOrd="0" parTransId="{C8CA02DF-EC49-493B-8075-7C1BEB441AD0}" sibTransId="{2726A629-782B-407B-B9E6-81A8F41552C1}"/>
    <dgm:cxn modelId="{F1823DF2-D64E-4F77-BECD-C61BF0BCDB7B}" srcId="{374B5735-E448-4B1F-A6D2-B276F4BEC188}" destId="{8EA107DE-FA64-4489-9A41-9CF539D85A22}" srcOrd="1" destOrd="0" parTransId="{9D5C06E2-7BF7-4461-8CD9-D595C681F013}" sibTransId="{94585B30-3B1A-467B-92FB-A8755F24B752}"/>
    <dgm:cxn modelId="{8E7534AD-9F47-4304-B4CF-AB0A53747DF7}" type="presParOf" srcId="{A84FF476-EF5A-4160-BD1E-2FD29A13F1B4}" destId="{2DAFAF24-E56F-46EA-951F-E7336A9DBBBD}" srcOrd="0" destOrd="0" presId="urn:microsoft.com/office/officeart/2018/2/layout/IconLabelDescriptionList"/>
    <dgm:cxn modelId="{1DFEE6B2-0FD3-4D5A-A1D9-9DE2F96B19DC}" type="presParOf" srcId="{2DAFAF24-E56F-46EA-951F-E7336A9DBBBD}" destId="{6AD656CF-1F01-4FB5-87AD-E33A7C516AC7}" srcOrd="0" destOrd="0" presId="urn:microsoft.com/office/officeart/2018/2/layout/IconLabelDescriptionList"/>
    <dgm:cxn modelId="{89EC5CA6-5A51-40C0-A082-8AC9C25CDC2F}" type="presParOf" srcId="{2DAFAF24-E56F-46EA-951F-E7336A9DBBBD}" destId="{44D46D48-7D94-4AB1-95E9-5136ECA4EED2}" srcOrd="1" destOrd="0" presId="urn:microsoft.com/office/officeart/2018/2/layout/IconLabelDescriptionList"/>
    <dgm:cxn modelId="{FA010E7C-DA77-41B6-82CF-F380D7D63168}" type="presParOf" srcId="{2DAFAF24-E56F-46EA-951F-E7336A9DBBBD}" destId="{17BFD8ED-F716-4248-A547-0D6CFB06922A}" srcOrd="2" destOrd="0" presId="urn:microsoft.com/office/officeart/2018/2/layout/IconLabelDescriptionList"/>
    <dgm:cxn modelId="{CA1E4498-3765-4844-8AFE-69A9D3487526}" type="presParOf" srcId="{2DAFAF24-E56F-46EA-951F-E7336A9DBBBD}" destId="{515971BA-990A-4626-BA8C-ABE3EDB0CFB1}" srcOrd="3" destOrd="0" presId="urn:microsoft.com/office/officeart/2018/2/layout/IconLabelDescriptionList"/>
    <dgm:cxn modelId="{0E1D83BD-DC8B-4FCC-8AA0-7B2561E30CC9}" type="presParOf" srcId="{2DAFAF24-E56F-46EA-951F-E7336A9DBBBD}" destId="{9FACFB84-F24D-4F16-AA0A-C4C42A47700A}" srcOrd="4" destOrd="0" presId="urn:microsoft.com/office/officeart/2018/2/layout/IconLabelDescriptionList"/>
    <dgm:cxn modelId="{7C941777-E6A2-48F4-AEB9-E93D60105714}" type="presParOf" srcId="{A84FF476-EF5A-4160-BD1E-2FD29A13F1B4}" destId="{331AAD06-308D-4A91-BC4A-CFD21D4C360D}" srcOrd="1" destOrd="0" presId="urn:microsoft.com/office/officeart/2018/2/layout/IconLabelDescriptionList"/>
    <dgm:cxn modelId="{0D148407-1303-48B4-B09F-F4B84BC87E30}" type="presParOf" srcId="{A84FF476-EF5A-4160-BD1E-2FD29A13F1B4}" destId="{41CE44C1-A6AE-402D-A75B-E37C80B64F25}" srcOrd="2" destOrd="0" presId="urn:microsoft.com/office/officeart/2018/2/layout/IconLabelDescriptionList"/>
    <dgm:cxn modelId="{D9A92071-3112-45F5-B8C2-E281A862181E}" type="presParOf" srcId="{41CE44C1-A6AE-402D-A75B-E37C80B64F25}" destId="{4E25C941-517A-4463-9E73-4CB970168550}" srcOrd="0" destOrd="0" presId="urn:microsoft.com/office/officeart/2018/2/layout/IconLabelDescriptionList"/>
    <dgm:cxn modelId="{06E0A1AD-1B0E-42CB-A557-954CF79A5201}" type="presParOf" srcId="{41CE44C1-A6AE-402D-A75B-E37C80B64F25}" destId="{49CA21C9-40E0-4FD1-A760-1A43DAC79588}" srcOrd="1" destOrd="0" presId="urn:microsoft.com/office/officeart/2018/2/layout/IconLabelDescriptionList"/>
    <dgm:cxn modelId="{C7F7C591-B5A6-4AE8-9BD7-CC26D7928694}" type="presParOf" srcId="{41CE44C1-A6AE-402D-A75B-E37C80B64F25}" destId="{0788B343-8B5C-4674-9D07-7F8F83486226}" srcOrd="2" destOrd="0" presId="urn:microsoft.com/office/officeart/2018/2/layout/IconLabelDescriptionList"/>
    <dgm:cxn modelId="{31AA2EE4-835A-4F12-8953-5CDD2F23F26C}" type="presParOf" srcId="{41CE44C1-A6AE-402D-A75B-E37C80B64F25}" destId="{18EC82B4-A173-4D03-A3BB-B2E86E31D750}" srcOrd="3" destOrd="0" presId="urn:microsoft.com/office/officeart/2018/2/layout/IconLabelDescriptionList"/>
    <dgm:cxn modelId="{F67A8C24-16F6-42A1-A69D-FB284AA82421}" type="presParOf" srcId="{41CE44C1-A6AE-402D-A75B-E37C80B64F25}" destId="{F89C8726-745B-40DF-938D-57FEC271E036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A0E871-4D75-44E4-AD74-A6E0C4A4768D}">
      <dsp:nvSpPr>
        <dsp:cNvPr id="0" name=""/>
        <dsp:cNvSpPr/>
      </dsp:nvSpPr>
      <dsp:spPr>
        <a:xfrm>
          <a:off x="247599" y="327224"/>
          <a:ext cx="804803" cy="80480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30197A-C428-4345-BBB0-92A66BDB0E4B}">
      <dsp:nvSpPr>
        <dsp:cNvPr id="0" name=""/>
        <dsp:cNvSpPr/>
      </dsp:nvSpPr>
      <dsp:spPr>
        <a:xfrm>
          <a:off x="416608" y="496233"/>
          <a:ext cx="466786" cy="4667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599CD2-820E-443A-8F6F-B542CC3778F0}">
      <dsp:nvSpPr>
        <dsp:cNvPr id="0" name=""/>
        <dsp:cNvSpPr/>
      </dsp:nvSpPr>
      <dsp:spPr>
        <a:xfrm>
          <a:off x="1224861" y="327224"/>
          <a:ext cx="1897036" cy="8048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Frameworks: </a:t>
          </a:r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.NET Core, ASP.NET Core</a:t>
          </a:r>
        </a:p>
      </dsp:txBody>
      <dsp:txXfrm>
        <a:off x="1224861" y="327224"/>
        <a:ext cx="1897036" cy="804803"/>
      </dsp:txXfrm>
    </dsp:sp>
    <dsp:sp modelId="{916210C2-6EE2-4149-926B-B2DAC81EA655}">
      <dsp:nvSpPr>
        <dsp:cNvPr id="0" name=""/>
        <dsp:cNvSpPr/>
      </dsp:nvSpPr>
      <dsp:spPr>
        <a:xfrm>
          <a:off x="3452442" y="327224"/>
          <a:ext cx="804803" cy="80480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B6944B-DF6C-4BF9-9A4A-93355B35B528}">
      <dsp:nvSpPr>
        <dsp:cNvPr id="0" name=""/>
        <dsp:cNvSpPr/>
      </dsp:nvSpPr>
      <dsp:spPr>
        <a:xfrm>
          <a:off x="3621451" y="496233"/>
          <a:ext cx="466786" cy="4667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96C178-D114-463C-BA4B-91788F8EC416}">
      <dsp:nvSpPr>
        <dsp:cNvPr id="0" name=""/>
        <dsp:cNvSpPr/>
      </dsp:nvSpPr>
      <dsp:spPr>
        <a:xfrm>
          <a:off x="4429703" y="327224"/>
          <a:ext cx="1897036" cy="8048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Programming Languages: </a:t>
          </a:r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C#, SQL</a:t>
          </a:r>
        </a:p>
      </dsp:txBody>
      <dsp:txXfrm>
        <a:off x="4429703" y="327224"/>
        <a:ext cx="1897036" cy="804803"/>
      </dsp:txXfrm>
    </dsp:sp>
    <dsp:sp modelId="{949B1F64-8F36-4527-8033-FD0BADD663CE}">
      <dsp:nvSpPr>
        <dsp:cNvPr id="0" name=""/>
        <dsp:cNvSpPr/>
      </dsp:nvSpPr>
      <dsp:spPr>
        <a:xfrm>
          <a:off x="6657285" y="327224"/>
          <a:ext cx="804803" cy="80480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E62CE5-6E0E-4356-872D-FAE2180538CA}">
      <dsp:nvSpPr>
        <dsp:cNvPr id="0" name=""/>
        <dsp:cNvSpPr/>
      </dsp:nvSpPr>
      <dsp:spPr>
        <a:xfrm>
          <a:off x="6826293" y="496233"/>
          <a:ext cx="466786" cy="4667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84CEC6-99D8-40FA-87BB-6C59EB0C03DC}">
      <dsp:nvSpPr>
        <dsp:cNvPr id="0" name=""/>
        <dsp:cNvSpPr/>
      </dsp:nvSpPr>
      <dsp:spPr>
        <a:xfrm>
          <a:off x="7634546" y="327224"/>
          <a:ext cx="1897036" cy="8048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Database: </a:t>
          </a:r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Azure SQL Server</a:t>
          </a:r>
        </a:p>
      </dsp:txBody>
      <dsp:txXfrm>
        <a:off x="7634546" y="327224"/>
        <a:ext cx="1897036" cy="804803"/>
      </dsp:txXfrm>
    </dsp:sp>
    <dsp:sp modelId="{98B34C49-2F14-4CB2-BE2F-E5BC789B4769}">
      <dsp:nvSpPr>
        <dsp:cNvPr id="0" name=""/>
        <dsp:cNvSpPr/>
      </dsp:nvSpPr>
      <dsp:spPr>
        <a:xfrm>
          <a:off x="247599" y="1922492"/>
          <a:ext cx="804803" cy="80480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753823-A636-4F65-B517-99B5085ADE90}">
      <dsp:nvSpPr>
        <dsp:cNvPr id="0" name=""/>
        <dsp:cNvSpPr/>
      </dsp:nvSpPr>
      <dsp:spPr>
        <a:xfrm>
          <a:off x="416608" y="2091500"/>
          <a:ext cx="466786" cy="46678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1577B6-CFA8-45FF-8C79-0AC3B57B0B46}">
      <dsp:nvSpPr>
        <dsp:cNvPr id="0" name=""/>
        <dsp:cNvSpPr/>
      </dsp:nvSpPr>
      <dsp:spPr>
        <a:xfrm>
          <a:off x="1224861" y="1922492"/>
          <a:ext cx="1897036" cy="8048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Database Connection:</a:t>
          </a:r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ADO.NET</a:t>
          </a:r>
        </a:p>
      </dsp:txBody>
      <dsp:txXfrm>
        <a:off x="1224861" y="1922492"/>
        <a:ext cx="1897036" cy="804803"/>
      </dsp:txXfrm>
    </dsp:sp>
    <dsp:sp modelId="{5F56EB58-7623-40DF-86E1-572F8E460A6C}">
      <dsp:nvSpPr>
        <dsp:cNvPr id="0" name=""/>
        <dsp:cNvSpPr/>
      </dsp:nvSpPr>
      <dsp:spPr>
        <a:xfrm>
          <a:off x="3452442" y="1922492"/>
          <a:ext cx="804803" cy="80480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ACBCD9-7DF3-4324-9A17-E0FFAD8C544F}">
      <dsp:nvSpPr>
        <dsp:cNvPr id="0" name=""/>
        <dsp:cNvSpPr/>
      </dsp:nvSpPr>
      <dsp:spPr>
        <a:xfrm>
          <a:off x="3621451" y="2091500"/>
          <a:ext cx="466786" cy="46678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B5BE64-A356-4A0B-BDB0-083A5FFF954E}">
      <dsp:nvSpPr>
        <dsp:cNvPr id="0" name=""/>
        <dsp:cNvSpPr/>
      </dsp:nvSpPr>
      <dsp:spPr>
        <a:xfrm>
          <a:off x="4429703" y="1922492"/>
          <a:ext cx="1897036" cy="8048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Web Service API: </a:t>
          </a:r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REST API</a:t>
          </a:r>
        </a:p>
      </dsp:txBody>
      <dsp:txXfrm>
        <a:off x="4429703" y="1922492"/>
        <a:ext cx="1897036" cy="804803"/>
      </dsp:txXfrm>
    </dsp:sp>
    <dsp:sp modelId="{BAC3A656-ED7D-40E7-9C5F-347730E89EB5}">
      <dsp:nvSpPr>
        <dsp:cNvPr id="0" name=""/>
        <dsp:cNvSpPr/>
      </dsp:nvSpPr>
      <dsp:spPr>
        <a:xfrm>
          <a:off x="6657285" y="1922492"/>
          <a:ext cx="804803" cy="80480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C1A43B-8897-41F2-A55D-C4C7F33B5910}">
      <dsp:nvSpPr>
        <dsp:cNvPr id="0" name=""/>
        <dsp:cNvSpPr/>
      </dsp:nvSpPr>
      <dsp:spPr>
        <a:xfrm>
          <a:off x="6826293" y="2091500"/>
          <a:ext cx="466786" cy="46678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7FC64D-7C46-4A3D-9A57-0100463832DE}">
      <dsp:nvSpPr>
        <dsp:cNvPr id="0" name=""/>
        <dsp:cNvSpPr/>
      </dsp:nvSpPr>
      <dsp:spPr>
        <a:xfrm>
          <a:off x="7634546" y="1922492"/>
          <a:ext cx="1897036" cy="8048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Service Hosting: </a:t>
          </a:r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Azure App Service</a:t>
          </a:r>
        </a:p>
      </dsp:txBody>
      <dsp:txXfrm>
        <a:off x="7634546" y="1922492"/>
        <a:ext cx="1897036" cy="804803"/>
      </dsp:txXfrm>
    </dsp:sp>
    <dsp:sp modelId="{BF22F3F4-FB2C-459C-8756-7D7E6360C169}">
      <dsp:nvSpPr>
        <dsp:cNvPr id="0" name=""/>
        <dsp:cNvSpPr/>
      </dsp:nvSpPr>
      <dsp:spPr>
        <a:xfrm>
          <a:off x="247599" y="3517759"/>
          <a:ext cx="804803" cy="80480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1140D0-A5E3-4755-B38F-5C1ABAD932F3}">
      <dsp:nvSpPr>
        <dsp:cNvPr id="0" name=""/>
        <dsp:cNvSpPr/>
      </dsp:nvSpPr>
      <dsp:spPr>
        <a:xfrm>
          <a:off x="416608" y="3686768"/>
          <a:ext cx="466786" cy="466786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128A83-A05E-4B31-BCC7-8E987957972E}">
      <dsp:nvSpPr>
        <dsp:cNvPr id="0" name=""/>
        <dsp:cNvSpPr/>
      </dsp:nvSpPr>
      <dsp:spPr>
        <a:xfrm>
          <a:off x="1224861" y="3517759"/>
          <a:ext cx="1897036" cy="8048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Testing: </a:t>
          </a:r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xUnit Test</a:t>
          </a:r>
        </a:p>
      </dsp:txBody>
      <dsp:txXfrm>
        <a:off x="1224861" y="3517759"/>
        <a:ext cx="1897036" cy="804803"/>
      </dsp:txXfrm>
    </dsp:sp>
    <dsp:sp modelId="{E07612E8-0173-4D8A-B01B-2394FDBD64A0}">
      <dsp:nvSpPr>
        <dsp:cNvPr id="0" name=""/>
        <dsp:cNvSpPr/>
      </dsp:nvSpPr>
      <dsp:spPr>
        <a:xfrm>
          <a:off x="3452442" y="3517759"/>
          <a:ext cx="804803" cy="80480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C9B759-D732-4D3B-8ABE-57C1C250D2E2}">
      <dsp:nvSpPr>
        <dsp:cNvPr id="0" name=""/>
        <dsp:cNvSpPr/>
      </dsp:nvSpPr>
      <dsp:spPr>
        <a:xfrm>
          <a:off x="3621451" y="3686768"/>
          <a:ext cx="466786" cy="466786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34F8C1-746C-4D63-B9EC-D0383A66D355}">
      <dsp:nvSpPr>
        <dsp:cNvPr id="0" name=""/>
        <dsp:cNvSpPr/>
      </dsp:nvSpPr>
      <dsp:spPr>
        <a:xfrm>
          <a:off x="4429703" y="3517759"/>
          <a:ext cx="1897036" cy="8048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Platforms: </a:t>
          </a:r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Azure, Docker Desktop, Docker Hub, GitHub, Visual Studio, </a:t>
          </a:r>
          <a:r>
            <a:rPr lang="en-US" sz="1200" b="0" i="0" kern="1200" dirty="0"/>
            <a:t>SonarCloud</a:t>
          </a:r>
          <a:endParaRPr lang="en-US" sz="1200" kern="1200" dirty="0"/>
        </a:p>
      </dsp:txBody>
      <dsp:txXfrm>
        <a:off x="4429703" y="3517759"/>
        <a:ext cx="1897036" cy="8048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D656CF-1F01-4FB5-87AD-E33A7C516AC7}">
      <dsp:nvSpPr>
        <dsp:cNvPr id="0" name=""/>
        <dsp:cNvSpPr/>
      </dsp:nvSpPr>
      <dsp:spPr>
        <a:xfrm>
          <a:off x="196178" y="0"/>
          <a:ext cx="1510523" cy="14966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BFD8ED-F716-4248-A547-0D6CFB06922A}">
      <dsp:nvSpPr>
        <dsp:cNvPr id="0" name=""/>
        <dsp:cNvSpPr/>
      </dsp:nvSpPr>
      <dsp:spPr>
        <a:xfrm>
          <a:off x="196178" y="1640121"/>
          <a:ext cx="4315781" cy="6414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b="1" i="0" kern="1200"/>
            <a:t>Console App</a:t>
          </a:r>
          <a:endParaRPr lang="en-US" sz="3600" kern="1200"/>
        </a:p>
      </dsp:txBody>
      <dsp:txXfrm>
        <a:off x="196178" y="1640121"/>
        <a:ext cx="4315781" cy="641432"/>
      </dsp:txXfrm>
    </dsp:sp>
    <dsp:sp modelId="{9FACFB84-F24D-4F16-AA0A-C4C42A47700A}">
      <dsp:nvSpPr>
        <dsp:cNvPr id="0" name=""/>
        <dsp:cNvSpPr/>
      </dsp:nvSpPr>
      <dsp:spPr>
        <a:xfrm>
          <a:off x="196178" y="2348273"/>
          <a:ext cx="4315781" cy="1018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CI pipeline to analyze with SonarCloud</a:t>
          </a:r>
          <a:endParaRPr lang="en-US" sz="1700" kern="120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/>
            <a:t>CD pipeline to build, publish, and create a Docker image of my console app, and push it to my Docker Hub repo.</a:t>
          </a:r>
          <a:endParaRPr lang="en-US" sz="1700" kern="1200" dirty="0"/>
        </a:p>
      </dsp:txBody>
      <dsp:txXfrm>
        <a:off x="196178" y="2348273"/>
        <a:ext cx="4315781" cy="1018541"/>
      </dsp:txXfrm>
    </dsp:sp>
    <dsp:sp modelId="{4E25C941-517A-4463-9E73-4CB970168550}">
      <dsp:nvSpPr>
        <dsp:cNvPr id="0" name=""/>
        <dsp:cNvSpPr/>
      </dsp:nvSpPr>
      <dsp:spPr>
        <a:xfrm>
          <a:off x="5267221" y="0"/>
          <a:ext cx="1510523" cy="14966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88B343-8B5C-4674-9D07-7F8F83486226}">
      <dsp:nvSpPr>
        <dsp:cNvPr id="0" name=""/>
        <dsp:cNvSpPr/>
      </dsp:nvSpPr>
      <dsp:spPr>
        <a:xfrm>
          <a:off x="5267221" y="1640121"/>
          <a:ext cx="4315781" cy="6414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b="1" i="0" kern="1200"/>
            <a:t>Web</a:t>
          </a:r>
          <a:r>
            <a:rPr lang="en-US" sz="3600" b="1" kern="1200"/>
            <a:t> Service </a:t>
          </a:r>
          <a:r>
            <a:rPr lang="en-US" sz="3600" b="1" i="0" kern="1200"/>
            <a:t>API</a:t>
          </a:r>
          <a:endParaRPr lang="en-US" sz="3600" kern="1200"/>
        </a:p>
      </dsp:txBody>
      <dsp:txXfrm>
        <a:off x="5267221" y="1640121"/>
        <a:ext cx="4315781" cy="641432"/>
      </dsp:txXfrm>
    </dsp:sp>
    <dsp:sp modelId="{F89C8726-745B-40DF-938D-57FEC271E036}">
      <dsp:nvSpPr>
        <dsp:cNvPr id="0" name=""/>
        <dsp:cNvSpPr/>
      </dsp:nvSpPr>
      <dsp:spPr>
        <a:xfrm>
          <a:off x="5267221" y="2348273"/>
          <a:ext cx="4315781" cy="1018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CI pipeline to analyze with SonarCloud</a:t>
          </a:r>
          <a:endParaRPr lang="en-US" sz="1700" kern="120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CD pipeline to build, publish, and deploy my API to Azure App Service for deployment.</a:t>
          </a:r>
          <a:endParaRPr lang="en-US" sz="1700" kern="1200"/>
        </a:p>
      </dsp:txBody>
      <dsp:txXfrm>
        <a:off x="5267221" y="2348273"/>
        <a:ext cx="4315781" cy="10185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1/11/2022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2690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321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5F02DCD1-2C6B-F948-9F72-3BB0CF3D512E}" type="datetime1">
              <a:rPr lang="en-US" smtClean="0"/>
              <a:pPr/>
              <a:t>1/11/2022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C1583C39-01BF-7F43-854C-FBB4E9AB6B0C}" type="datetime1">
              <a:rPr lang="en-US" smtClean="0"/>
              <a:pPr/>
              <a:t>1/11/2022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4B103E64-1627-9140-8127-1849FED275E1}" type="datetime1">
              <a:rPr lang="en-US" smtClean="0"/>
              <a:pPr/>
              <a:t>1/11/2022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DD9C8446-696E-6942-B6C8-CC9CAD0B34E0}" type="datetime1">
              <a:rPr lang="en-US" smtClean="0"/>
              <a:pPr/>
              <a:t>1/11/2022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F5592931-05C6-8543-8B6E-A8BD29BD5C2B}" type="datetime1">
              <a:rPr lang="en-US" smtClean="0"/>
              <a:pPr/>
              <a:t>1/11/2022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7E7AB22C-8B7E-9B4A-8C65-396C3C874D86}" type="datetime1">
              <a:rPr lang="en-US" smtClean="0"/>
              <a:pPr/>
              <a:t>1/11/2022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8CE9AC2A-20AD-8C48-B5EB-B5322BDBCDEE}" type="datetime1">
              <a:rPr lang="en-US" smtClean="0"/>
              <a:pPr/>
              <a:t>1/11/2022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4CF75428-5BE0-934D-BB71-675F8E23A386}" type="datetime1">
              <a:rPr lang="en-US" smtClean="0"/>
              <a:pPr/>
              <a:t>1/11/2022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9A85C5CA-AE29-AB4C-8F85-0373C72001D8}" type="datetime1">
              <a:rPr lang="en-US" smtClean="0"/>
              <a:pPr/>
              <a:t>1/11/2022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75594855-01E8-5A4B-B2B8-E2ECEF879100}" type="datetime1">
              <a:rPr lang="en-US" smtClean="0"/>
              <a:pPr/>
              <a:t>1/11/2022</a:t>
            </a:fld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B562DF68-3089-814D-8A14-C651FE91885E}" type="datetime1">
              <a:rPr lang="en-US" smtClean="0"/>
              <a:pPr/>
              <a:t>1/11/2022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/>
          <a:lstStyle/>
          <a:p>
            <a:r>
              <a:rPr lang="en-US" dirty="0"/>
              <a:t>S</a:t>
            </a:r>
            <a:r>
              <a:rPr lang="en-US" altLang="zh-CN" dirty="0"/>
              <a:t>tore Console App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/>
          <a:lstStyle/>
          <a:p>
            <a:r>
              <a:rPr lang="en-US" dirty="0"/>
              <a:t>JingJing Zhuang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A6D85-3837-435F-A342-5A3F98172B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8757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Purpose </a:t>
            </a:r>
          </a:p>
        </p:txBody>
      </p:sp>
    </p:spTree>
    <p:extLst>
      <p:ext uri="{BB962C8B-B14F-4D97-AF65-F5344CB8AC3E}">
        <p14:creationId xmlns:p14="http://schemas.microsoft.com/office/powerpoint/2010/main" val="3446797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1A202-23A3-4F3A-AA92-0172C8D2D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rmAutofit/>
          </a:bodyPr>
          <a:lstStyle/>
          <a:p>
            <a:r>
              <a:rPr lang="en-US" dirty="0"/>
              <a:t>Tech Stack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738329-E174-7440-8FD5-179A15324C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7FA0C2EE-8499-394A-A22C-DABDB4752AEE}" type="datetime1">
              <a:rPr lang="en-US" smtClean="0"/>
              <a:pPr>
                <a:spcAft>
                  <a:spcPts val="600"/>
                </a:spcAft>
              </a:pPr>
              <a:t>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D8152-D9C3-204A-9444-45CD4F180E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7159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Store Console App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B7362-01DC-0E4C-9B34-0DF3FD449C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 dirty="0"/>
          </a:p>
        </p:txBody>
      </p:sp>
      <p:graphicFrame>
        <p:nvGraphicFramePr>
          <p:cNvPr id="11" name="Content Placeholder 6">
            <a:extLst>
              <a:ext uri="{FF2B5EF4-FFF2-40B4-BE49-F238E27FC236}">
                <a16:creationId xmlns:a16="http://schemas.microsoft.com/office/drawing/2014/main" id="{56C22530-960F-4D01-85D4-DF16A77D3D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8684460"/>
              </p:ext>
            </p:extLst>
          </p:nvPr>
        </p:nvGraphicFramePr>
        <p:xfrm>
          <a:off x="1099613" y="1706562"/>
          <a:ext cx="9779183" cy="46497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3" name="Picture 2">
            <a:extLst>
              <a:ext uri="{FF2B5EF4-FFF2-40B4-BE49-F238E27FC236}">
                <a16:creationId xmlns:a16="http://schemas.microsoft.com/office/drawing/2014/main" id="{2ED2A451-E761-4F63-A12D-102735C9C0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027" y="453734"/>
            <a:ext cx="4580360" cy="11800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8716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13F35AC4-1BCA-4268-B6E6-7899C85511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1005" y="1242692"/>
            <a:ext cx="7066375" cy="4372616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42ACFC2-B54A-8244-B5D9-4B1EC2EED5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Store Console App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609FC03-B5BE-D846-993A-8E351C9509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F191A4-7839-4F63-B17C-7C366C594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1" y="319088"/>
            <a:ext cx="9779183" cy="1073466"/>
          </a:xfrm>
        </p:spPr>
        <p:txBody>
          <a:bodyPr anchor="b">
            <a:normAutofit/>
          </a:bodyPr>
          <a:lstStyle/>
          <a:p>
            <a:r>
              <a:rPr lang="en-US" dirty="0"/>
              <a:t>Database Diagram</a:t>
            </a:r>
          </a:p>
        </p:txBody>
      </p:sp>
    </p:spTree>
    <p:extLst>
      <p:ext uri="{BB962C8B-B14F-4D97-AF65-F5344CB8AC3E}">
        <p14:creationId xmlns:p14="http://schemas.microsoft.com/office/powerpoint/2010/main" val="2721508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4CF3D-6816-4993-8082-99EC643A7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rmAutofit/>
          </a:bodyPr>
          <a:lstStyle/>
          <a:p>
            <a:r>
              <a:rPr lang="en-US" dirty="0"/>
              <a:t>CI/CD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F6CA52-BCA9-4FC9-B3A1-97E45AB20F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7E7AB22C-8B7E-9B4A-8C65-396C3C874D86}" type="datetime1">
              <a:rPr lang="en-US" smtClean="0"/>
              <a:pPr>
                <a:spcAft>
                  <a:spcPts val="600"/>
                </a:spcAft>
              </a:pPr>
              <a:t>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049468-8B2A-40FE-B51D-E1639DB675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15316-E84C-4968-8E27-14E25497EF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F69CCF14-F8C9-4E18-AC9A-BA25556199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4661251"/>
              </p:ext>
            </p:extLst>
          </p:nvPr>
        </p:nvGraphicFramePr>
        <p:xfrm>
          <a:off x="1167493" y="2017467"/>
          <a:ext cx="9779182" cy="33668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75434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versal Color Block_Win32_AP_v2" id="{3EA4D81A-EBDE-431D-8B15-A5A6F500D5A4}" vid="{8EBF5489-0BE1-418D-A69C-2193D304C7E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A615295-94F6-4CE2-A1B1-6B7E1DAA5A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5334180-0405-413B-834A-44FA9E05ADB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D5BAB77-79E1-4739-AA51-10C9079186D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Universal presentation</Template>
  <TotalTime>1037</TotalTime>
  <Words>149</Words>
  <Application>Microsoft Office PowerPoint</Application>
  <PresentationFormat>Widescreen</PresentationFormat>
  <Paragraphs>39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Tenorite</vt:lpstr>
      <vt:lpstr>Office Theme</vt:lpstr>
      <vt:lpstr>Store Console App</vt:lpstr>
      <vt:lpstr>Introduction</vt:lpstr>
      <vt:lpstr>Tech Stack </vt:lpstr>
      <vt:lpstr>Database Diagram</vt:lpstr>
      <vt:lpstr>CI/CD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Store Application</dc:title>
  <dc:creator>Jingjing.Zhuang@cix.csi.cuny.edu</dc:creator>
  <cp:lastModifiedBy>Jingjing.Zhuang@cix.csi.cuny.edu</cp:lastModifiedBy>
  <cp:revision>12</cp:revision>
  <dcterms:created xsi:type="dcterms:W3CDTF">2021-12-22T05:53:23Z</dcterms:created>
  <dcterms:modified xsi:type="dcterms:W3CDTF">2022-01-11T05:17:46Z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