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D25831-053F-4F6E-B5B9-E16803E3CF80}">
  <a:tblStyle styleId="{89D25831-053F-4F6E-B5B9-E16803E3CF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a8ba3b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a8ba3b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a8ba3ba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a8ba3ba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a769aea3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a769aea3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3b9e312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3b9e312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a769aea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a769aea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a769aea3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a769aea3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a769aea3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a769aea3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769aea3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a769aea3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a769aea3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a769aea3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a769aea3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a769aea3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a769aea3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a769aea3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a769aea3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a769aea3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a769aea3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a769aea3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a769aea3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a769aea3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2111518/Dormitory-repair-management-syste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/>
              <a:t>宿舍報修系統</a:t>
            </a:r>
            <a:endParaRPr sz="4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Date: 2025/01/10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40"/>
              <a:t>ER Model</a:t>
            </a:r>
            <a:endParaRPr sz="304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474" y="1918875"/>
            <a:ext cx="5732649" cy="322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411"/>
              <a:t>Relational Data Model</a:t>
            </a:r>
            <a:endParaRPr sz="2411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70" y="1853850"/>
            <a:ext cx="5848253" cy="32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系統架構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前端技術：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HTML, CSS, JavaScript (Bootstrap 5)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後端技術：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PHP, MySQL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分工表</a:t>
            </a:r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{89D25831-053F-4F6E-B5B9-E16803E3CF80}</a:tableStyleId>
              </a:tblPr>
              <a:tblGrid>
                <a:gridCol w="2562900"/>
                <a:gridCol w="2562900"/>
                <a:gridCol w="2562900"/>
              </a:tblGrid>
              <a:tr h="4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姓名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工作內容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百分比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賴映君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Lato"/>
                          <a:ea typeface="Lato"/>
                          <a:cs typeface="Lato"/>
                          <a:sym typeface="Lato"/>
                        </a:rPr>
                        <a:t>孫翊維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2078875"/>
            <a:ext cx="76887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Demo</a:t>
            </a:r>
            <a:endParaRPr sz="4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947800"/>
            <a:ext cx="76887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Thanks for listening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組名：萬能阿曼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113753208 賴映君 (組長)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111208016 孫翊維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u="sng">
                <a:solidFill>
                  <a:schemeClr val="hlink"/>
                </a:solidFill>
                <a:hlinkClick r:id="rId3"/>
              </a:rPr>
              <a:t>Github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系統簡介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46550" y="2078875"/>
            <a:ext cx="825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預想目標範圍：設置於政治大學宿舍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系統用途：提供學生便捷的報修服務，幫助管理者有效處理與跟進報修需求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需求分析</a:t>
            </a:r>
            <a:endParaRPr sz="3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學生需求：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申請報修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查看歷史申請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追蹤報修進度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需求分析</a:t>
            </a:r>
            <a:endParaRPr sz="30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管理者需求：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查看以及處理報修申請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更新申請進度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管理物品清單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統計損壞物品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系統功能</a:t>
            </a:r>
            <a:endParaRPr sz="30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常用功能：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數據分頁：根據資料量生成分頁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重複性偵測：避免學生重複提交同一報修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模糊搜尋：通過關鍵字檢索報修數據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系統</a:t>
            </a:r>
            <a:r>
              <a:rPr lang="zh-TW" sz="3000"/>
              <a:t>功能</a:t>
            </a:r>
            <a:endParaRPr sz="30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學生功能：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填寫報修申請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查看報修歷史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追蹤報修進度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系統</a:t>
            </a:r>
            <a:r>
              <a:rPr lang="zh-TW" sz="3000"/>
              <a:t>功能</a:t>
            </a:r>
            <a:endParaRPr sz="30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管理者功能：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查看最新申請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更新申請單狀態（未審核、採購中、維修中、已完成）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編輯或刪除不當申請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統計報修紀錄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</a:rPr>
              <a:t>新增/刪除物品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</a:rPr>
              <a:t>編輯物品狀態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系統非功能需求</a:t>
            </a:r>
            <a:endParaRPr sz="30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975650"/>
            <a:ext cx="7688700" cy="31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兼容性：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HTML 開發，適配各種瀏覽器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身份驗證：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系統串聯資料庫驗證使用者身份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安全性：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避免 SQL Injection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可用性：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使用 Bootstrap 5 響應式設計，適配不同裝置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