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9" r:id="rId3"/>
    <p:sldId id="264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9" r:id="rId12"/>
    <p:sldId id="265" r:id="rId13"/>
    <p:sldId id="275" r:id="rId1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6"/>
      <p:bold r:id="rId17"/>
    </p:embeddedFont>
    <p:embeddedFont>
      <p:font typeface="Bebas Neue" panose="020B0606020202050201" pitchFamily="34" charset="0"/>
      <p:regular r:id="rId18"/>
    </p:embeddedFont>
    <p:embeddedFont>
      <p:font typeface="Crete Round" panose="02020500000000000000" charset="0"/>
      <p:regular r:id="rId19"/>
      <p: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PT Sans" panose="020B05030202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054"/>
    <a:srgbClr val="F3EBD8"/>
    <a:srgbClr val="232C5E"/>
    <a:srgbClr val="707DCA"/>
    <a:srgbClr val="5D7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6F8E0-E9D0-40B8-BAFB-C1944AC2C8C4}">
  <a:tblStyle styleId="{C406F8E0-E9D0-40B8-BAFB-C1944AC2C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F94521-CBC3-4200-A014-8D4C6A9DFA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594" y="494"/>
      </p:cViewPr>
      <p:guideLst>
        <p:guide orient="horz" pos="162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5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20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2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24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32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7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1600"/>
            <a:ext cx="6158700" cy="19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8575" y="3545338"/>
            <a:ext cx="3935100" cy="36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12" name="Google Shape;12;p2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15" name="Google Shape;15;p2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18" name="Google Shape;18;p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28" name="Google Shape;28;p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485" name="Google Shape;485;p23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3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488" name="Google Shape;488;p23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491" name="Google Shape;491;p2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3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501" name="Google Shape;501;p2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23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4"/>
          <p:cNvGrpSpPr/>
          <p:nvPr/>
        </p:nvGrpSpPr>
        <p:grpSpPr>
          <a:xfrm rot="5400000">
            <a:off x="-385129" y="2856781"/>
            <a:ext cx="1192347" cy="584328"/>
            <a:chOff x="713225" y="4049988"/>
            <a:chExt cx="2340229" cy="1146865"/>
          </a:xfrm>
        </p:grpSpPr>
        <p:sp>
          <p:nvSpPr>
            <p:cNvPr id="512" name="Google Shape;512;p24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4"/>
          <p:cNvGrpSpPr/>
          <p:nvPr/>
        </p:nvGrpSpPr>
        <p:grpSpPr>
          <a:xfrm>
            <a:off x="713221" y="4604004"/>
            <a:ext cx="1192269" cy="1192247"/>
            <a:chOff x="1996850" y="2626150"/>
            <a:chExt cx="449150" cy="449125"/>
          </a:xfrm>
        </p:grpSpPr>
        <p:sp>
          <p:nvSpPr>
            <p:cNvPr id="515" name="Google Shape;515;p24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108999" y="388293"/>
            <a:ext cx="394210" cy="915503"/>
            <a:chOff x="14423" y="-145100"/>
            <a:chExt cx="529781" cy="1230349"/>
          </a:xfrm>
        </p:grpSpPr>
        <p:sp>
          <p:nvSpPr>
            <p:cNvPr id="518" name="Google Shape;518;p24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>
            <a:off x="9026050" y="6878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rot="5400000">
            <a:off x="8371199" y="4450343"/>
            <a:ext cx="394210" cy="915503"/>
            <a:chOff x="14423" y="-145100"/>
            <a:chExt cx="529781" cy="1230349"/>
          </a:xfrm>
        </p:grpSpPr>
        <p:sp>
          <p:nvSpPr>
            <p:cNvPr id="528" name="Google Shape;528;p24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6928500" y="-145100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3083450" y="1594500"/>
            <a:ext cx="53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3235850" y="2310425"/>
            <a:ext cx="5194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73496" y="75108"/>
            <a:ext cx="561373" cy="561373"/>
          </a:xfrm>
          <a:custGeom>
            <a:avLst/>
            <a:gdLst/>
            <a:ahLst/>
            <a:cxnLst/>
            <a:rect l="l" t="t" r="r" b="b"/>
            <a:pathLst>
              <a:path w="16653" h="16653" extrusionOk="0">
                <a:moveTo>
                  <a:pt x="8260" y="4355"/>
                </a:moveTo>
                <a:cubicBezTo>
                  <a:pt x="10454" y="4355"/>
                  <a:pt x="12232" y="6132"/>
                  <a:pt x="12232" y="8327"/>
                </a:cubicBezTo>
                <a:cubicBezTo>
                  <a:pt x="12232" y="10520"/>
                  <a:pt x="10454" y="12299"/>
                  <a:pt x="8260" y="12299"/>
                </a:cubicBezTo>
                <a:cubicBezTo>
                  <a:pt x="6066" y="12299"/>
                  <a:pt x="4287" y="10520"/>
                  <a:pt x="4287" y="8327"/>
                </a:cubicBezTo>
                <a:cubicBezTo>
                  <a:pt x="4287" y="6132"/>
                  <a:pt x="6066" y="4355"/>
                  <a:pt x="8260" y="4355"/>
                </a:cubicBezTo>
                <a:close/>
                <a:moveTo>
                  <a:pt x="7847" y="1"/>
                </a:moveTo>
                <a:cubicBezTo>
                  <a:pt x="7175" y="1"/>
                  <a:pt x="6628" y="547"/>
                  <a:pt x="6628" y="1223"/>
                </a:cubicBezTo>
                <a:cubicBezTo>
                  <a:pt x="6628" y="1470"/>
                  <a:pt x="6554" y="1702"/>
                  <a:pt x="6420" y="1898"/>
                </a:cubicBezTo>
                <a:cubicBezTo>
                  <a:pt x="6289" y="2096"/>
                  <a:pt x="6099" y="2252"/>
                  <a:pt x="5870" y="2347"/>
                </a:cubicBezTo>
                <a:cubicBezTo>
                  <a:pt x="5858" y="2353"/>
                  <a:pt x="5845" y="2359"/>
                  <a:pt x="5834" y="2366"/>
                </a:cubicBezTo>
                <a:cubicBezTo>
                  <a:pt x="5683" y="2428"/>
                  <a:pt x="5524" y="2459"/>
                  <a:pt x="5367" y="2459"/>
                </a:cubicBezTo>
                <a:cubicBezTo>
                  <a:pt x="5049" y="2459"/>
                  <a:pt x="4737" y="2335"/>
                  <a:pt x="4504" y="2099"/>
                </a:cubicBezTo>
                <a:cubicBezTo>
                  <a:pt x="4266" y="1861"/>
                  <a:pt x="3954" y="1742"/>
                  <a:pt x="3639" y="1742"/>
                </a:cubicBezTo>
                <a:cubicBezTo>
                  <a:pt x="3327" y="1742"/>
                  <a:pt x="3017" y="1861"/>
                  <a:pt x="2777" y="2099"/>
                </a:cubicBezTo>
                <a:lnTo>
                  <a:pt x="2100" y="2778"/>
                </a:lnTo>
                <a:cubicBezTo>
                  <a:pt x="1623" y="3255"/>
                  <a:pt x="1623" y="4027"/>
                  <a:pt x="2100" y="4505"/>
                </a:cubicBezTo>
                <a:cubicBezTo>
                  <a:pt x="2335" y="4736"/>
                  <a:pt x="2457" y="5048"/>
                  <a:pt x="2457" y="5363"/>
                </a:cubicBezTo>
                <a:cubicBezTo>
                  <a:pt x="2457" y="5522"/>
                  <a:pt x="2427" y="5680"/>
                  <a:pt x="2362" y="5833"/>
                </a:cubicBezTo>
                <a:cubicBezTo>
                  <a:pt x="2359" y="5846"/>
                  <a:pt x="2353" y="5858"/>
                  <a:pt x="2348" y="5870"/>
                </a:cubicBezTo>
                <a:cubicBezTo>
                  <a:pt x="2161" y="6328"/>
                  <a:pt x="1714" y="6628"/>
                  <a:pt x="1222" y="6628"/>
                </a:cubicBezTo>
                <a:cubicBezTo>
                  <a:pt x="883" y="6628"/>
                  <a:pt x="578" y="6766"/>
                  <a:pt x="358" y="6986"/>
                </a:cubicBezTo>
                <a:cubicBezTo>
                  <a:pt x="138" y="7205"/>
                  <a:pt x="0" y="7510"/>
                  <a:pt x="0" y="7846"/>
                </a:cubicBezTo>
                <a:lnTo>
                  <a:pt x="0" y="8806"/>
                </a:lnTo>
                <a:cubicBezTo>
                  <a:pt x="0" y="9478"/>
                  <a:pt x="547" y="10025"/>
                  <a:pt x="1222" y="10025"/>
                </a:cubicBezTo>
                <a:cubicBezTo>
                  <a:pt x="1470" y="10025"/>
                  <a:pt x="1703" y="10099"/>
                  <a:pt x="1898" y="10233"/>
                </a:cubicBezTo>
                <a:cubicBezTo>
                  <a:pt x="2097" y="10365"/>
                  <a:pt x="2252" y="10554"/>
                  <a:pt x="2346" y="10783"/>
                </a:cubicBezTo>
                <a:cubicBezTo>
                  <a:pt x="2353" y="10795"/>
                  <a:pt x="2359" y="10808"/>
                  <a:pt x="2362" y="10820"/>
                </a:cubicBezTo>
                <a:cubicBezTo>
                  <a:pt x="2554" y="11275"/>
                  <a:pt x="2451" y="11801"/>
                  <a:pt x="2099" y="12149"/>
                </a:cubicBezTo>
                <a:cubicBezTo>
                  <a:pt x="1861" y="12387"/>
                  <a:pt x="1742" y="12699"/>
                  <a:pt x="1742" y="13013"/>
                </a:cubicBezTo>
                <a:cubicBezTo>
                  <a:pt x="1742" y="13325"/>
                  <a:pt x="1861" y="13637"/>
                  <a:pt x="2099" y="13875"/>
                </a:cubicBezTo>
                <a:lnTo>
                  <a:pt x="2777" y="14554"/>
                </a:lnTo>
                <a:cubicBezTo>
                  <a:pt x="3016" y="14792"/>
                  <a:pt x="3328" y="14911"/>
                  <a:pt x="3641" y="14911"/>
                </a:cubicBezTo>
                <a:cubicBezTo>
                  <a:pt x="3953" y="14911"/>
                  <a:pt x="4266" y="14792"/>
                  <a:pt x="4504" y="14554"/>
                </a:cubicBezTo>
                <a:cubicBezTo>
                  <a:pt x="4736" y="14319"/>
                  <a:pt x="5048" y="14193"/>
                  <a:pt x="5366" y="14193"/>
                </a:cubicBezTo>
                <a:cubicBezTo>
                  <a:pt x="5524" y="14193"/>
                  <a:pt x="5683" y="14224"/>
                  <a:pt x="5833" y="14288"/>
                </a:cubicBezTo>
                <a:cubicBezTo>
                  <a:pt x="5845" y="14293"/>
                  <a:pt x="5858" y="14300"/>
                  <a:pt x="5870" y="14306"/>
                </a:cubicBezTo>
                <a:cubicBezTo>
                  <a:pt x="6328" y="14492"/>
                  <a:pt x="6627" y="14938"/>
                  <a:pt x="6627" y="15430"/>
                </a:cubicBezTo>
                <a:cubicBezTo>
                  <a:pt x="6627" y="15769"/>
                  <a:pt x="6765" y="16075"/>
                  <a:pt x="6985" y="16295"/>
                </a:cubicBezTo>
                <a:cubicBezTo>
                  <a:pt x="7204" y="16515"/>
                  <a:pt x="7511" y="16652"/>
                  <a:pt x="7847" y="16652"/>
                </a:cubicBezTo>
                <a:lnTo>
                  <a:pt x="8803" y="16652"/>
                </a:lnTo>
                <a:cubicBezTo>
                  <a:pt x="9478" y="16652"/>
                  <a:pt x="10025" y="16105"/>
                  <a:pt x="10025" y="15430"/>
                </a:cubicBezTo>
                <a:cubicBezTo>
                  <a:pt x="10025" y="15184"/>
                  <a:pt x="10099" y="14951"/>
                  <a:pt x="10233" y="14756"/>
                </a:cubicBezTo>
                <a:cubicBezTo>
                  <a:pt x="10364" y="14557"/>
                  <a:pt x="10551" y="14401"/>
                  <a:pt x="10780" y="14306"/>
                </a:cubicBezTo>
                <a:cubicBezTo>
                  <a:pt x="10795" y="14300"/>
                  <a:pt x="10808" y="14294"/>
                  <a:pt x="10819" y="14288"/>
                </a:cubicBezTo>
                <a:cubicBezTo>
                  <a:pt x="10970" y="14225"/>
                  <a:pt x="11129" y="14195"/>
                  <a:pt x="11287" y="14195"/>
                </a:cubicBezTo>
                <a:cubicBezTo>
                  <a:pt x="11604" y="14195"/>
                  <a:pt x="11916" y="14319"/>
                  <a:pt x="12149" y="14554"/>
                </a:cubicBezTo>
                <a:cubicBezTo>
                  <a:pt x="12387" y="14792"/>
                  <a:pt x="12699" y="14911"/>
                  <a:pt x="13014" y="14911"/>
                </a:cubicBezTo>
                <a:cubicBezTo>
                  <a:pt x="13326" y="14911"/>
                  <a:pt x="13636" y="14792"/>
                  <a:pt x="13876" y="14554"/>
                </a:cubicBezTo>
                <a:lnTo>
                  <a:pt x="14550" y="13875"/>
                </a:lnTo>
                <a:cubicBezTo>
                  <a:pt x="15030" y="13399"/>
                  <a:pt x="15030" y="12625"/>
                  <a:pt x="14550" y="12149"/>
                </a:cubicBezTo>
                <a:cubicBezTo>
                  <a:pt x="14318" y="11916"/>
                  <a:pt x="14193" y="11606"/>
                  <a:pt x="14193" y="11287"/>
                </a:cubicBezTo>
                <a:cubicBezTo>
                  <a:pt x="14193" y="11132"/>
                  <a:pt x="14223" y="10969"/>
                  <a:pt x="14288" y="10820"/>
                </a:cubicBezTo>
                <a:cubicBezTo>
                  <a:pt x="14294" y="10808"/>
                  <a:pt x="14300" y="10795"/>
                  <a:pt x="14302" y="10783"/>
                </a:cubicBezTo>
                <a:cubicBezTo>
                  <a:pt x="14492" y="10324"/>
                  <a:pt x="14936" y="10025"/>
                  <a:pt x="15431" y="10025"/>
                </a:cubicBezTo>
                <a:cubicBezTo>
                  <a:pt x="15770" y="10025"/>
                  <a:pt x="16075" y="9888"/>
                  <a:pt x="16295" y="9668"/>
                </a:cubicBezTo>
                <a:cubicBezTo>
                  <a:pt x="16515" y="9448"/>
                  <a:pt x="16653" y="9142"/>
                  <a:pt x="16653" y="8806"/>
                </a:cubicBezTo>
                <a:lnTo>
                  <a:pt x="16653" y="7846"/>
                </a:lnTo>
                <a:cubicBezTo>
                  <a:pt x="16653" y="7174"/>
                  <a:pt x="16106" y="6628"/>
                  <a:pt x="15431" y="6628"/>
                </a:cubicBezTo>
                <a:cubicBezTo>
                  <a:pt x="15183" y="6628"/>
                  <a:pt x="14948" y="6555"/>
                  <a:pt x="14752" y="6420"/>
                </a:cubicBezTo>
                <a:cubicBezTo>
                  <a:pt x="14557" y="6288"/>
                  <a:pt x="14398" y="6100"/>
                  <a:pt x="14303" y="5870"/>
                </a:cubicBezTo>
                <a:cubicBezTo>
                  <a:pt x="14300" y="5858"/>
                  <a:pt x="14294" y="5846"/>
                  <a:pt x="14288" y="5833"/>
                </a:cubicBezTo>
                <a:cubicBezTo>
                  <a:pt x="14099" y="5378"/>
                  <a:pt x="14202" y="4852"/>
                  <a:pt x="14551" y="4505"/>
                </a:cubicBezTo>
                <a:cubicBezTo>
                  <a:pt x="14792" y="4265"/>
                  <a:pt x="14911" y="3955"/>
                  <a:pt x="14911" y="3640"/>
                </a:cubicBezTo>
                <a:cubicBezTo>
                  <a:pt x="14911" y="3328"/>
                  <a:pt x="14792" y="3016"/>
                  <a:pt x="14551" y="2778"/>
                </a:cubicBezTo>
                <a:lnTo>
                  <a:pt x="13876" y="2099"/>
                </a:lnTo>
                <a:cubicBezTo>
                  <a:pt x="13637" y="1861"/>
                  <a:pt x="13325" y="1742"/>
                  <a:pt x="13012" y="1742"/>
                </a:cubicBezTo>
                <a:cubicBezTo>
                  <a:pt x="12700" y="1742"/>
                  <a:pt x="12387" y="1861"/>
                  <a:pt x="12149" y="2099"/>
                </a:cubicBezTo>
                <a:cubicBezTo>
                  <a:pt x="11917" y="2335"/>
                  <a:pt x="11605" y="2460"/>
                  <a:pt x="11287" y="2460"/>
                </a:cubicBezTo>
                <a:cubicBezTo>
                  <a:pt x="11129" y="2460"/>
                  <a:pt x="10970" y="2429"/>
                  <a:pt x="10819" y="2366"/>
                </a:cubicBezTo>
                <a:cubicBezTo>
                  <a:pt x="10808" y="2359"/>
                  <a:pt x="10795" y="2353"/>
                  <a:pt x="10780" y="2347"/>
                </a:cubicBezTo>
                <a:cubicBezTo>
                  <a:pt x="10325" y="2160"/>
                  <a:pt x="10025" y="1715"/>
                  <a:pt x="10025" y="1223"/>
                </a:cubicBezTo>
                <a:cubicBezTo>
                  <a:pt x="10025" y="883"/>
                  <a:pt x="9888" y="578"/>
                  <a:pt x="9668" y="358"/>
                </a:cubicBezTo>
                <a:cubicBezTo>
                  <a:pt x="9445" y="138"/>
                  <a:pt x="9140" y="1"/>
                  <a:pt x="88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5400000">
            <a:off x="-412621" y="2645225"/>
            <a:ext cx="887013" cy="159401"/>
          </a:xfrm>
          <a:custGeom>
            <a:avLst/>
            <a:gdLst/>
            <a:ahLst/>
            <a:cxnLst/>
            <a:rect l="l" t="t" r="r" b="b"/>
            <a:pathLst>
              <a:path w="13434" h="3930" extrusionOk="0">
                <a:moveTo>
                  <a:pt x="0" y="0"/>
                </a:moveTo>
                <a:lnTo>
                  <a:pt x="0" y="3929"/>
                </a:lnTo>
                <a:lnTo>
                  <a:pt x="13433" y="3929"/>
                </a:lnTo>
                <a:lnTo>
                  <a:pt x="134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7374075" y="-128575"/>
            <a:ext cx="1902580" cy="333574"/>
          </a:xfrm>
          <a:custGeom>
            <a:avLst/>
            <a:gdLst/>
            <a:ahLst/>
            <a:cxnLst/>
            <a:rect l="l" t="t" r="r" b="b"/>
            <a:pathLst>
              <a:path w="48853" h="5520" extrusionOk="0">
                <a:moveTo>
                  <a:pt x="0" y="0"/>
                </a:moveTo>
                <a:lnTo>
                  <a:pt x="0" y="5520"/>
                </a:lnTo>
                <a:lnTo>
                  <a:pt x="48853" y="5520"/>
                </a:lnTo>
                <a:lnTo>
                  <a:pt x="48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118350" y="4397150"/>
            <a:ext cx="413700" cy="413700"/>
          </a:xfrm>
          <a:prstGeom prst="donut">
            <a:avLst>
              <a:gd name="adj" fmla="val 54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8746414" y="4704523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746425" y="283099"/>
            <a:ext cx="554351" cy="554372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7951646" y="4609381"/>
            <a:ext cx="1192347" cy="584328"/>
            <a:chOff x="6698456" y="4049988"/>
            <a:chExt cx="2340229" cy="1146865"/>
          </a:xfrm>
        </p:grpSpPr>
        <p:sp>
          <p:nvSpPr>
            <p:cNvPr id="128" name="Google Shape;128;p8"/>
            <p:cNvSpPr/>
            <p:nvPr/>
          </p:nvSpPr>
          <p:spPr>
            <a:xfrm>
              <a:off x="6698456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288763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>
            <a:off x="-479042" y="-412171"/>
            <a:ext cx="1192269" cy="1192247"/>
            <a:chOff x="1996850" y="2626150"/>
            <a:chExt cx="449150" cy="449125"/>
          </a:xfrm>
        </p:grpSpPr>
        <p:sp>
          <p:nvSpPr>
            <p:cNvPr id="131" name="Google Shape;131;p8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8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135" name="Google Shape;135;p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8256975" y="-20950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 rot="10800000">
            <a:off x="-173800" y="4141552"/>
            <a:ext cx="1192269" cy="1192247"/>
            <a:chOff x="1996850" y="2626150"/>
            <a:chExt cx="449150" cy="449125"/>
          </a:xfrm>
        </p:grpSpPr>
        <p:sp>
          <p:nvSpPr>
            <p:cNvPr id="148" name="Google Shape;148;p9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9"/>
          <p:cNvGrpSpPr/>
          <p:nvPr/>
        </p:nvGrpSpPr>
        <p:grpSpPr>
          <a:xfrm rot="10800000">
            <a:off x="8833805" y="2722482"/>
            <a:ext cx="394210" cy="915503"/>
            <a:chOff x="14423" y="-145100"/>
            <a:chExt cx="529781" cy="1230349"/>
          </a:xfrm>
        </p:grpSpPr>
        <p:sp>
          <p:nvSpPr>
            <p:cNvPr id="151" name="Google Shape;151;p9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9"/>
          <p:cNvSpPr/>
          <p:nvPr/>
        </p:nvSpPr>
        <p:spPr>
          <a:xfrm rot="10800000">
            <a:off x="8964261" y="-94169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 rot="-5400000">
            <a:off x="363630" y="-278618"/>
            <a:ext cx="394210" cy="915503"/>
            <a:chOff x="14423" y="-145100"/>
            <a:chExt cx="529781" cy="1230349"/>
          </a:xfrm>
        </p:grpSpPr>
        <p:sp>
          <p:nvSpPr>
            <p:cNvPr id="161" name="Google Shape;161;p9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10800000">
            <a:off x="7008441" y="4815252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963725" y="1620800"/>
            <a:ext cx="5069700" cy="14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963725" y="3030475"/>
            <a:ext cx="5069700" cy="36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347479" y="4076429"/>
            <a:ext cx="349702" cy="707003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0" y="4076429"/>
            <a:ext cx="349702" cy="707003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1"/>
          <p:cNvGrpSpPr/>
          <p:nvPr/>
        </p:nvGrpSpPr>
        <p:grpSpPr>
          <a:xfrm>
            <a:off x="7951646" y="4609381"/>
            <a:ext cx="1192347" cy="584328"/>
            <a:chOff x="713225" y="4049988"/>
            <a:chExt cx="2340229" cy="1146865"/>
          </a:xfrm>
        </p:grpSpPr>
        <p:sp>
          <p:nvSpPr>
            <p:cNvPr id="179" name="Google Shape;179;p11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1"/>
          <p:cNvGrpSpPr/>
          <p:nvPr/>
        </p:nvGrpSpPr>
        <p:grpSpPr>
          <a:xfrm>
            <a:off x="8375721" y="692729"/>
            <a:ext cx="1192269" cy="1192247"/>
            <a:chOff x="1996850" y="2626150"/>
            <a:chExt cx="449150" cy="449125"/>
          </a:xfrm>
        </p:grpSpPr>
        <p:sp>
          <p:nvSpPr>
            <p:cNvPr id="182" name="Google Shape;182;p11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89949" y="-329557"/>
            <a:ext cx="394210" cy="915503"/>
            <a:chOff x="14423" y="-145100"/>
            <a:chExt cx="529781" cy="1230349"/>
          </a:xfrm>
        </p:grpSpPr>
        <p:sp>
          <p:nvSpPr>
            <p:cNvPr id="185" name="Google Shape;185;p11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1"/>
          <p:cNvSpPr/>
          <p:nvPr/>
        </p:nvSpPr>
        <p:spPr>
          <a:xfrm>
            <a:off x="-173800" y="15779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5400000">
            <a:off x="7294074" y="-329557"/>
            <a:ext cx="394210" cy="915503"/>
            <a:chOff x="14423" y="-145100"/>
            <a:chExt cx="529781" cy="1230349"/>
          </a:xfrm>
        </p:grpSpPr>
        <p:sp>
          <p:nvSpPr>
            <p:cNvPr id="195" name="Google Shape;195;p11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1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1030314" y="-201252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 rot="10800000">
            <a:off x="8240606" y="-76206"/>
            <a:ext cx="804337" cy="394178"/>
            <a:chOff x="713225" y="4049988"/>
            <a:chExt cx="2340229" cy="1146865"/>
          </a:xfrm>
        </p:grpSpPr>
        <p:sp>
          <p:nvSpPr>
            <p:cNvPr id="338" name="Google Shape;338;p18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8"/>
          <p:cNvGrpSpPr/>
          <p:nvPr/>
        </p:nvGrpSpPr>
        <p:grpSpPr>
          <a:xfrm rot="10800000">
            <a:off x="2321437" y="4604002"/>
            <a:ext cx="1192269" cy="1192247"/>
            <a:chOff x="1996850" y="2626150"/>
            <a:chExt cx="449150" cy="449125"/>
          </a:xfrm>
        </p:grpSpPr>
        <p:sp>
          <p:nvSpPr>
            <p:cNvPr id="341" name="Google Shape;341;p18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 rot="10800000">
            <a:off x="5" y="81757"/>
            <a:ext cx="394210" cy="915503"/>
            <a:chOff x="14423" y="-145100"/>
            <a:chExt cx="529781" cy="1230349"/>
          </a:xfrm>
        </p:grpSpPr>
        <p:sp>
          <p:nvSpPr>
            <p:cNvPr id="344" name="Google Shape;344;p1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8"/>
          <p:cNvSpPr/>
          <p:nvPr/>
        </p:nvSpPr>
        <p:spPr>
          <a:xfrm rot="10800000">
            <a:off x="-109589" y="1760331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8"/>
          <p:cNvGrpSpPr/>
          <p:nvPr/>
        </p:nvGrpSpPr>
        <p:grpSpPr>
          <a:xfrm rot="-5400000">
            <a:off x="1191513" y="4437828"/>
            <a:ext cx="394210" cy="915503"/>
            <a:chOff x="14423" y="-145100"/>
            <a:chExt cx="529781" cy="1230349"/>
          </a:xfrm>
        </p:grpSpPr>
        <p:sp>
          <p:nvSpPr>
            <p:cNvPr id="354" name="Google Shape;354;p1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8"/>
          <p:cNvSpPr/>
          <p:nvPr/>
        </p:nvSpPr>
        <p:spPr>
          <a:xfrm rot="5400000">
            <a:off x="8806341" y="1449102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8744591" y="4312383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9030028" y="4312383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-226050" y="4461619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8932451" y="3583949"/>
            <a:ext cx="392339" cy="392339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>
            <a:off x="8430771" y="4494733"/>
            <a:ext cx="561373" cy="561373"/>
          </a:xfrm>
          <a:custGeom>
            <a:avLst/>
            <a:gdLst/>
            <a:ahLst/>
            <a:cxnLst/>
            <a:rect l="l" t="t" r="r" b="b"/>
            <a:pathLst>
              <a:path w="16653" h="16653" extrusionOk="0">
                <a:moveTo>
                  <a:pt x="8260" y="4355"/>
                </a:moveTo>
                <a:cubicBezTo>
                  <a:pt x="10454" y="4355"/>
                  <a:pt x="12232" y="6132"/>
                  <a:pt x="12232" y="8327"/>
                </a:cubicBezTo>
                <a:cubicBezTo>
                  <a:pt x="12232" y="10520"/>
                  <a:pt x="10454" y="12299"/>
                  <a:pt x="8260" y="12299"/>
                </a:cubicBezTo>
                <a:cubicBezTo>
                  <a:pt x="6066" y="12299"/>
                  <a:pt x="4287" y="10520"/>
                  <a:pt x="4287" y="8327"/>
                </a:cubicBezTo>
                <a:cubicBezTo>
                  <a:pt x="4287" y="6132"/>
                  <a:pt x="6066" y="4355"/>
                  <a:pt x="8260" y="4355"/>
                </a:cubicBezTo>
                <a:close/>
                <a:moveTo>
                  <a:pt x="7847" y="1"/>
                </a:moveTo>
                <a:cubicBezTo>
                  <a:pt x="7175" y="1"/>
                  <a:pt x="6628" y="547"/>
                  <a:pt x="6628" y="1223"/>
                </a:cubicBezTo>
                <a:cubicBezTo>
                  <a:pt x="6628" y="1470"/>
                  <a:pt x="6554" y="1702"/>
                  <a:pt x="6420" y="1898"/>
                </a:cubicBezTo>
                <a:cubicBezTo>
                  <a:pt x="6289" y="2096"/>
                  <a:pt x="6099" y="2252"/>
                  <a:pt x="5870" y="2347"/>
                </a:cubicBezTo>
                <a:cubicBezTo>
                  <a:pt x="5858" y="2353"/>
                  <a:pt x="5845" y="2359"/>
                  <a:pt x="5834" y="2366"/>
                </a:cubicBezTo>
                <a:cubicBezTo>
                  <a:pt x="5683" y="2428"/>
                  <a:pt x="5524" y="2459"/>
                  <a:pt x="5367" y="2459"/>
                </a:cubicBezTo>
                <a:cubicBezTo>
                  <a:pt x="5049" y="2459"/>
                  <a:pt x="4737" y="2335"/>
                  <a:pt x="4504" y="2099"/>
                </a:cubicBezTo>
                <a:cubicBezTo>
                  <a:pt x="4266" y="1861"/>
                  <a:pt x="3954" y="1742"/>
                  <a:pt x="3639" y="1742"/>
                </a:cubicBezTo>
                <a:cubicBezTo>
                  <a:pt x="3327" y="1742"/>
                  <a:pt x="3017" y="1861"/>
                  <a:pt x="2777" y="2099"/>
                </a:cubicBezTo>
                <a:lnTo>
                  <a:pt x="2100" y="2778"/>
                </a:lnTo>
                <a:cubicBezTo>
                  <a:pt x="1623" y="3255"/>
                  <a:pt x="1623" y="4027"/>
                  <a:pt x="2100" y="4505"/>
                </a:cubicBezTo>
                <a:cubicBezTo>
                  <a:pt x="2335" y="4736"/>
                  <a:pt x="2457" y="5048"/>
                  <a:pt x="2457" y="5363"/>
                </a:cubicBezTo>
                <a:cubicBezTo>
                  <a:pt x="2457" y="5522"/>
                  <a:pt x="2427" y="5680"/>
                  <a:pt x="2362" y="5833"/>
                </a:cubicBezTo>
                <a:cubicBezTo>
                  <a:pt x="2359" y="5846"/>
                  <a:pt x="2353" y="5858"/>
                  <a:pt x="2348" y="5870"/>
                </a:cubicBezTo>
                <a:cubicBezTo>
                  <a:pt x="2161" y="6328"/>
                  <a:pt x="1714" y="6628"/>
                  <a:pt x="1222" y="6628"/>
                </a:cubicBezTo>
                <a:cubicBezTo>
                  <a:pt x="883" y="6628"/>
                  <a:pt x="578" y="6766"/>
                  <a:pt x="358" y="6986"/>
                </a:cubicBezTo>
                <a:cubicBezTo>
                  <a:pt x="138" y="7205"/>
                  <a:pt x="0" y="7510"/>
                  <a:pt x="0" y="7846"/>
                </a:cubicBezTo>
                <a:lnTo>
                  <a:pt x="0" y="8806"/>
                </a:lnTo>
                <a:cubicBezTo>
                  <a:pt x="0" y="9478"/>
                  <a:pt x="547" y="10025"/>
                  <a:pt x="1222" y="10025"/>
                </a:cubicBezTo>
                <a:cubicBezTo>
                  <a:pt x="1470" y="10025"/>
                  <a:pt x="1703" y="10099"/>
                  <a:pt x="1898" y="10233"/>
                </a:cubicBezTo>
                <a:cubicBezTo>
                  <a:pt x="2097" y="10365"/>
                  <a:pt x="2252" y="10554"/>
                  <a:pt x="2346" y="10783"/>
                </a:cubicBezTo>
                <a:cubicBezTo>
                  <a:pt x="2353" y="10795"/>
                  <a:pt x="2359" y="10808"/>
                  <a:pt x="2362" y="10820"/>
                </a:cubicBezTo>
                <a:cubicBezTo>
                  <a:pt x="2554" y="11275"/>
                  <a:pt x="2451" y="11801"/>
                  <a:pt x="2099" y="12149"/>
                </a:cubicBezTo>
                <a:cubicBezTo>
                  <a:pt x="1861" y="12387"/>
                  <a:pt x="1742" y="12699"/>
                  <a:pt x="1742" y="13013"/>
                </a:cubicBezTo>
                <a:cubicBezTo>
                  <a:pt x="1742" y="13325"/>
                  <a:pt x="1861" y="13637"/>
                  <a:pt x="2099" y="13875"/>
                </a:cubicBezTo>
                <a:lnTo>
                  <a:pt x="2777" y="14554"/>
                </a:lnTo>
                <a:cubicBezTo>
                  <a:pt x="3016" y="14792"/>
                  <a:pt x="3328" y="14911"/>
                  <a:pt x="3641" y="14911"/>
                </a:cubicBezTo>
                <a:cubicBezTo>
                  <a:pt x="3953" y="14911"/>
                  <a:pt x="4266" y="14792"/>
                  <a:pt x="4504" y="14554"/>
                </a:cubicBezTo>
                <a:cubicBezTo>
                  <a:pt x="4736" y="14319"/>
                  <a:pt x="5048" y="14193"/>
                  <a:pt x="5366" y="14193"/>
                </a:cubicBezTo>
                <a:cubicBezTo>
                  <a:pt x="5524" y="14193"/>
                  <a:pt x="5683" y="14224"/>
                  <a:pt x="5833" y="14288"/>
                </a:cubicBezTo>
                <a:cubicBezTo>
                  <a:pt x="5845" y="14293"/>
                  <a:pt x="5858" y="14300"/>
                  <a:pt x="5870" y="14306"/>
                </a:cubicBezTo>
                <a:cubicBezTo>
                  <a:pt x="6328" y="14492"/>
                  <a:pt x="6627" y="14938"/>
                  <a:pt x="6627" y="15430"/>
                </a:cubicBezTo>
                <a:cubicBezTo>
                  <a:pt x="6627" y="15769"/>
                  <a:pt x="6765" y="16075"/>
                  <a:pt x="6985" y="16295"/>
                </a:cubicBezTo>
                <a:cubicBezTo>
                  <a:pt x="7204" y="16515"/>
                  <a:pt x="7511" y="16652"/>
                  <a:pt x="7847" y="16652"/>
                </a:cubicBezTo>
                <a:lnTo>
                  <a:pt x="8803" y="16652"/>
                </a:lnTo>
                <a:cubicBezTo>
                  <a:pt x="9478" y="16652"/>
                  <a:pt x="10025" y="16105"/>
                  <a:pt x="10025" y="15430"/>
                </a:cubicBezTo>
                <a:cubicBezTo>
                  <a:pt x="10025" y="15184"/>
                  <a:pt x="10099" y="14951"/>
                  <a:pt x="10233" y="14756"/>
                </a:cubicBezTo>
                <a:cubicBezTo>
                  <a:pt x="10364" y="14557"/>
                  <a:pt x="10551" y="14401"/>
                  <a:pt x="10780" y="14306"/>
                </a:cubicBezTo>
                <a:cubicBezTo>
                  <a:pt x="10795" y="14300"/>
                  <a:pt x="10808" y="14294"/>
                  <a:pt x="10819" y="14288"/>
                </a:cubicBezTo>
                <a:cubicBezTo>
                  <a:pt x="10970" y="14225"/>
                  <a:pt x="11129" y="14195"/>
                  <a:pt x="11287" y="14195"/>
                </a:cubicBezTo>
                <a:cubicBezTo>
                  <a:pt x="11604" y="14195"/>
                  <a:pt x="11916" y="14319"/>
                  <a:pt x="12149" y="14554"/>
                </a:cubicBezTo>
                <a:cubicBezTo>
                  <a:pt x="12387" y="14792"/>
                  <a:pt x="12699" y="14911"/>
                  <a:pt x="13014" y="14911"/>
                </a:cubicBezTo>
                <a:cubicBezTo>
                  <a:pt x="13326" y="14911"/>
                  <a:pt x="13636" y="14792"/>
                  <a:pt x="13876" y="14554"/>
                </a:cubicBezTo>
                <a:lnTo>
                  <a:pt x="14550" y="13875"/>
                </a:lnTo>
                <a:cubicBezTo>
                  <a:pt x="15030" y="13399"/>
                  <a:pt x="15030" y="12625"/>
                  <a:pt x="14550" y="12149"/>
                </a:cubicBezTo>
                <a:cubicBezTo>
                  <a:pt x="14318" y="11916"/>
                  <a:pt x="14193" y="11606"/>
                  <a:pt x="14193" y="11287"/>
                </a:cubicBezTo>
                <a:cubicBezTo>
                  <a:pt x="14193" y="11132"/>
                  <a:pt x="14223" y="10969"/>
                  <a:pt x="14288" y="10820"/>
                </a:cubicBezTo>
                <a:cubicBezTo>
                  <a:pt x="14294" y="10808"/>
                  <a:pt x="14300" y="10795"/>
                  <a:pt x="14302" y="10783"/>
                </a:cubicBezTo>
                <a:cubicBezTo>
                  <a:pt x="14492" y="10324"/>
                  <a:pt x="14936" y="10025"/>
                  <a:pt x="15431" y="10025"/>
                </a:cubicBezTo>
                <a:cubicBezTo>
                  <a:pt x="15770" y="10025"/>
                  <a:pt x="16075" y="9888"/>
                  <a:pt x="16295" y="9668"/>
                </a:cubicBezTo>
                <a:cubicBezTo>
                  <a:pt x="16515" y="9448"/>
                  <a:pt x="16653" y="9142"/>
                  <a:pt x="16653" y="8806"/>
                </a:cubicBezTo>
                <a:lnTo>
                  <a:pt x="16653" y="7846"/>
                </a:lnTo>
                <a:cubicBezTo>
                  <a:pt x="16653" y="7174"/>
                  <a:pt x="16106" y="6628"/>
                  <a:pt x="15431" y="6628"/>
                </a:cubicBezTo>
                <a:cubicBezTo>
                  <a:pt x="15183" y="6628"/>
                  <a:pt x="14948" y="6555"/>
                  <a:pt x="14752" y="6420"/>
                </a:cubicBezTo>
                <a:cubicBezTo>
                  <a:pt x="14557" y="6288"/>
                  <a:pt x="14398" y="6100"/>
                  <a:pt x="14303" y="5870"/>
                </a:cubicBezTo>
                <a:cubicBezTo>
                  <a:pt x="14300" y="5858"/>
                  <a:pt x="14294" y="5846"/>
                  <a:pt x="14288" y="5833"/>
                </a:cubicBezTo>
                <a:cubicBezTo>
                  <a:pt x="14099" y="5378"/>
                  <a:pt x="14202" y="4852"/>
                  <a:pt x="14551" y="4505"/>
                </a:cubicBezTo>
                <a:cubicBezTo>
                  <a:pt x="14792" y="4265"/>
                  <a:pt x="14911" y="3955"/>
                  <a:pt x="14911" y="3640"/>
                </a:cubicBezTo>
                <a:cubicBezTo>
                  <a:pt x="14911" y="3328"/>
                  <a:pt x="14792" y="3016"/>
                  <a:pt x="14551" y="2778"/>
                </a:cubicBezTo>
                <a:lnTo>
                  <a:pt x="13876" y="2099"/>
                </a:lnTo>
                <a:cubicBezTo>
                  <a:pt x="13637" y="1861"/>
                  <a:pt x="13325" y="1742"/>
                  <a:pt x="13012" y="1742"/>
                </a:cubicBezTo>
                <a:cubicBezTo>
                  <a:pt x="12700" y="1742"/>
                  <a:pt x="12387" y="1861"/>
                  <a:pt x="12149" y="2099"/>
                </a:cubicBezTo>
                <a:cubicBezTo>
                  <a:pt x="11917" y="2335"/>
                  <a:pt x="11605" y="2460"/>
                  <a:pt x="11287" y="2460"/>
                </a:cubicBezTo>
                <a:cubicBezTo>
                  <a:pt x="11129" y="2460"/>
                  <a:pt x="10970" y="2429"/>
                  <a:pt x="10819" y="2366"/>
                </a:cubicBezTo>
                <a:cubicBezTo>
                  <a:pt x="10808" y="2359"/>
                  <a:pt x="10795" y="2353"/>
                  <a:pt x="10780" y="2347"/>
                </a:cubicBezTo>
                <a:cubicBezTo>
                  <a:pt x="10325" y="2160"/>
                  <a:pt x="10025" y="1715"/>
                  <a:pt x="10025" y="1223"/>
                </a:cubicBezTo>
                <a:cubicBezTo>
                  <a:pt x="10025" y="883"/>
                  <a:pt x="9888" y="578"/>
                  <a:pt x="9668" y="358"/>
                </a:cubicBezTo>
                <a:cubicBezTo>
                  <a:pt x="9445" y="138"/>
                  <a:pt x="9140" y="1"/>
                  <a:pt x="88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8430780" y="-236638"/>
            <a:ext cx="810554" cy="1638684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subTitle" idx="1"/>
          </p:nvPr>
        </p:nvSpPr>
        <p:spPr>
          <a:xfrm>
            <a:off x="720000" y="2092861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subTitle" idx="2"/>
          </p:nvPr>
        </p:nvSpPr>
        <p:spPr>
          <a:xfrm>
            <a:off x="3579000" y="2092861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3"/>
          </p:nvPr>
        </p:nvSpPr>
        <p:spPr>
          <a:xfrm>
            <a:off x="720000" y="3887600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subTitle" idx="4"/>
          </p:nvPr>
        </p:nvSpPr>
        <p:spPr>
          <a:xfrm>
            <a:off x="3579000" y="3887600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5"/>
          </p:nvPr>
        </p:nvSpPr>
        <p:spPr>
          <a:xfrm>
            <a:off x="6437997" y="2092861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6"/>
          </p:nvPr>
        </p:nvSpPr>
        <p:spPr>
          <a:xfrm>
            <a:off x="6437997" y="3887600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7"/>
          </p:nvPr>
        </p:nvSpPr>
        <p:spPr>
          <a:xfrm>
            <a:off x="723905" y="17951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8"/>
          </p:nvPr>
        </p:nvSpPr>
        <p:spPr>
          <a:xfrm>
            <a:off x="3582902" y="17951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subTitle" idx="9"/>
          </p:nvPr>
        </p:nvSpPr>
        <p:spPr>
          <a:xfrm>
            <a:off x="6441895" y="17951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3"/>
          </p:nvPr>
        </p:nvSpPr>
        <p:spPr>
          <a:xfrm>
            <a:off x="723905" y="35867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14"/>
          </p:nvPr>
        </p:nvSpPr>
        <p:spPr>
          <a:xfrm>
            <a:off x="3582902" y="35867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15"/>
          </p:nvPr>
        </p:nvSpPr>
        <p:spPr>
          <a:xfrm>
            <a:off x="6441895" y="35867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9" name="Google Shape;439;p21"/>
          <p:cNvSpPr/>
          <p:nvPr/>
        </p:nvSpPr>
        <p:spPr>
          <a:xfrm rot="10800000">
            <a:off x="-76203" y="4331136"/>
            <a:ext cx="439502" cy="88856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21"/>
          <p:cNvGrpSpPr/>
          <p:nvPr/>
        </p:nvGrpSpPr>
        <p:grpSpPr>
          <a:xfrm>
            <a:off x="-95251" y="1577218"/>
            <a:ext cx="394210" cy="915503"/>
            <a:chOff x="14423" y="-145100"/>
            <a:chExt cx="529781" cy="1230349"/>
          </a:xfrm>
        </p:grpSpPr>
        <p:sp>
          <p:nvSpPr>
            <p:cNvPr id="441" name="Google Shape;441;p21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1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-317900" y="-277181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3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2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453" name="Google Shape;453;p22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456" name="Google Shape;456;p22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2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459" name="Google Shape;459;p2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22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2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469" name="Google Shape;469;p2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2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2"/>
          <p:cNvSpPr/>
          <p:nvPr/>
        </p:nvSpPr>
        <p:spPr>
          <a:xfrm rot="10800000">
            <a:off x="8495550" y="2118745"/>
            <a:ext cx="325258" cy="6575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2"/>
          <p:cNvSpPr/>
          <p:nvPr/>
        </p:nvSpPr>
        <p:spPr>
          <a:xfrm rot="10800000">
            <a:off x="8818740" y="2118745"/>
            <a:ext cx="325258" cy="6575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ete Round"/>
              <a:buNone/>
              <a:defRPr sz="32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4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11518/Dormitory-repair-management-syst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>
            <a:spLocks noGrp="1"/>
          </p:cNvSpPr>
          <p:nvPr>
            <p:ph type="ctrTitle"/>
          </p:nvPr>
        </p:nvSpPr>
        <p:spPr>
          <a:xfrm>
            <a:off x="713225" y="1571600"/>
            <a:ext cx="6158700" cy="1099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6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宿舍報修系統</a:t>
            </a:r>
            <a:endParaRPr sz="5100" b="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8" name="Google Shape;548;p28"/>
          <p:cNvSpPr txBox="1">
            <a:spLocks noGrp="1"/>
          </p:cNvSpPr>
          <p:nvPr>
            <p:ph type="subTitle" idx="1"/>
          </p:nvPr>
        </p:nvSpPr>
        <p:spPr>
          <a:xfrm>
            <a:off x="1222323" y="2932451"/>
            <a:ext cx="3935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2025/01/10</a:t>
            </a:r>
          </a:p>
        </p:txBody>
      </p:sp>
      <p:grpSp>
        <p:nvGrpSpPr>
          <p:cNvPr id="549" name="Google Shape;549;p28"/>
          <p:cNvGrpSpPr/>
          <p:nvPr/>
        </p:nvGrpSpPr>
        <p:grpSpPr>
          <a:xfrm>
            <a:off x="6930764" y="1485702"/>
            <a:ext cx="2470259" cy="1099345"/>
            <a:chOff x="893775" y="3346700"/>
            <a:chExt cx="1029575" cy="458175"/>
          </a:xfrm>
        </p:grpSpPr>
        <p:sp>
          <p:nvSpPr>
            <p:cNvPr id="550" name="Google Shape;550;p28"/>
            <p:cNvSpPr/>
            <p:nvPr/>
          </p:nvSpPr>
          <p:spPr>
            <a:xfrm>
              <a:off x="893775" y="3346700"/>
              <a:ext cx="1029575" cy="458175"/>
            </a:xfrm>
            <a:custGeom>
              <a:avLst/>
              <a:gdLst/>
              <a:ahLst/>
              <a:cxnLst/>
              <a:rect l="l" t="t" r="r" b="b"/>
              <a:pathLst>
                <a:path w="41183" h="18327" extrusionOk="0">
                  <a:moveTo>
                    <a:pt x="31336" y="1"/>
                  </a:moveTo>
                  <a:cubicBezTo>
                    <a:pt x="29793" y="1"/>
                    <a:pt x="28251" y="408"/>
                    <a:pt x="26916" y="1471"/>
                  </a:cubicBezTo>
                  <a:cubicBezTo>
                    <a:pt x="22362" y="5099"/>
                    <a:pt x="19179" y="5167"/>
                    <a:pt x="18946" y="5167"/>
                  </a:cubicBezTo>
                  <a:cubicBezTo>
                    <a:pt x="18936" y="5167"/>
                    <a:pt x="18932" y="5167"/>
                    <a:pt x="18932" y="5167"/>
                  </a:cubicBezTo>
                  <a:lnTo>
                    <a:pt x="353" y="6329"/>
                  </a:lnTo>
                  <a:cubicBezTo>
                    <a:pt x="158" y="6342"/>
                    <a:pt x="6" y="6502"/>
                    <a:pt x="3" y="6698"/>
                  </a:cubicBezTo>
                  <a:cubicBezTo>
                    <a:pt x="0" y="6894"/>
                    <a:pt x="150" y="7058"/>
                    <a:pt x="345" y="7075"/>
                  </a:cubicBezTo>
                  <a:lnTo>
                    <a:pt x="16591" y="8457"/>
                  </a:lnTo>
                  <a:cubicBezTo>
                    <a:pt x="16539" y="8684"/>
                    <a:pt x="16512" y="8920"/>
                    <a:pt x="16512" y="9163"/>
                  </a:cubicBezTo>
                  <a:cubicBezTo>
                    <a:pt x="16512" y="9406"/>
                    <a:pt x="16539" y="9642"/>
                    <a:pt x="16591" y="9869"/>
                  </a:cubicBezTo>
                  <a:lnTo>
                    <a:pt x="345" y="11252"/>
                  </a:lnTo>
                  <a:cubicBezTo>
                    <a:pt x="150" y="11267"/>
                    <a:pt x="0" y="11432"/>
                    <a:pt x="2" y="11628"/>
                  </a:cubicBezTo>
                  <a:cubicBezTo>
                    <a:pt x="6" y="11824"/>
                    <a:pt x="158" y="11985"/>
                    <a:pt x="353" y="11997"/>
                  </a:cubicBezTo>
                  <a:lnTo>
                    <a:pt x="18932" y="13159"/>
                  </a:lnTo>
                  <a:cubicBezTo>
                    <a:pt x="18932" y="13159"/>
                    <a:pt x="18936" y="13159"/>
                    <a:pt x="18946" y="13159"/>
                  </a:cubicBezTo>
                  <a:cubicBezTo>
                    <a:pt x="19179" y="13159"/>
                    <a:pt x="22362" y="13227"/>
                    <a:pt x="26916" y="16856"/>
                  </a:cubicBezTo>
                  <a:cubicBezTo>
                    <a:pt x="28251" y="17919"/>
                    <a:pt x="29793" y="18326"/>
                    <a:pt x="31336" y="18326"/>
                  </a:cubicBezTo>
                  <a:cubicBezTo>
                    <a:pt x="34868" y="18326"/>
                    <a:pt x="38406" y="16196"/>
                    <a:pt x="39482" y="14933"/>
                  </a:cubicBezTo>
                  <a:cubicBezTo>
                    <a:pt x="41182" y="12937"/>
                    <a:pt x="40537" y="11918"/>
                    <a:pt x="40115" y="11311"/>
                  </a:cubicBezTo>
                  <a:cubicBezTo>
                    <a:pt x="39898" y="11000"/>
                    <a:pt x="39426" y="10810"/>
                    <a:pt x="38807" y="10810"/>
                  </a:cubicBezTo>
                  <a:cubicBezTo>
                    <a:pt x="38090" y="10810"/>
                    <a:pt x="37175" y="11064"/>
                    <a:pt x="36229" y="11680"/>
                  </a:cubicBezTo>
                  <a:cubicBezTo>
                    <a:pt x="34380" y="12886"/>
                    <a:pt x="32494" y="13344"/>
                    <a:pt x="30773" y="13344"/>
                  </a:cubicBezTo>
                  <a:cubicBezTo>
                    <a:pt x="28677" y="13344"/>
                    <a:pt x="26827" y="12665"/>
                    <a:pt x="25585" y="11828"/>
                  </a:cubicBezTo>
                  <a:cubicBezTo>
                    <a:pt x="24674" y="11215"/>
                    <a:pt x="23653" y="10783"/>
                    <a:pt x="22661" y="10479"/>
                  </a:cubicBezTo>
                  <a:cubicBezTo>
                    <a:pt x="22842" y="10077"/>
                    <a:pt x="22943" y="9632"/>
                    <a:pt x="22943" y="9163"/>
                  </a:cubicBezTo>
                  <a:cubicBezTo>
                    <a:pt x="22943" y="8695"/>
                    <a:pt x="22842" y="8249"/>
                    <a:pt x="22661" y="7848"/>
                  </a:cubicBezTo>
                  <a:cubicBezTo>
                    <a:pt x="23653" y="7543"/>
                    <a:pt x="24674" y="7111"/>
                    <a:pt x="25585" y="6498"/>
                  </a:cubicBezTo>
                  <a:cubicBezTo>
                    <a:pt x="26827" y="5661"/>
                    <a:pt x="28677" y="4982"/>
                    <a:pt x="30773" y="4982"/>
                  </a:cubicBezTo>
                  <a:cubicBezTo>
                    <a:pt x="32493" y="4982"/>
                    <a:pt x="34379" y="5440"/>
                    <a:pt x="36229" y="6645"/>
                  </a:cubicBezTo>
                  <a:cubicBezTo>
                    <a:pt x="37175" y="7262"/>
                    <a:pt x="38090" y="7516"/>
                    <a:pt x="38807" y="7516"/>
                  </a:cubicBezTo>
                  <a:cubicBezTo>
                    <a:pt x="39426" y="7516"/>
                    <a:pt x="39898" y="7326"/>
                    <a:pt x="40115" y="7015"/>
                  </a:cubicBezTo>
                  <a:cubicBezTo>
                    <a:pt x="40537" y="6408"/>
                    <a:pt x="41182" y="5389"/>
                    <a:pt x="39483" y="3393"/>
                  </a:cubicBezTo>
                  <a:cubicBezTo>
                    <a:pt x="38406" y="2131"/>
                    <a:pt x="34868" y="1"/>
                    <a:pt x="31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443575" y="3616925"/>
              <a:ext cx="479775" cy="187925"/>
            </a:xfrm>
            <a:custGeom>
              <a:avLst/>
              <a:gdLst/>
              <a:ahLst/>
              <a:cxnLst/>
              <a:rect l="l" t="t" r="r" b="b"/>
              <a:pathLst>
                <a:path w="19191" h="7517" extrusionOk="0">
                  <a:moveTo>
                    <a:pt x="16815" y="1"/>
                  </a:moveTo>
                  <a:cubicBezTo>
                    <a:pt x="16098" y="1"/>
                    <a:pt x="15183" y="255"/>
                    <a:pt x="14237" y="871"/>
                  </a:cubicBezTo>
                  <a:cubicBezTo>
                    <a:pt x="12388" y="2077"/>
                    <a:pt x="10502" y="2535"/>
                    <a:pt x="8781" y="2535"/>
                  </a:cubicBezTo>
                  <a:cubicBezTo>
                    <a:pt x="6685" y="2535"/>
                    <a:pt x="4835" y="1856"/>
                    <a:pt x="3593" y="1019"/>
                  </a:cubicBezTo>
                  <a:cubicBezTo>
                    <a:pt x="3059" y="660"/>
                    <a:pt x="2486" y="367"/>
                    <a:pt x="1904" y="121"/>
                  </a:cubicBezTo>
                  <a:cubicBezTo>
                    <a:pt x="1356" y="1166"/>
                    <a:pt x="760" y="2181"/>
                    <a:pt x="0" y="3092"/>
                  </a:cubicBezTo>
                  <a:cubicBezTo>
                    <a:pt x="0" y="4790"/>
                    <a:pt x="658" y="6083"/>
                    <a:pt x="1670" y="6711"/>
                  </a:cubicBezTo>
                  <a:cubicBezTo>
                    <a:pt x="1784" y="6782"/>
                    <a:pt x="1948" y="6811"/>
                    <a:pt x="2143" y="6811"/>
                  </a:cubicBezTo>
                  <a:cubicBezTo>
                    <a:pt x="3135" y="6811"/>
                    <a:pt x="4924" y="6046"/>
                    <a:pt x="4924" y="6046"/>
                  </a:cubicBezTo>
                  <a:cubicBezTo>
                    <a:pt x="6259" y="7109"/>
                    <a:pt x="7801" y="7516"/>
                    <a:pt x="9345" y="7516"/>
                  </a:cubicBezTo>
                  <a:cubicBezTo>
                    <a:pt x="12876" y="7516"/>
                    <a:pt x="16414" y="5387"/>
                    <a:pt x="17490" y="4124"/>
                  </a:cubicBezTo>
                  <a:cubicBezTo>
                    <a:pt x="19190" y="2128"/>
                    <a:pt x="18545" y="1109"/>
                    <a:pt x="18123" y="502"/>
                  </a:cubicBezTo>
                  <a:cubicBezTo>
                    <a:pt x="17906" y="191"/>
                    <a:pt x="17434" y="1"/>
                    <a:pt x="16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443575" y="3346700"/>
              <a:ext cx="479775" cy="187925"/>
            </a:xfrm>
            <a:custGeom>
              <a:avLst/>
              <a:gdLst/>
              <a:ahLst/>
              <a:cxnLst/>
              <a:rect l="l" t="t" r="r" b="b"/>
              <a:pathLst>
                <a:path w="19191" h="7517" extrusionOk="0">
                  <a:moveTo>
                    <a:pt x="9344" y="1"/>
                  </a:moveTo>
                  <a:cubicBezTo>
                    <a:pt x="7801" y="1"/>
                    <a:pt x="6259" y="408"/>
                    <a:pt x="4924" y="1471"/>
                  </a:cubicBezTo>
                  <a:cubicBezTo>
                    <a:pt x="4924" y="1471"/>
                    <a:pt x="3135" y="706"/>
                    <a:pt x="2143" y="706"/>
                  </a:cubicBezTo>
                  <a:cubicBezTo>
                    <a:pt x="1948" y="706"/>
                    <a:pt x="1784" y="735"/>
                    <a:pt x="1670" y="805"/>
                  </a:cubicBezTo>
                  <a:cubicBezTo>
                    <a:pt x="658" y="1434"/>
                    <a:pt x="0" y="2728"/>
                    <a:pt x="0" y="4425"/>
                  </a:cubicBezTo>
                  <a:cubicBezTo>
                    <a:pt x="760" y="5336"/>
                    <a:pt x="1356" y="6350"/>
                    <a:pt x="1904" y="7397"/>
                  </a:cubicBezTo>
                  <a:cubicBezTo>
                    <a:pt x="2486" y="7150"/>
                    <a:pt x="3059" y="6857"/>
                    <a:pt x="3593" y="6498"/>
                  </a:cubicBezTo>
                  <a:cubicBezTo>
                    <a:pt x="4835" y="5661"/>
                    <a:pt x="6685" y="4982"/>
                    <a:pt x="8781" y="4982"/>
                  </a:cubicBezTo>
                  <a:cubicBezTo>
                    <a:pt x="10501" y="4982"/>
                    <a:pt x="12387" y="5440"/>
                    <a:pt x="14237" y="6645"/>
                  </a:cubicBezTo>
                  <a:cubicBezTo>
                    <a:pt x="15183" y="7262"/>
                    <a:pt x="16098" y="7516"/>
                    <a:pt x="16815" y="7516"/>
                  </a:cubicBezTo>
                  <a:cubicBezTo>
                    <a:pt x="17434" y="7516"/>
                    <a:pt x="17906" y="7326"/>
                    <a:pt x="18123" y="7015"/>
                  </a:cubicBezTo>
                  <a:cubicBezTo>
                    <a:pt x="18545" y="6408"/>
                    <a:pt x="19190" y="5389"/>
                    <a:pt x="17490" y="3393"/>
                  </a:cubicBezTo>
                  <a:cubicBezTo>
                    <a:pt x="16414" y="2131"/>
                    <a:pt x="12876" y="1"/>
                    <a:pt x="9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6871925" y="-576198"/>
            <a:ext cx="391607" cy="1623245"/>
            <a:chOff x="1492575" y="100225"/>
            <a:chExt cx="781502" cy="2518801"/>
          </a:xfrm>
        </p:grpSpPr>
        <p:sp>
          <p:nvSpPr>
            <p:cNvPr id="554" name="Google Shape;554;p28"/>
            <p:cNvSpPr/>
            <p:nvPr/>
          </p:nvSpPr>
          <p:spPr>
            <a:xfrm rot="10800000">
              <a:off x="1492575" y="100225"/>
              <a:ext cx="781502" cy="2518801"/>
            </a:xfrm>
            <a:custGeom>
              <a:avLst/>
              <a:gdLst/>
              <a:ahLst/>
              <a:cxnLst/>
              <a:rect l="l" t="t" r="r" b="b"/>
              <a:pathLst>
                <a:path w="3874" h="12486" extrusionOk="0">
                  <a:moveTo>
                    <a:pt x="1191" y="1"/>
                  </a:moveTo>
                  <a:lnTo>
                    <a:pt x="1191" y="1814"/>
                  </a:lnTo>
                  <a:cubicBezTo>
                    <a:pt x="1191" y="2031"/>
                    <a:pt x="1330" y="2214"/>
                    <a:pt x="1521" y="2288"/>
                  </a:cubicBezTo>
                  <a:lnTo>
                    <a:pt x="1521" y="6117"/>
                  </a:lnTo>
                  <a:lnTo>
                    <a:pt x="417" y="6117"/>
                  </a:lnTo>
                  <a:cubicBezTo>
                    <a:pt x="187" y="6117"/>
                    <a:pt x="1" y="6302"/>
                    <a:pt x="1" y="6533"/>
                  </a:cubicBezTo>
                  <a:cubicBezTo>
                    <a:pt x="1" y="6762"/>
                    <a:pt x="187" y="6949"/>
                    <a:pt x="417" y="6949"/>
                  </a:cubicBezTo>
                  <a:lnTo>
                    <a:pt x="510" y="6949"/>
                  </a:lnTo>
                  <a:lnTo>
                    <a:pt x="510" y="11532"/>
                  </a:lnTo>
                  <a:cubicBezTo>
                    <a:pt x="510" y="12059"/>
                    <a:pt x="937" y="12485"/>
                    <a:pt x="1462" y="12485"/>
                  </a:cubicBezTo>
                  <a:lnTo>
                    <a:pt x="2504" y="12485"/>
                  </a:lnTo>
                  <a:cubicBezTo>
                    <a:pt x="3031" y="12485"/>
                    <a:pt x="3458" y="12059"/>
                    <a:pt x="3458" y="11532"/>
                  </a:cubicBezTo>
                  <a:lnTo>
                    <a:pt x="3458" y="6949"/>
                  </a:lnTo>
                  <a:cubicBezTo>
                    <a:pt x="3687" y="6949"/>
                    <a:pt x="3874" y="6762"/>
                    <a:pt x="3874" y="6533"/>
                  </a:cubicBezTo>
                  <a:cubicBezTo>
                    <a:pt x="3874" y="6302"/>
                    <a:pt x="3687" y="6117"/>
                    <a:pt x="3458" y="6117"/>
                  </a:cubicBezTo>
                  <a:lnTo>
                    <a:pt x="2354" y="6117"/>
                  </a:lnTo>
                  <a:lnTo>
                    <a:pt x="2354" y="2288"/>
                  </a:lnTo>
                  <a:cubicBezTo>
                    <a:pt x="2545" y="2214"/>
                    <a:pt x="2683" y="2031"/>
                    <a:pt x="2683" y="1814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 rot="10800000">
              <a:off x="1732635" y="1388675"/>
              <a:ext cx="300981" cy="1230351"/>
            </a:xfrm>
            <a:custGeom>
              <a:avLst/>
              <a:gdLst/>
              <a:ahLst/>
              <a:cxnLst/>
              <a:rect l="l" t="t" r="r" b="b"/>
              <a:pathLst>
                <a:path w="1492" h="6099" extrusionOk="0">
                  <a:moveTo>
                    <a:pt x="1" y="1"/>
                  </a:moveTo>
                  <a:lnTo>
                    <a:pt x="1" y="1813"/>
                  </a:lnTo>
                  <a:cubicBezTo>
                    <a:pt x="1" y="2031"/>
                    <a:pt x="138" y="2214"/>
                    <a:pt x="329" y="2288"/>
                  </a:cubicBezTo>
                  <a:lnTo>
                    <a:pt x="329" y="6099"/>
                  </a:lnTo>
                  <a:lnTo>
                    <a:pt x="1162" y="6099"/>
                  </a:lnTo>
                  <a:lnTo>
                    <a:pt x="1162" y="2288"/>
                  </a:lnTo>
                  <a:cubicBezTo>
                    <a:pt x="1353" y="2214"/>
                    <a:pt x="1491" y="2031"/>
                    <a:pt x="1491" y="1813"/>
                  </a:cubicBezTo>
                  <a:lnTo>
                    <a:pt x="14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56" name="Google Shape;556;p28"/>
          <p:cNvSpPr/>
          <p:nvPr/>
        </p:nvSpPr>
        <p:spPr>
          <a:xfrm>
            <a:off x="713225" y="1029285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7438614" y="4061573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41C7D16-FD29-0B54-3457-4A005E007243}"/>
              </a:ext>
            </a:extLst>
          </p:cNvPr>
          <p:cNvSpPr txBox="1">
            <a:spLocks/>
          </p:cNvSpPr>
          <p:nvPr/>
        </p:nvSpPr>
        <p:spPr>
          <a:xfrm>
            <a:off x="720000" y="1240149"/>
            <a:ext cx="8254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Char char="●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前端技術：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Char char="○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HTML, CSS, JavaScript (Bootstrap 5)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後端技術：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Char char="○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PHP, MySQL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23C7A4-F6F9-A4F1-A509-07FF1B0C8AB3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4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2" name="Google Shape;852;p41"/>
          <p:cNvGraphicFramePr/>
          <p:nvPr>
            <p:extLst>
              <p:ext uri="{D42A27DB-BD31-4B8C-83A1-F6EECF244321}">
                <p14:modId xmlns:p14="http://schemas.microsoft.com/office/powerpoint/2010/main" val="2517711608"/>
              </p:ext>
            </p:extLst>
          </p:nvPr>
        </p:nvGraphicFramePr>
        <p:xfrm>
          <a:off x="1110882" y="1822209"/>
          <a:ext cx="6975135" cy="1689435"/>
        </p:xfrm>
        <a:graphic>
          <a:graphicData uri="http://schemas.openxmlformats.org/drawingml/2006/table">
            <a:tbl>
              <a:tblPr>
                <a:noFill/>
                <a:tableStyleId>{8EF94521-CBC3-4200-A014-8D4C6A9DFA6B}</a:tableStyleId>
              </a:tblPr>
              <a:tblGrid>
                <a:gridCol w="230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0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Lato"/>
                          <a:sym typeface="Lato"/>
                        </a:rPr>
                        <a:t>賴映君</a:t>
                      </a:r>
                      <a:endParaRPr lang="zh-TW" altLang="en-US" sz="1800" dirty="0">
                        <a:solidFill>
                          <a:schemeClr val="accent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0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撰寫需求規格說明書、系統架構設計、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前端開發、前後端串接及整合</a:t>
                      </a: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(RUD)</a:t>
                      </a:r>
                      <a:endParaRPr sz="16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Lato"/>
                          <a:sym typeface="Lato"/>
                        </a:rPr>
                        <a:t>孫翊維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0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需求審核、建立資料庫</a:t>
                      </a: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(C)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、系統測試</a:t>
                      </a:r>
                      <a:endParaRPr sz="16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3" name="Google Shape;853;p41"/>
          <p:cNvSpPr/>
          <p:nvPr/>
        </p:nvSpPr>
        <p:spPr>
          <a:xfrm>
            <a:off x="4721775" y="445025"/>
            <a:ext cx="572698" cy="572698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1C8F5E-F0A2-4B58-C38C-36175ADC2C9E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>
            <a:spLocks noGrp="1"/>
          </p:cNvSpPr>
          <p:nvPr>
            <p:ph type="title"/>
          </p:nvPr>
        </p:nvSpPr>
        <p:spPr>
          <a:xfrm>
            <a:off x="1963725" y="1620800"/>
            <a:ext cx="5069700" cy="14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8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3662525" y="781201"/>
            <a:ext cx="1818982" cy="629692"/>
          </a:xfrm>
          <a:custGeom>
            <a:avLst/>
            <a:gdLst/>
            <a:ahLst/>
            <a:cxnLst/>
            <a:rect l="l" t="t" r="r" b="b"/>
            <a:pathLst>
              <a:path w="30077" h="10412" extrusionOk="0">
                <a:moveTo>
                  <a:pt x="4619" y="2478"/>
                </a:moveTo>
                <a:lnTo>
                  <a:pt x="6981" y="3842"/>
                </a:lnTo>
                <a:lnTo>
                  <a:pt x="6981" y="6570"/>
                </a:lnTo>
                <a:lnTo>
                  <a:pt x="4619" y="7935"/>
                </a:lnTo>
                <a:lnTo>
                  <a:pt x="2256" y="6570"/>
                </a:lnTo>
                <a:lnTo>
                  <a:pt x="2256" y="3842"/>
                </a:lnTo>
                <a:lnTo>
                  <a:pt x="4619" y="2478"/>
                </a:lnTo>
                <a:close/>
                <a:moveTo>
                  <a:pt x="26227" y="1"/>
                </a:moveTo>
                <a:cubicBezTo>
                  <a:pt x="25135" y="1"/>
                  <a:pt x="24103" y="568"/>
                  <a:pt x="23524" y="1525"/>
                </a:cubicBezTo>
                <a:lnTo>
                  <a:pt x="22790" y="2738"/>
                </a:lnTo>
                <a:lnTo>
                  <a:pt x="8516" y="2738"/>
                </a:lnTo>
                <a:cubicBezTo>
                  <a:pt x="7697" y="1448"/>
                  <a:pt x="6259" y="589"/>
                  <a:pt x="4619" y="589"/>
                </a:cubicBezTo>
                <a:cubicBezTo>
                  <a:pt x="2068" y="589"/>
                  <a:pt x="1" y="2656"/>
                  <a:pt x="1" y="5206"/>
                </a:cubicBezTo>
                <a:cubicBezTo>
                  <a:pt x="1" y="7756"/>
                  <a:pt x="2068" y="9823"/>
                  <a:pt x="4619" y="9823"/>
                </a:cubicBezTo>
                <a:cubicBezTo>
                  <a:pt x="6259" y="9823"/>
                  <a:pt x="7697" y="8964"/>
                  <a:pt x="8516" y="7673"/>
                </a:cubicBezTo>
                <a:lnTo>
                  <a:pt x="22790" y="7673"/>
                </a:lnTo>
                <a:lnTo>
                  <a:pt x="23524" y="8887"/>
                </a:lnTo>
                <a:cubicBezTo>
                  <a:pt x="24103" y="9844"/>
                  <a:pt x="25135" y="10411"/>
                  <a:pt x="26227" y="10411"/>
                </a:cubicBezTo>
                <a:cubicBezTo>
                  <a:pt x="26405" y="10411"/>
                  <a:pt x="26584" y="10396"/>
                  <a:pt x="26764" y="10365"/>
                </a:cubicBezTo>
                <a:lnTo>
                  <a:pt x="28140" y="10128"/>
                </a:lnTo>
                <a:cubicBezTo>
                  <a:pt x="29258" y="9936"/>
                  <a:pt x="30076" y="8966"/>
                  <a:pt x="30076" y="7830"/>
                </a:cubicBezTo>
                <a:cubicBezTo>
                  <a:pt x="30076" y="7489"/>
                  <a:pt x="29800" y="7213"/>
                  <a:pt x="29460" y="7213"/>
                </a:cubicBezTo>
                <a:lnTo>
                  <a:pt x="26619" y="7213"/>
                </a:lnTo>
                <a:cubicBezTo>
                  <a:pt x="26104" y="7213"/>
                  <a:pt x="25686" y="6795"/>
                  <a:pt x="25686" y="6279"/>
                </a:cubicBezTo>
                <a:lnTo>
                  <a:pt x="25686" y="4132"/>
                </a:lnTo>
                <a:cubicBezTo>
                  <a:pt x="25686" y="3616"/>
                  <a:pt x="26104" y="3199"/>
                  <a:pt x="26619" y="3199"/>
                </a:cubicBezTo>
                <a:lnTo>
                  <a:pt x="29460" y="3199"/>
                </a:lnTo>
                <a:cubicBezTo>
                  <a:pt x="29800" y="3199"/>
                  <a:pt x="30076" y="2923"/>
                  <a:pt x="30076" y="2581"/>
                </a:cubicBezTo>
                <a:cubicBezTo>
                  <a:pt x="30076" y="1446"/>
                  <a:pt x="29258" y="475"/>
                  <a:pt x="28140" y="284"/>
                </a:cubicBezTo>
                <a:lnTo>
                  <a:pt x="26764" y="47"/>
                </a:lnTo>
                <a:cubicBezTo>
                  <a:pt x="26584" y="16"/>
                  <a:pt x="26405" y="1"/>
                  <a:pt x="262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7777325" y="3330058"/>
            <a:ext cx="569818" cy="569818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122804" y="3737229"/>
            <a:ext cx="898421" cy="89840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848575" y="944398"/>
            <a:ext cx="404938" cy="404959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0E5CC4-18CC-206A-B2C4-2EFC5A9DF473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7"/>
          <p:cNvSpPr txBox="1">
            <a:spLocks noGrp="1"/>
          </p:cNvSpPr>
          <p:nvPr>
            <p:ph type="title" idx="4294967295"/>
          </p:nvPr>
        </p:nvSpPr>
        <p:spPr>
          <a:xfrm>
            <a:off x="540209" y="683626"/>
            <a:ext cx="4953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8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190259" y="2384919"/>
            <a:ext cx="1781241" cy="2930545"/>
            <a:chOff x="3905173" y="2639081"/>
            <a:chExt cx="619433" cy="1019107"/>
          </a:xfrm>
        </p:grpSpPr>
        <p:sp>
          <p:nvSpPr>
            <p:cNvPr id="1054" name="Google Shape;1054;p47"/>
            <p:cNvSpPr/>
            <p:nvPr/>
          </p:nvSpPr>
          <p:spPr>
            <a:xfrm>
              <a:off x="3978061" y="2639081"/>
              <a:ext cx="546544" cy="1019107"/>
            </a:xfrm>
            <a:custGeom>
              <a:avLst/>
              <a:gdLst/>
              <a:ahLst/>
              <a:cxnLst/>
              <a:rect l="l" t="t" r="r" b="b"/>
              <a:pathLst>
                <a:path w="6696" h="12486" extrusionOk="0">
                  <a:moveTo>
                    <a:pt x="1886" y="1"/>
                  </a:moveTo>
                  <a:cubicBezTo>
                    <a:pt x="1886" y="1"/>
                    <a:pt x="0" y="2075"/>
                    <a:pt x="2358" y="5093"/>
                  </a:cubicBezTo>
                  <a:cubicBezTo>
                    <a:pt x="4715" y="8111"/>
                    <a:pt x="4857" y="10138"/>
                    <a:pt x="5092" y="11458"/>
                  </a:cubicBezTo>
                  <a:cubicBezTo>
                    <a:pt x="5249" y="12339"/>
                    <a:pt x="5637" y="12485"/>
                    <a:pt x="5878" y="12485"/>
                  </a:cubicBezTo>
                  <a:cubicBezTo>
                    <a:pt x="5999" y="12485"/>
                    <a:pt x="6082" y="12449"/>
                    <a:pt x="6082" y="12449"/>
                  </a:cubicBezTo>
                  <a:cubicBezTo>
                    <a:pt x="6082" y="12449"/>
                    <a:pt x="6696" y="12213"/>
                    <a:pt x="6601" y="11128"/>
                  </a:cubicBezTo>
                  <a:cubicBezTo>
                    <a:pt x="6507" y="10043"/>
                    <a:pt x="5850" y="7733"/>
                    <a:pt x="3891" y="4810"/>
                  </a:cubicBezTo>
                  <a:cubicBezTo>
                    <a:pt x="3891" y="4810"/>
                    <a:pt x="4349" y="2726"/>
                    <a:pt x="2547" y="2358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4376051" y="3179171"/>
              <a:ext cx="142676" cy="420261"/>
            </a:xfrm>
            <a:custGeom>
              <a:avLst/>
              <a:gdLst/>
              <a:ahLst/>
              <a:cxnLst/>
              <a:rect l="l" t="t" r="r" b="b"/>
              <a:pathLst>
                <a:path w="1748" h="5149" extrusionOk="0">
                  <a:moveTo>
                    <a:pt x="111" y="0"/>
                  </a:moveTo>
                  <a:cubicBezTo>
                    <a:pt x="51" y="437"/>
                    <a:pt x="0" y="1253"/>
                    <a:pt x="181" y="2427"/>
                  </a:cubicBezTo>
                  <a:cubicBezTo>
                    <a:pt x="393" y="3802"/>
                    <a:pt x="1263" y="4756"/>
                    <a:pt x="1689" y="5149"/>
                  </a:cubicBezTo>
                  <a:cubicBezTo>
                    <a:pt x="1729" y="4978"/>
                    <a:pt x="1748" y="4770"/>
                    <a:pt x="1725" y="4511"/>
                  </a:cubicBezTo>
                  <a:cubicBezTo>
                    <a:pt x="1651" y="3662"/>
                    <a:pt x="1229" y="2059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905173" y="2639081"/>
              <a:ext cx="546463" cy="1019107"/>
            </a:xfrm>
            <a:custGeom>
              <a:avLst/>
              <a:gdLst/>
              <a:ahLst/>
              <a:cxnLst/>
              <a:rect l="l" t="t" r="r" b="b"/>
              <a:pathLst>
                <a:path w="6695" h="12486" extrusionOk="0">
                  <a:moveTo>
                    <a:pt x="4809" y="1"/>
                  </a:moveTo>
                  <a:lnTo>
                    <a:pt x="4150" y="2358"/>
                  </a:lnTo>
                  <a:cubicBezTo>
                    <a:pt x="2346" y="2726"/>
                    <a:pt x="2804" y="4810"/>
                    <a:pt x="2804" y="4810"/>
                  </a:cubicBezTo>
                  <a:cubicBezTo>
                    <a:pt x="846" y="7733"/>
                    <a:pt x="189" y="10043"/>
                    <a:pt x="95" y="11128"/>
                  </a:cubicBezTo>
                  <a:cubicBezTo>
                    <a:pt x="1" y="12213"/>
                    <a:pt x="613" y="12449"/>
                    <a:pt x="613" y="12449"/>
                  </a:cubicBezTo>
                  <a:cubicBezTo>
                    <a:pt x="613" y="12449"/>
                    <a:pt x="697" y="12485"/>
                    <a:pt x="817" y="12485"/>
                  </a:cubicBezTo>
                  <a:cubicBezTo>
                    <a:pt x="1058" y="12485"/>
                    <a:pt x="1446" y="12339"/>
                    <a:pt x="1603" y="11458"/>
                  </a:cubicBezTo>
                  <a:cubicBezTo>
                    <a:pt x="1839" y="10138"/>
                    <a:pt x="1980" y="8111"/>
                    <a:pt x="4338" y="5093"/>
                  </a:cubicBezTo>
                  <a:cubicBezTo>
                    <a:pt x="6695" y="2075"/>
                    <a:pt x="4809" y="1"/>
                    <a:pt x="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911050" y="3179171"/>
              <a:ext cx="142676" cy="420261"/>
            </a:xfrm>
            <a:custGeom>
              <a:avLst/>
              <a:gdLst/>
              <a:ahLst/>
              <a:cxnLst/>
              <a:rect l="l" t="t" r="r" b="b"/>
              <a:pathLst>
                <a:path w="1748" h="5149" extrusionOk="0">
                  <a:moveTo>
                    <a:pt x="1638" y="0"/>
                  </a:moveTo>
                  <a:lnTo>
                    <a:pt x="1638" y="0"/>
                  </a:lnTo>
                  <a:cubicBezTo>
                    <a:pt x="519" y="2059"/>
                    <a:pt x="96" y="3662"/>
                    <a:pt x="23" y="4511"/>
                  </a:cubicBezTo>
                  <a:cubicBezTo>
                    <a:pt x="0" y="4770"/>
                    <a:pt x="18" y="4978"/>
                    <a:pt x="58" y="5149"/>
                  </a:cubicBezTo>
                  <a:cubicBezTo>
                    <a:pt x="484" y="4756"/>
                    <a:pt x="1355" y="3802"/>
                    <a:pt x="1567" y="2427"/>
                  </a:cubicBezTo>
                  <a:cubicBezTo>
                    <a:pt x="1747" y="1253"/>
                    <a:pt x="1697" y="437"/>
                    <a:pt x="1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47"/>
          <p:cNvSpPr/>
          <p:nvPr/>
        </p:nvSpPr>
        <p:spPr>
          <a:xfrm>
            <a:off x="5784601" y="196726"/>
            <a:ext cx="1016250" cy="101625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7"/>
          <p:cNvSpPr/>
          <p:nvPr/>
        </p:nvSpPr>
        <p:spPr>
          <a:xfrm>
            <a:off x="7971496" y="3405749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>
            <a:spLocks noGrp="1"/>
          </p:cNvSpPr>
          <p:nvPr>
            <p:ph type="title"/>
          </p:nvPr>
        </p:nvSpPr>
        <p:spPr>
          <a:xfrm>
            <a:off x="3083450" y="1594500"/>
            <a:ext cx="53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組名：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萬能阿曼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"/>
          </p:nvPr>
        </p:nvSpPr>
        <p:spPr>
          <a:xfrm>
            <a:off x="3083450" y="2310425"/>
            <a:ext cx="5347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zh-TW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113753208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賴映君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zh-TW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111208016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孫翊維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zh-TW" sz="2400" u="sng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Github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0" name="Google Shape;610;p31"/>
          <p:cNvGrpSpPr/>
          <p:nvPr/>
        </p:nvGrpSpPr>
        <p:grpSpPr>
          <a:xfrm>
            <a:off x="6168587" y="4192763"/>
            <a:ext cx="2340229" cy="1146865"/>
            <a:chOff x="713225" y="4049988"/>
            <a:chExt cx="2340229" cy="1146865"/>
          </a:xfrm>
        </p:grpSpPr>
        <p:sp>
          <p:nvSpPr>
            <p:cNvPr id="611" name="Google Shape;611;p31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5574135" y="-533389"/>
            <a:ext cx="1475708" cy="1289705"/>
            <a:chOff x="1060275" y="2610275"/>
            <a:chExt cx="1341065" cy="1171926"/>
          </a:xfrm>
        </p:grpSpPr>
        <p:sp>
          <p:nvSpPr>
            <p:cNvPr id="614" name="Google Shape;614;p31"/>
            <p:cNvSpPr/>
            <p:nvPr/>
          </p:nvSpPr>
          <p:spPr>
            <a:xfrm>
              <a:off x="1060275" y="2610275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8" y="635"/>
                  </a:moveTo>
                  <a:cubicBezTo>
                    <a:pt x="1268" y="985"/>
                    <a:pt x="985" y="1269"/>
                    <a:pt x="634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4" y="1"/>
                  </a:cubicBezTo>
                  <a:cubicBezTo>
                    <a:pt x="985" y="1"/>
                    <a:pt x="1268" y="284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478528" y="2610275"/>
              <a:ext cx="86306" cy="86443"/>
            </a:xfrm>
            <a:custGeom>
              <a:avLst/>
              <a:gdLst/>
              <a:ahLst/>
              <a:cxnLst/>
              <a:rect l="l" t="t" r="r" b="b"/>
              <a:pathLst>
                <a:path w="1268" h="1270" fill="none" extrusionOk="0">
                  <a:moveTo>
                    <a:pt x="1268" y="635"/>
                  </a:moveTo>
                  <a:cubicBezTo>
                    <a:pt x="1268" y="985"/>
                    <a:pt x="984" y="1269"/>
                    <a:pt x="635" y="1269"/>
                  </a:cubicBezTo>
                  <a:cubicBezTo>
                    <a:pt x="284" y="1269"/>
                    <a:pt x="0" y="985"/>
                    <a:pt x="0" y="635"/>
                  </a:cubicBezTo>
                  <a:cubicBezTo>
                    <a:pt x="0" y="284"/>
                    <a:pt x="284" y="1"/>
                    <a:pt x="635" y="1"/>
                  </a:cubicBezTo>
                  <a:cubicBezTo>
                    <a:pt x="984" y="1"/>
                    <a:pt x="1268" y="284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896713" y="2610275"/>
              <a:ext cx="86443" cy="86443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314966" y="2610275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060275" y="2972171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8" y="634"/>
                  </a:moveTo>
                  <a:cubicBezTo>
                    <a:pt x="1268" y="984"/>
                    <a:pt x="985" y="1268"/>
                    <a:pt x="634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4" y="0"/>
                  </a:cubicBezTo>
                  <a:cubicBezTo>
                    <a:pt x="985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478528" y="2972171"/>
              <a:ext cx="86306" cy="86306"/>
            </a:xfrm>
            <a:custGeom>
              <a:avLst/>
              <a:gdLst/>
              <a:ahLst/>
              <a:cxnLst/>
              <a:rect l="l" t="t" r="r" b="b"/>
              <a:pathLst>
                <a:path w="1268" h="1268" fill="none" extrusionOk="0">
                  <a:moveTo>
                    <a:pt x="1268" y="634"/>
                  </a:moveTo>
                  <a:cubicBezTo>
                    <a:pt x="1268" y="984"/>
                    <a:pt x="984" y="1268"/>
                    <a:pt x="635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5" y="0"/>
                  </a:cubicBezTo>
                  <a:cubicBezTo>
                    <a:pt x="984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1896713" y="2972171"/>
              <a:ext cx="86443" cy="86306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314966" y="2972171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1060275" y="3333999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8" y="634"/>
                  </a:moveTo>
                  <a:cubicBezTo>
                    <a:pt x="1268" y="984"/>
                    <a:pt x="985" y="1268"/>
                    <a:pt x="634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4" y="0"/>
                  </a:cubicBezTo>
                  <a:cubicBezTo>
                    <a:pt x="985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478528" y="3333999"/>
              <a:ext cx="86306" cy="86306"/>
            </a:xfrm>
            <a:custGeom>
              <a:avLst/>
              <a:gdLst/>
              <a:ahLst/>
              <a:cxnLst/>
              <a:rect l="l" t="t" r="r" b="b"/>
              <a:pathLst>
                <a:path w="1268" h="1268" fill="none" extrusionOk="0">
                  <a:moveTo>
                    <a:pt x="1268" y="634"/>
                  </a:moveTo>
                  <a:cubicBezTo>
                    <a:pt x="1268" y="984"/>
                    <a:pt x="984" y="1268"/>
                    <a:pt x="635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5" y="0"/>
                  </a:cubicBezTo>
                  <a:cubicBezTo>
                    <a:pt x="984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896713" y="3333999"/>
              <a:ext cx="86443" cy="86306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314966" y="3333999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1060275" y="3695759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8" y="635"/>
                  </a:moveTo>
                  <a:cubicBezTo>
                    <a:pt x="1268" y="986"/>
                    <a:pt x="985" y="1269"/>
                    <a:pt x="634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4" y="1"/>
                  </a:cubicBezTo>
                  <a:cubicBezTo>
                    <a:pt x="985" y="1"/>
                    <a:pt x="1268" y="285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478528" y="3695759"/>
              <a:ext cx="86306" cy="86443"/>
            </a:xfrm>
            <a:custGeom>
              <a:avLst/>
              <a:gdLst/>
              <a:ahLst/>
              <a:cxnLst/>
              <a:rect l="l" t="t" r="r" b="b"/>
              <a:pathLst>
                <a:path w="1268" h="1270" fill="none" extrusionOk="0">
                  <a:moveTo>
                    <a:pt x="1268" y="635"/>
                  </a:moveTo>
                  <a:cubicBezTo>
                    <a:pt x="1268" y="986"/>
                    <a:pt x="984" y="1269"/>
                    <a:pt x="635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5" y="1"/>
                  </a:cubicBezTo>
                  <a:cubicBezTo>
                    <a:pt x="984" y="1"/>
                    <a:pt x="1268" y="285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896713" y="3695759"/>
              <a:ext cx="86443" cy="86443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314966" y="3695759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30" name="Google Shape;630;p31"/>
          <p:cNvSpPr/>
          <p:nvPr/>
        </p:nvSpPr>
        <p:spPr>
          <a:xfrm>
            <a:off x="1518026" y="3888927"/>
            <a:ext cx="628713" cy="1639662"/>
          </a:xfrm>
          <a:custGeom>
            <a:avLst/>
            <a:gdLst/>
            <a:ahLst/>
            <a:cxnLst/>
            <a:rect l="l" t="t" r="r" b="b"/>
            <a:pathLst>
              <a:path w="13379" h="34892" extrusionOk="0">
                <a:moveTo>
                  <a:pt x="3427" y="1"/>
                </a:moveTo>
                <a:cubicBezTo>
                  <a:pt x="2015" y="1"/>
                  <a:pt x="809" y="1017"/>
                  <a:pt x="569" y="2409"/>
                </a:cubicBezTo>
                <a:lnTo>
                  <a:pt x="275" y="4120"/>
                </a:lnTo>
                <a:cubicBezTo>
                  <a:pt x="1" y="5713"/>
                  <a:pt x="730" y="7311"/>
                  <a:pt x="2112" y="8148"/>
                </a:cubicBezTo>
                <a:lnTo>
                  <a:pt x="3621" y="9060"/>
                </a:lnTo>
                <a:lnTo>
                  <a:pt x="3621" y="25832"/>
                </a:lnTo>
                <a:lnTo>
                  <a:pt x="2112" y="26744"/>
                </a:lnTo>
                <a:cubicBezTo>
                  <a:pt x="730" y="27581"/>
                  <a:pt x="1" y="29179"/>
                  <a:pt x="275" y="30772"/>
                </a:cubicBezTo>
                <a:lnTo>
                  <a:pt x="569" y="32483"/>
                </a:lnTo>
                <a:cubicBezTo>
                  <a:pt x="808" y="33875"/>
                  <a:pt x="2015" y="34892"/>
                  <a:pt x="3426" y="34892"/>
                </a:cubicBezTo>
                <a:cubicBezTo>
                  <a:pt x="3851" y="34892"/>
                  <a:pt x="4194" y="34548"/>
                  <a:pt x="4194" y="34125"/>
                </a:cubicBezTo>
                <a:lnTo>
                  <a:pt x="4194" y="30594"/>
                </a:lnTo>
                <a:cubicBezTo>
                  <a:pt x="4194" y="29952"/>
                  <a:pt x="4714" y="29433"/>
                  <a:pt x="5354" y="29433"/>
                </a:cubicBezTo>
                <a:lnTo>
                  <a:pt x="8025" y="29433"/>
                </a:lnTo>
                <a:cubicBezTo>
                  <a:pt x="8666" y="29433"/>
                  <a:pt x="9186" y="29952"/>
                  <a:pt x="9186" y="30594"/>
                </a:cubicBezTo>
                <a:lnTo>
                  <a:pt x="9186" y="34125"/>
                </a:lnTo>
                <a:cubicBezTo>
                  <a:pt x="9186" y="34548"/>
                  <a:pt x="9529" y="34892"/>
                  <a:pt x="9953" y="34892"/>
                </a:cubicBezTo>
                <a:cubicBezTo>
                  <a:pt x="11364" y="34892"/>
                  <a:pt x="12570" y="33875"/>
                  <a:pt x="12810" y="32484"/>
                </a:cubicBezTo>
                <a:lnTo>
                  <a:pt x="13104" y="30772"/>
                </a:lnTo>
                <a:cubicBezTo>
                  <a:pt x="13378" y="29179"/>
                  <a:pt x="12649" y="27581"/>
                  <a:pt x="11267" y="26744"/>
                </a:cubicBezTo>
                <a:lnTo>
                  <a:pt x="9758" y="25832"/>
                </a:lnTo>
                <a:lnTo>
                  <a:pt x="9758" y="9061"/>
                </a:lnTo>
                <a:lnTo>
                  <a:pt x="11267" y="8148"/>
                </a:lnTo>
                <a:cubicBezTo>
                  <a:pt x="12649" y="7311"/>
                  <a:pt x="13378" y="5713"/>
                  <a:pt x="13104" y="4120"/>
                </a:cubicBezTo>
                <a:lnTo>
                  <a:pt x="12810" y="2409"/>
                </a:lnTo>
                <a:cubicBezTo>
                  <a:pt x="12570" y="1017"/>
                  <a:pt x="11364" y="1"/>
                  <a:pt x="9953" y="1"/>
                </a:cubicBezTo>
                <a:cubicBezTo>
                  <a:pt x="9528" y="1"/>
                  <a:pt x="9185" y="344"/>
                  <a:pt x="9185" y="768"/>
                </a:cubicBezTo>
                <a:lnTo>
                  <a:pt x="9185" y="4299"/>
                </a:lnTo>
                <a:cubicBezTo>
                  <a:pt x="9185" y="4940"/>
                  <a:pt x="8666" y="5459"/>
                  <a:pt x="8025" y="5459"/>
                </a:cubicBezTo>
                <a:lnTo>
                  <a:pt x="5354" y="5459"/>
                </a:lnTo>
                <a:cubicBezTo>
                  <a:pt x="4714" y="5459"/>
                  <a:pt x="4194" y="4940"/>
                  <a:pt x="4194" y="4299"/>
                </a:cubicBezTo>
                <a:lnTo>
                  <a:pt x="4194" y="768"/>
                </a:lnTo>
                <a:cubicBezTo>
                  <a:pt x="4194" y="344"/>
                  <a:pt x="3851" y="1"/>
                  <a:pt x="34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1" name="Google Shape;631;p31"/>
          <p:cNvSpPr/>
          <p:nvPr/>
        </p:nvSpPr>
        <p:spPr>
          <a:xfrm>
            <a:off x="4365150" y="765800"/>
            <a:ext cx="413700" cy="413700"/>
          </a:xfrm>
          <a:prstGeom prst="donut">
            <a:avLst>
              <a:gd name="adj" fmla="val 54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2F76BF-22F6-CD93-E25F-77C3194A43EC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系統簡介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41C7D16-FD29-0B54-3457-4A005E007243}"/>
              </a:ext>
            </a:extLst>
          </p:cNvPr>
          <p:cNvSpPr txBox="1">
            <a:spLocks/>
          </p:cNvSpPr>
          <p:nvPr/>
        </p:nvSpPr>
        <p:spPr>
          <a:xfrm>
            <a:off x="559285" y="1602886"/>
            <a:ext cx="8254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-342900">
              <a:lnSpc>
                <a:spcPct val="150000"/>
              </a:lnSpc>
              <a:buClr>
                <a:schemeClr val="accent1"/>
              </a:buClr>
              <a:buSzPts val="1800"/>
              <a:buFont typeface="PT Sans"/>
              <a:buChar char="●"/>
            </a:pPr>
            <a:r>
              <a:rPr lang="zh-TW" altLang="en-US" sz="1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預想目標範圍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：設置於政治大學宿舍</a:t>
            </a:r>
          </a:p>
          <a:p>
            <a:pPr indent="-342900">
              <a:lnSpc>
                <a:spcPct val="150000"/>
              </a:lnSpc>
              <a:buClr>
                <a:schemeClr val="accent1"/>
              </a:buClr>
              <a:buSzPts val="1800"/>
              <a:buFont typeface="PT Sans"/>
              <a:buChar char="●"/>
            </a:pPr>
            <a:r>
              <a:rPr lang="zh-TW" altLang="en-US" sz="1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系統用途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：提供學生便捷的報修服務，幫助管理者有效處理與跟進報修需求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3E75E0-90F4-8B02-DFEC-66D89AC75EE3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C3954B-13C7-D056-8F94-55400843E11E}"/>
              </a:ext>
            </a:extLst>
          </p:cNvPr>
          <p:cNvSpPr txBox="1">
            <a:spLocks/>
          </p:cNvSpPr>
          <p:nvPr/>
        </p:nvSpPr>
        <p:spPr>
          <a:xfrm>
            <a:off x="1190218" y="1979174"/>
            <a:ext cx="2378249" cy="17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-342900">
              <a:lnSpc>
                <a:spcPct val="150000"/>
              </a:lnSpc>
              <a:spcBef>
                <a:spcPts val="1200"/>
              </a:spcBef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申請報修</a:t>
            </a:r>
          </a:p>
          <a:p>
            <a:pPr indent="-342900">
              <a:lnSpc>
                <a:spcPct val="150000"/>
              </a:lnSpc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查看歷史申請</a:t>
            </a:r>
          </a:p>
          <a:p>
            <a:pPr indent="-342900">
              <a:lnSpc>
                <a:spcPct val="150000"/>
              </a:lnSpc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追蹤報修進度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DF09F36B-38A2-BE20-8067-94B565BAADEC}"/>
              </a:ext>
            </a:extLst>
          </p:cNvPr>
          <p:cNvSpPr txBox="1">
            <a:spLocks/>
          </p:cNvSpPr>
          <p:nvPr/>
        </p:nvSpPr>
        <p:spPr>
          <a:xfrm>
            <a:off x="5218944" y="2028557"/>
            <a:ext cx="3032208" cy="178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-342900">
              <a:lnSpc>
                <a:spcPct val="170000"/>
              </a:lnSpc>
              <a:spcBef>
                <a:spcPts val="1200"/>
              </a:spcBef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查看以及處理報修申請</a:t>
            </a:r>
          </a:p>
          <a:p>
            <a:pPr indent="-342900">
              <a:lnSpc>
                <a:spcPct val="170000"/>
              </a:lnSpc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更新申請進度</a:t>
            </a:r>
          </a:p>
          <a:p>
            <a:pPr indent="-342900">
              <a:lnSpc>
                <a:spcPct val="170000"/>
              </a:lnSpc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管理物品清單</a:t>
            </a:r>
          </a:p>
          <a:p>
            <a:pPr indent="-342900">
              <a:lnSpc>
                <a:spcPct val="170000"/>
              </a:lnSpc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統計損壞物品</a:t>
            </a:r>
            <a:endParaRPr lang="zh-TW" altLang="en-US" sz="21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DCD241-5CBF-0191-5123-6DA550391F01}"/>
              </a:ext>
            </a:extLst>
          </p:cNvPr>
          <p:cNvSpPr/>
          <p:nvPr/>
        </p:nvSpPr>
        <p:spPr>
          <a:xfrm>
            <a:off x="727027" y="1646056"/>
            <a:ext cx="3309977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B62B74-BE5F-7A1E-FE93-0F259A6D2E16}"/>
              </a:ext>
            </a:extLst>
          </p:cNvPr>
          <p:cNvSpPr/>
          <p:nvPr/>
        </p:nvSpPr>
        <p:spPr>
          <a:xfrm>
            <a:off x="1563185" y="1429993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學生需求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6704B08-D6F5-89C4-7700-0825C7071197}"/>
              </a:ext>
            </a:extLst>
          </p:cNvPr>
          <p:cNvSpPr/>
          <p:nvPr/>
        </p:nvSpPr>
        <p:spPr>
          <a:xfrm>
            <a:off x="4873162" y="1715329"/>
            <a:ext cx="3309977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FBD790B-C7F2-40EC-FDF6-D27D43D88BFE}"/>
              </a:ext>
            </a:extLst>
          </p:cNvPr>
          <p:cNvSpPr/>
          <p:nvPr/>
        </p:nvSpPr>
        <p:spPr>
          <a:xfrm>
            <a:off x="5709320" y="1499266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1200"/>
              </a:spcBef>
            </a:pPr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管理者需求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5A172A-4AA2-89E8-C57A-3D4D8BE5DDD8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82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C3954B-13C7-D056-8F94-55400843E11E}"/>
              </a:ext>
            </a:extLst>
          </p:cNvPr>
          <p:cNvSpPr txBox="1">
            <a:spLocks/>
          </p:cNvSpPr>
          <p:nvPr/>
        </p:nvSpPr>
        <p:spPr>
          <a:xfrm>
            <a:off x="1196224" y="1956769"/>
            <a:ext cx="6281814" cy="17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數據分頁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：根據資料量生成分頁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重複性偵測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：避免學生重複提交同一報修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模糊搜尋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：通過關鍵字檢索報修數據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DCD241-5CBF-0191-5123-6DA550391F01}"/>
              </a:ext>
            </a:extLst>
          </p:cNvPr>
          <p:cNvSpPr/>
          <p:nvPr/>
        </p:nvSpPr>
        <p:spPr>
          <a:xfrm>
            <a:off x="727027" y="1646056"/>
            <a:ext cx="7696973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B62B74-BE5F-7A1E-FE93-0F259A6D2E16}"/>
              </a:ext>
            </a:extLst>
          </p:cNvPr>
          <p:cNvSpPr/>
          <p:nvPr/>
        </p:nvSpPr>
        <p:spPr>
          <a:xfrm>
            <a:off x="1563185" y="1429993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784D28-A37C-C00F-40B6-431A920F2200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C3954B-13C7-D056-8F94-55400843E11E}"/>
              </a:ext>
            </a:extLst>
          </p:cNvPr>
          <p:cNvSpPr txBox="1">
            <a:spLocks/>
          </p:cNvSpPr>
          <p:nvPr/>
        </p:nvSpPr>
        <p:spPr>
          <a:xfrm>
            <a:off x="1196224" y="1956769"/>
            <a:ext cx="2378249" cy="17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填寫報修申請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查看報修歷史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追蹤報修進度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DF09F36B-38A2-BE20-8067-94B565BAADEC}"/>
              </a:ext>
            </a:extLst>
          </p:cNvPr>
          <p:cNvSpPr txBox="1">
            <a:spLocks/>
          </p:cNvSpPr>
          <p:nvPr/>
        </p:nvSpPr>
        <p:spPr>
          <a:xfrm>
            <a:off x="5157957" y="1181002"/>
            <a:ext cx="3200111" cy="292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查看最新申請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更新申請單狀態</a:t>
            </a:r>
            <a:endParaRPr lang="en-US" altLang="zh-TW" sz="7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0" algn="l">
              <a:lnSpc>
                <a:spcPct val="150000"/>
              </a:lnSpc>
              <a:buClr>
                <a:srgbClr val="232C5E"/>
              </a:buClr>
              <a:buSzPts val="1800"/>
            </a:pPr>
            <a:r>
              <a:rPr lang="zh-TW" altLang="en-US" sz="42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（未審核、採購中、維修中、已完成）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編輯或刪除不當申請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統計報修紀錄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刪除物品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編輯物品狀態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DCD241-5CBF-0191-5123-6DA550391F01}"/>
              </a:ext>
            </a:extLst>
          </p:cNvPr>
          <p:cNvSpPr/>
          <p:nvPr/>
        </p:nvSpPr>
        <p:spPr>
          <a:xfrm>
            <a:off x="727027" y="1646056"/>
            <a:ext cx="3309977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B62B74-BE5F-7A1E-FE93-0F259A6D2E16}"/>
              </a:ext>
            </a:extLst>
          </p:cNvPr>
          <p:cNvSpPr/>
          <p:nvPr/>
        </p:nvSpPr>
        <p:spPr>
          <a:xfrm>
            <a:off x="1563185" y="1429993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學生功能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6704B08-D6F5-89C4-7700-0825C7071197}"/>
              </a:ext>
            </a:extLst>
          </p:cNvPr>
          <p:cNvSpPr/>
          <p:nvPr/>
        </p:nvSpPr>
        <p:spPr>
          <a:xfrm>
            <a:off x="4873162" y="778374"/>
            <a:ext cx="3309977" cy="37029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FBD790B-C7F2-40EC-FDF6-D27D43D88BFE}"/>
              </a:ext>
            </a:extLst>
          </p:cNvPr>
          <p:cNvSpPr/>
          <p:nvPr/>
        </p:nvSpPr>
        <p:spPr>
          <a:xfrm>
            <a:off x="5648864" y="583635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1200"/>
              </a:spcBef>
            </a:pPr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管理者功能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DFDBF4-6F7B-2837-4223-CF64AD8E80A0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系統非功能需求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41C7D16-FD29-0B54-3457-4A005E007243}"/>
              </a:ext>
            </a:extLst>
          </p:cNvPr>
          <p:cNvSpPr txBox="1">
            <a:spLocks/>
          </p:cNvSpPr>
          <p:nvPr/>
        </p:nvSpPr>
        <p:spPr>
          <a:xfrm>
            <a:off x="823781" y="1017725"/>
            <a:ext cx="8254500" cy="378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兼容性：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開發，適合各種瀏覽器</a:t>
            </a:r>
          </a:p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身份驗證：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系統串聯資料庫驗證使用者身份</a:t>
            </a:r>
          </a:p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安全性：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5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響應式設計，適合不同裝置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0E8756-14C1-BA20-E917-E70A118BB616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52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 Model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Google Shape;142;p22">
            <a:extLst>
              <a:ext uri="{FF2B5EF4-FFF2-40B4-BE49-F238E27FC236}">
                <a16:creationId xmlns:a16="http://schemas.microsoft.com/office/drawing/2014/main" id="{75F06298-6C5B-B463-2EB9-9FD4226949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89" y="1017725"/>
            <a:ext cx="6346761" cy="3705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521500-A406-78F0-F353-A72DD18B0C0F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2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Relational Data Model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Google Shape;149;p23">
            <a:extLst>
              <a:ext uri="{FF2B5EF4-FFF2-40B4-BE49-F238E27FC236}">
                <a16:creationId xmlns:a16="http://schemas.microsoft.com/office/drawing/2014/main" id="{16058572-38B9-3BB6-067E-38FCDD9ED7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52" y="1127340"/>
            <a:ext cx="6155843" cy="35711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12CC626-B922-DE9E-3AFE-052A16ABB7A8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47332"/>
      </p:ext>
    </p:extLst>
  </p:cSld>
  <p:clrMapOvr>
    <a:masterClrMapping/>
  </p:clrMapOvr>
</p:sld>
</file>

<file path=ppt/theme/theme1.xml><?xml version="1.0" encoding="utf-8"?>
<a:theme xmlns:a="http://schemas.openxmlformats.org/drawingml/2006/main" name="Bike Shop Repair Company by Slidesgo">
  <a:themeElements>
    <a:clrScheme name="Simple Light">
      <a:dk1>
        <a:srgbClr val="191A2A"/>
      </a:dk1>
      <a:lt1>
        <a:srgbClr val="F3EBD8"/>
      </a:lt1>
      <a:dk2>
        <a:srgbClr val="F4C551"/>
      </a:dk2>
      <a:lt2>
        <a:srgbClr val="123054"/>
      </a:lt2>
      <a:accent1>
        <a:srgbClr val="5D71E0"/>
      </a:accent1>
      <a:accent2>
        <a:srgbClr val="878787"/>
      </a:accent2>
      <a:accent3>
        <a:srgbClr val="606060"/>
      </a:accent3>
      <a:accent4>
        <a:srgbClr val="CCCCCC"/>
      </a:accent4>
      <a:accent5>
        <a:srgbClr val="FFFFFF"/>
      </a:accent5>
      <a:accent6>
        <a:srgbClr val="FFFFFF"/>
      </a:accent6>
      <a:hlink>
        <a:srgbClr val="191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299</Words>
  <Application>Microsoft Office PowerPoint</Application>
  <PresentationFormat>如螢幕大小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Arial</vt:lpstr>
      <vt:lpstr>Lato</vt:lpstr>
      <vt:lpstr>PT Sans</vt:lpstr>
      <vt:lpstr>Nunito Light</vt:lpstr>
      <vt:lpstr>Crete Round</vt:lpstr>
      <vt:lpstr>Bebas Neue</vt:lpstr>
      <vt:lpstr>Bike Shop Repair Company by Slidesgo</vt:lpstr>
      <vt:lpstr>宿舍報修系統</vt:lpstr>
      <vt:lpstr>組名：萬能阿曼</vt:lpstr>
      <vt:lpstr>系統簡介</vt:lpstr>
      <vt:lpstr>需求分析</vt:lpstr>
      <vt:lpstr>系統功能</vt:lpstr>
      <vt:lpstr>需求分析</vt:lpstr>
      <vt:lpstr>系統非功能需求</vt:lpstr>
      <vt:lpstr>ER Model</vt:lpstr>
      <vt:lpstr>Relational Data Model</vt:lpstr>
      <vt:lpstr>系統架構</vt:lpstr>
      <vt:lpstr>分工表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宿舍報修系統</dc:title>
  <cp:lastModifiedBy>映君 賴</cp:lastModifiedBy>
  <cp:revision>2</cp:revision>
  <dcterms:modified xsi:type="dcterms:W3CDTF">2025-01-09T15:21:35Z</dcterms:modified>
</cp:coreProperties>
</file>