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8:18:41.245"/>
    </inkml:context>
    <inkml:brush xml:id="br0">
      <inkml:brushProperty name="width" value="0.025" units="cm"/>
      <inkml:brushProperty name="height" value="0.025" units="cm"/>
      <inkml:brushProperty name="color" value="#FF4E00"/>
      <inkml:brushProperty name="inkEffects" value="rainbow"/>
      <inkml:brushProperty name="anchorX" value="0"/>
      <inkml:brushProperty name="anchorY" value="0"/>
      <inkml:brushProperty name="scaleFactor" value="0.5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30T08:18:41.820"/>
    </inkml:context>
    <inkml:brush xml:id="br0">
      <inkml:brushProperty name="width" value="0.025" units="cm"/>
      <inkml:brushProperty name="height" value="0.025" units="cm"/>
      <inkml:brushProperty name="color" value="#FF4E00"/>
      <inkml:brushProperty name="inkEffects" value="rainbow"/>
      <inkml:brushProperty name="anchorX" value="-1016"/>
      <inkml:brushProperty name="anchorY" value="-1016"/>
      <inkml:brushProperty name="scaleFactor" value="0.5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9T12:11:58.334"/>
    </inkml:context>
    <inkml:brush xml:id="br0">
      <inkml:brushProperty name="width" value="0.025" units="cm"/>
      <inkml:brushProperty name="height" value="0.025" units="cm"/>
      <inkml:brushProperty name="color" value="#FF4E00"/>
      <inkml:brushProperty name="inkEffects" value="rainbow"/>
      <inkml:brushProperty name="anchorX" value="0"/>
      <inkml:brushProperty name="anchorY" value="0"/>
      <inkml:brushProperty name="scaleFactor" value="0.5"/>
    </inkml:brush>
  </inkml:definitions>
  <inkml:trace contextRef="#ctx0" brushRef="#br0">1479 704 24575,'0'0'0,"12"0"0,15 0 0,21 0 0,42 4 0,53 6 0,49 4 0,46 10 0,44 2 0,34 7-1692,14 1 2175,2-2-724,-21-1 241,-58-2 0,-73-7 0,-79-6 0,-97-16 0,-2 0 0,1 1 0,-1-1 0,1 1 0,-1-1 0,0 1 0,1 0 0,-1-1 0,0 1 0,0 1 0,4 1 0,-6-2 0,-2 0 0,1 0 0,-1 0 0,0-1 0,0 1 0,0-1 0,0 0 0,0 1 0,0-1 0,0 0 0,1 0 0,-1 0 0,-3-1 0,-77 4 0,-55-3 0,-51-1 0,-57-5 0,-64-15 247,-55-14-318,-32-14 106,-12-1-2717,69 8 3449,79 9-1151,92 12 384,82 8 0,72 9 0,20 2 0,49 0 0,61 3 1273,45 5-1637,36 6 546,25 9-182,11 4 0,-12-2 0,-49-5 2855,-69-5-3671,-79-8 1224,-19-1-408,-61 0 0,-71-2 0,-54-2 0,-33-1 0,-8-9 0,33-1 0,41 0 0,45-3 0,92 12 0,1 0 0,0 0 0,-17-8 0,25 11 0,1-1 0,1 0 0,-1-1 0,0 1 0,0 0 0,0 0 0,1-1 0,-1 1 0,0-1 0,0 1 0,1 0 0,-1-1 0,0 1 0,1-1 0,-1 0 0,0 1 0,1-1 0,-1 1 0,1-1 0,-1 0 0,1 0 0,0 1 0,-1-1 0,1 0 0,-1 0 0,1 0 0,0 0 0,0 0 0,1 0 0,-1 1 0,1-1 0,-1 0 0,1 1 0,0-1 0,-1 0 0,1 1 0,0-1 0,0 1 0,-1-1 0,1 1 0,0-1 0,0 1 0,0 0 0,0-1 0,0 1 0,-1 0 0,1 0 0,0 0 0,2-1 0,50-6 0,42 2 0,45 2 0,48 2 0,34 1 0,21 1 0,-33-1 0,-42 1 0,-59 0 0,-60-1 0,-48 0 0,-3 0 0,-16 0 0,-77 0 0,-92 0 0,-99-4 0,-88-16-2256,-55-14 2900,-25-14-3873,13-1 4060,88 2-1246,105 9 415,115 11 0,115 18 0,18 8 0,0 1 0,0-1 0,1 1 0,-1 0 0,0-1 0,0 1 0,1-1 0,-1 1 0,0 0 0,1-1 0,-1 1 0,0 0 0,1-1 0,-1 1 0,0 0 0,1 0 0,-1-1 0,1 1 0,-1 0 0,0 0 0,1 0 0,-1 0 0,1 0 0,-1-1 0,1 1 0,-1 0 0,1 0 0,-1 0 0,0 0 0,1 0 0,-1 0 0,1 1 0,27-6 0,53 0 0,129 2 0,87 2 0,66 3 67,43 9-86,32 15 28,-1 10-208,-17 8 256,-82-6-85,-87-2 28,-106-10 0,-138-25 0,-1 0 0,-1 0 0,0 0 0,0 1 0,0-1 0,-1 1 0,1 0 0,0 1 0,4 2 0,-6-5 0,-2 0 0,-1 0 0,0 0 0,0 1 0,0-1 0,0 0 0,0 0 0,0 0 0,0 0 0,1 0 0,-1 0 0,0 0 0,0 1 0,0-1 0,0 0 0,0 0 0,0 0 0,0 0 0,0 0 0,0 1 0,0-1 0,0 0 0,0 0 0,0 0 0,0 0 0,0 0 0,0 1 0,0-1 0,0 0 0,0 0 0,0 0 0,0 0 0,0 0 0,0 1 0,0-1 0,0 0 0,0 0 0,0 0 0,0 0 0,0 0 0,-1 0 0,1 1 0,0-1 0,0 0 0,0 0 0,0 0 0,0 0 0,0 0 0,0 0 0,-1 0 0,1 0 0,0 0 0,0 1 0,0-1 0,-19 4 0,-55 2 0,-50-4 0,-44-2 1866,-37-2-2399,-29-4 799,-19-15-266,8-10 3429,48-8-4409,52-1 1470,130 36-490,1-2 0,-1 0 0,-26-16 0,42 22 0,-2-1 0,0 1 0,0-1 0,0 1 0,1-1 0,-1 0 0,0 1 0,0-1 0,0 0 0,1 0 0,-1 1 0,0-1 0,1 0 0,-1 0 0,1 0 0,-1 0 0,1 0 0,-1 0 0,1 0 0,0 0 0,-1 0 0,1 0 0,0 0 0,0 0 0,0 0 0,0 0 0,0 0 0,0 0 0,0 0 0,0 0 0,0 0 0,0 0 0,1 0 0,-1 0 0,0 0 0,1 0 0,-1 0 0,2-1 0,4-2 0,-1 0 0,0 0 0,1 1 0,-1 0 0,1 0 0,0 1 0,0-1 0,0 1 0,12-2 0,35-6 0,53-4 0,129-2 0,73 6 0,65 4-2110,54 5 2713,25 1-3451,-3 6 3575,-29 5-1091,-93 5 364,-107-1 0,-106-3 0,-99-7 0,-28-1 0,-94 2 0,-100-2 1864,-155-8-2396,-44 0-1046,37-6 2105,70 0-790,91-8-107,182 16 405,0-2 0,-37-11 0,39 6-87,24 9 52,-1-1 0,1 1 0,0 0 0,0 0 0,0 0 0,0 0 0,-1-1 0,1 1 0,0 0 0,0 0 0,0 0 0,0-1 0,0 1 0,-1 0 0,1 0 0,0-1 0,0 1 0,0 0 0,0 0 0,0 0 0,0-1 0,0 1 0,0 0 0,0 0 0,0-1 0,0 1 0,0 0 0,0 0 0,0-1 0,0 1 0,0 0 0,0 0 0,0-1 0,1 1 0,-1 0 0,0 0 0,0-1 0,0 1 0,0 0 0,0 0 0,1 0 0,-1 0 0,0-1 0,0 1 0,0 0 0,1 0 0,5-3 0,2 0 0,-1 1 0,0 0 0,0 0 0,1 1 0,-1-1 0,10 1 0,136-10 0,88 4 0,74 3 0,65 3 2474,58 5-3181,38 7-1663,15 9 3148,-12 14-1167,-30 3 389,-89 6 0,-109-7 0,-107-8 0,-136-28 0,-4 1 0,1 0 0,-1 0 0,1 0 0,-1 1 0,0 0 0,0-1 0,0 2 0,0-1 0,4 3 0,-6-5 0,-2 1 0,0-1 0,0 0 0,0 0 0,0 1 0,0-1 0,0 0 0,0 0 0,0 1 0,0-1 0,0 0 0,0 0 0,0 0 0,-1 1 0,1-1 0,0 0 0,0 0 0,0 0 0,0 1 0,0-1 0,0 0 0,-1 0 0,1 0 0,0 1 0,0-1 0,0 0 0,0 0 0,-1 0 0,1 0 0,0 0 0,0 0 0,0 0 0,-1 1 0,1-1 0,0 0 0,0 0 0,-1 0 0,1 0 0,0 0 0,0 0 0,0 0 0,-1 0 0,-26 5 0,-81 0 0,-65-3 1809,-50-2-2326,-37-2 776,-17 1 1498,35-1-2259,49 1 753,67 0-251,61 0 0,61 1 0,17 0 0,70 0 0,77 0 0,70 10 0,57 4 0,31 6-6225,11 7 8004,-6 3-2669,-59 0 890,-79-5 0,-85-7 0,-82-11 0,-18-7 0,0 0 0,0 1 0,0-1 0,1 0 0,-1 0 0,0 0 0,0 0 0,0 0 0,0 0 0,0 1 0,0-1 0,0 0 0,0 0 0,0 0 0,0 0 0,0 0 0,0 1 0,0-1 0,0 0 0,0 0 0,0 0 0,0 0 0,0 0 0,0 0 0,0 1 0,0-1 0,0 0 0,0 0 0,0 0 0,0 0 0,-1 0 0,1 0 0,0 1 0,0-1 0,0 0 0,0 0 0,0 0 0,0 0 0,0 0 0,0 0 0,-1 0 0,1 0 0,0 0 0,0 1 0,0-1 0,0 0 0,0 0 0,-1 0 0,1 0 0,0 0 0,0 0 0,0 0 0,0 0 0,0 0 0,-1 0 0,1 0 0,0 0 0,0 0 0,0 0 0,0 0 0,-1-1 0,-19 5 0,1-2 0,-23-1 0,-123 3 0,-76-8 0,-57-7 0,-29-4 5863,-4-15-7538,56-2 2513,73-2-838,168 27 0,-55-19 0,58 10 0,30 16 0,0-1 0,0 1 0,1-1 0,-1 0 0,0 1 0,1-1 0,-1 0 0,0 1 0,1-1 0,-1 0 0,1 0 0,-1 1 0,1-1 0,0 0 0,-1 0 0,1 0 0,0 0 0,-1-1 0,0 2 0,1-1 0,0 1 0,0-1 0,1 0 0,-1 1 0,0-1 0,0 0 0,0 1 0,1-1 0,-1 1 0,0-1 0,0 1 0,1-1 0,-1 1 0,1-1 0,-1 1 0,0-1 0,1 1 0,-1-1 0,1 1 0,-1-1 0,1 1 0,0-1 0,27-10 0,-2 5 0,0 1 0,29-1 0,115-5 0,51 5 0,17 4 0,-30 2 0,-42 1 0,-54 0 2051,-53 0-2637,-52 0 879,-14-1-293,-60 1 0,-65 0 0,-73-1 0,-60-5 0,-46-5-1578,-17-4 2029,68-1-676,99 4 225,125 6 0,28 1 0,18 1 0,3 2 0,-1-1 0,18 2 0,137-4 0,83 3 0,49 1 0,-24 0-1225,-47 0 1575,-73 1 966,-73 0-1742,-58-1 639,-60 0-213,-51-4 0,-43-16 0,-36-9 1312,-16-14-1687,16-1 562,30 1-187,107 31 0,-40-20 0,59 26 0,-1 0 0,2-1 0,-1 0 0,-13-12 0,22 16 0,-1 1 0,0-1 0,0 1 0,0-1 0,1 0 0,-1 0 0,1 0 0,-1 0 0,1 0 0,0 0 0,0 0 0,0 0 0,1 0 0,-1-7 0,-1 8 0,2-1 0,0 0 0,0-1 0,1 1 0,-1 0 0,1-1 0,-1 1 0,1 0 0,0 0 0,1 0 0,-1 0 0,3-6 0,-1 5 0,1-1 0,0 0 0,0 0 0,0 1 0,0 0 0,1 0 0,9-7 0,-6 5 0,2 0 0,0 1 0,22-10 0,-15 9 0,39-10 0,17 2 0,-7 8 0,-20 3 0,-30 3 0,-19 2 0,0 0 0,2-1 0,15 1 0,25-1 0,26-1 0,12 1 0,2-1 0,2 0 0,11 5 0,-9-1 0,-18 6 0,-18 3 0,-18 5 0,-28-17 0,0 0 0,0 0 0,0 0 0,0 0 0,0 0 0,0 0 0,-1 0 0,1 1 0,0-1 0,-1 0 0,1 1 0,-1-1 0,0 0 0,1 3 0,-3-3 0,2 0 0,-1 0 0,1 0 0,-1 0 0,1 0 0,-1 1 0,0-1 0,1 0 0,-1 0 0,0 0 0,0-1 0,0 1 0,0 0 0,0 0 0,0 0 0,0-1 0,0 1 0,-2 0 0,-5 2 0,1 0 0,-1 0 0,0-1 0,-9 2 0,-58 6 0,-11-4 0,0-3 0,-4-2 0,13-1 0,28 0 0,32-1 0,22 0 0,35 0 0,37 1 0,33 0 0,30-1 0,29 1 0,17 0 0,5 5 0,-25 0 0,-33 5 0,-109-6 0,46 10 0,-68-14 0,2 2 0,0-1 0,0 0 0,0 1 0,0-1 0,0 1 0,-1 0 0,1 1 0,-1-1 0,5 4 0,-7-6 0,0 0 0,-1 0 0,0 1 0,1-1 0,-1 1 0,1-1 0,-1 0 0,0 1 0,1-1 0,-1 1 0,0-1 0,0 1 0,1 0 0,-1-1 0,0 1 0,0-1 0,0 1 0,1-1 0,-1 1 0,0-1 0,0 1 0,0 0 0,0-1 0,0 1 0,0-1 0,-1 1 0,1 0 0,0-1 0,0 1 0,0-1 0,0 1 0,-1-1 0,1 1 0,0-1 0,0 1 0,-1-1 0,1 1 0,0-1 0,-1 1 0,1-1 0,-1 1 0,2 0 0,-2 1 0,-1-1 0,1 1 0,-1-1 0,0 1 0,1-1 0,-1 0 0,0 0 0,0 0 0,0 0 0,0 0 0,-2 1 0,-47 10 0,-23-5 0,-20-2 0,-15-4 0,26 0 0,57-2 0,87 0 0,100 5 0,100 15 0,81 14 0,60 15-2891,29 11 3717,3-2-1239,-24-5 413,-41-3 0,-55-2 0,-74-10-753,-76-6 968,-69-9-323,-92-21 108,-1-1 0,0 0 0,0 1 0,0-1 0,0 1 0,0-1 0,0 1 0,-1 0 0,1 0 0,0 0 0,0 0 0,-1 0 0,1 0 0,-1 1 0,2 1 0,-4 1 0,-14-1 0,-45 1 0,-49-3 2787,-45-2-3583,-36-1 1194,-26 1-398,24-1-7057,36 1 9073,152 3-2217,-8-2-1,1 1 1,-1 0-1,-12 4 0,27-5 202,-3 0 0,0 0 0,0 0 0,0 1 0,0-1 0,-1 0 0,1 0 0,0 0 0,0 0 0,0 1 0,0-1 0,0 0 0,0 0 0,0 0 0,0 0 0,0 1 0,0-1 0,0 0 0,0 0 0,0 0 0,0 1 0,0-1 0,0 0 0,0 0 0,1 0 0,-1 0 0,0 1 0,0-1 0,0 0 0,0 0 0,0 0 0,0 0 0,0 0 0,1 1 0,-1-1 0,0 0 0,0 0 0,0 0 0,0 0 0,0 0 0,1 0 0,-1 0 0,0 0 0,0 0 0,0 0 0,0 0 0,1 1 0,-1-1 0,0 0 0,0 0 0,0 0 0,1 0 0,-1 0 0,0 0 0,0-1 0,0 1 0,0 0 0,1 0 0,-1 0 0,32 8 0,124 11 0,122-1 0,127-3 0,116-4-2560,84 5 3291,35-2 953,-28-2-2269,-62-4 877,-79 2-2471,-126 3 2802,-114 3-934,-105-2 311,-96-8 1177,-30-7-1153,0 1 1,0 0-1,1 0 0,-1 0 0,0 0 1,0 0-1,0 0 0,0 0 0,1 0 1,-1 0-1,0 0 0,0 0 0,0 0 1,0 0-1,1 0 0,-1 0 0,0 1 1,0-1-1,0 0 0,0 0 0,0 0 1,1 0-1,-1 0 0,0 0 0,0 0 1,0 0-1,0 0 0,0 1 1,0-1-1,0 0 0,1 0 0,-1 0 1,0 0-1,0 0 0,0 1 0,0-1 1,0 0-1,0 0 0,0 0 0,0 0 1,0 1-1,0-1 0,0 0 0,0 0 1,0 0-1,0 0 0,0 1 0,0-1 1,0 0-1,0 0 0,0 0 0,0 0 1,0 0-1,0 1 0,0-1 1,0 1-91,-3 1 0,0-1 0,0 0 0,0 0 0,0 0 0,-1-1 0,1 1 1,0-1-1,0 0 0,-5 0 0,-101 5 5131,-60-2-6409,-60-2 2016,-50-10-672,-29-6 1613,-2-5-2074,52-3 691,68-7-230,164 25 0,-1-1 0,-35-14 0,38 7 0,24 13 0,0 0 0,-1-1 0,1 1 0,0 0 0,-1 0 0,1-1 0,0 1 0,0 0 0,-1-1 0,1 1 0,0-1 0,0 1 0,0 0 0,-1-1 0,1 1 0,0-1 0,0 1 0,0 0 0,0-1 0,0 1 0,0-1 0,0 1 0,0 0 0,0-1 0,0 1 0,0-1 0,0 1 0,0-1 0,0 1 0,0 0 0,0-1 0,1 0 0,3-1 0,0 0 0,0-1 0,0 1 0,1 0 0,-1 0 0,0 1 0,1 0 0,-1-1 0,1 1 0,-1 1 0,10-1 0,133-13 0,79 6 0,65 5 0,53 1-230,32 3 296,22 0-99,-7 5 33,-71 0 0,-87 0 0,-106-2 0,-100-2 0,-27-2 0,0 0 0,0 0 0,0 0 0,0 0 0,0 1 0,0-1 0,0 0 0,0 0 0,-1 0 0,1 0 0,0 0 0,1 0 0,-1 0 0,0 0 0,0 0 0,0 0 0,0 0 0,0 1 0,-61 1 0,-70-1 0,-43-1 1984,-22 0-2551,42 0 850,76 0-283,75 0 0,22-1 0,99 11 0,81 4 0,56 6 0,24 7-1500,-7 3 1928,-63-5-642,-72-5 214,-106-13 0,-21-1 0,-18-3 0,1-2 0,0 1 0,0-1 0,0 0 0,0-1 0,-12 1 0,-135 3 0,-71-3 0,-56-1 0,-22-6-1474,41 0 1895,59-5-631,159 6 911,-46-9-1,78 13-780,1-1 0,0-1 0,0 0 0,-14-6 0,-22-7 280,3 4-200,-6 3 0,-21 5 0,-31 1 1573,-43 3-2022,-36 0 673,-28 1-224,47 0 0,100 4 0,81 4 0,28 2 0,161 28 0,136 19 0,129 15-3409,85 8 4383,27 2-8246,-96-10 9211,-136-12-2909,-146-17 935,-158-28 42,-49-16-7,1 0 0,-1 0 0,1 1 0,-1-1 0,1 0 0,-1 0 0,1 0 0,-1 0 0,0 0 1,1 1-1,-1-1 0,1 0 0,-1 0 0,0 1 0,1-1 0,-1 0 0,0 0 0,1 1 0,-1-1 0,0 0 1,1 1-1,-1-1 0,0 1 0,0-1 0,1 0 0,-1 1 0,0-1 0,0 1 0,0-1 0,0 1 1,0-1-1,1 0 0,-1 1 0,0-1 0,0 1 0,0-1 0,0 1 0,0 0 0,3 0 0,-4 0 0,1-1 0,-1 1-1,0 0 1,1-1 0,-1 1 0,0 0-1,0-1 1,1 1 0,-1-1 0,0 1-1,0-1 1,0 0 0,0 1 0,0-1-1,0 0 1,1 0 0,-1 0 0,-2 1-1,-46 5 1,-109 1 0,-80-5 0,-48-4 0,-40-1 1060,-34-15-1363,-32-18 455,-17-15-152,1-11 4703,16 1-6047,78 12 2016,79 8-622,82 8-65,134 28 18,2 0-1,-31-13 1,29 7-3,19 11 0,0 0 0,0 0 0,-1-1 0,1 1 0,0 0 0,0 0 0,0 0 0,-1-1 0,1 1 0,0 0 0,0 0 0,0-1 0,0 1 0,0 0 0,0-1 0,0 1 0,-1 0 0,1 0 0,0-1 0,0 1 0,0 0 0,0-1 0,0 1 0,0 0 0,0 0 0,0-1 0,1 1 0,-1 0 0,0-1 0,0 1 0,0 0 0,0 0 0,0-1 0,-3 0 59,3 0 1,0 1-1,1-1 0,-1 0 1,1 0-1,-1 1 1,1-1-1,-1 0 1,1 1-1,0-1 1,-1 1-1,1-1 1,0 1-1,-1-1 1,1 1-1,0-1 1,0 1-1,-1 0 1,1-1-1,0 1 0,0 0 1,0 0-1,-1-1 1,1 1-1,0 0 1,2 0-1,52-7-517,37 3 3498,36 4-3843,32 0 1204,21 2-401,17-1 0,-3 0 0,-33 0 0,-59 0 0,-61-1 0,-58 0 0,-46 0 0,-33 0 0,-6-5 0,8-5 0,25-4 0,68 13 0,-2 1 0,0-1 0,0 1 0,0-1 0,1 0 0,-1 0 0,0 0 0,0 0 0,0 0 0,1-1 0,-1 1 0,1 0 0,-1-1 0,1 1 0,-2-3 0,5 4 0,-1-1 0,-1 0 0,1 0 0,-1 0 0,1 0 0,0 0 0,-1 0 0,1 0 0,0 0 0,0 0 0,0 0 0,0 1 0,0-1 0,0 0 0,0 1 0,0-1 0,0 1 0,0-1 0,0 1 0,0-1 0,0 1 0,0 0 0,0-1 0,0 1 0,2 0 0,18-5 0,38-4 0,85-5 0,59 2 0,56 4 0,35 3-1181,16 2 1518,-3 2-506,-56 0 169,-79 2 0,-83-1 0,-74 0 0,-22 1 0,-70-1 0,-76 1 0,-65-1 0,-52-9 0,-28-6-1294,-7-5 1664,-4-7-555,18-3 185,58 5 0,63 0 0,70 7 1114,95 18-1146,2-1 0,0 0 0,0 1 1,0-1-1,0 0 0,0 0 0,0-1 0,0 1 0,-5-4 1,4 0 190,15 2-159,32-1 0,30 2 0,13 2 0,-4 1 1362,-29 0-1751,-39 0 583,-37 0-194,-35-1 0,-28 1 0,-34-11 0,-32-5 0,-21 0 0,14 2 0,36 3 0,50 4 0,54 2 0,50 2 0,58 1 0,54 1 0,46 1 0,31 0 0,19-1 0,6 1-720,-41-1 926,-63 0-309,-71 0 103,-57 0 0,-18 0 0,-27 0 0,-29 0 0,-19-4 0,-13-6 720,13-5-926,70 11 227,0 0 0,-1 0-1,1 0 1,-12-8-1,15 9-20,0-1 0,1 0 0,0-1 0,0 0 0,-6-5 0,9 8 0,1-1 0,-1 0 0,1 0 0,0 0 0,0 0 0,0-1 0,0 1 0,-2-7 0,2 8 0,2 0 0,-1-1 0,0 1 0,1-1 0,-1 1 0,1-1 0,0 0 0,0 1 0,0-1 0,1-4 0,-1 6 0,1-1 0,0-1 0,-1 1 0,1 0 0,0 0 0,0 0 0,0 0 0,0 1 0,1-1 0,-1 0 0,0 0 0,3-1 0,20-16 0,10 7 0,17 5 0,18 4 0,4 3 0,-19 1 0,-30 0 0,-35 0 0,-36 1 0,-39-2 0,-32 1 0,-15-1-7914,12 0 10175,25-5-3392,28-5 1131,35 0 0,32 10 0,0 0 0,1 0 0,0 0 0,0-1 0,-1 1 0,1 0 0,0 0 0,-1-1 0,1 1 0,0 0 0,0 0 0,0-1 0,-1 1 0,1 0 0,0 0 0,0-1 0,0 1 0,0 0 0,-1-1 0,1 1 0,0 0 0,0-1 0,0 1 0,0 0 0,0-1 0,0 1 0,0 0 0,0-1 0,0 1 0,0 0 0,0-1 0,0 1 0,0-1 0,0 1 0,1 0 0,-1 0 0,0-1 0,0 1 0,0 0 0,0-1 0,0 1 0,1 0 0,-1-1 0,0 1 0,1 0 0,15-12 0,16 2 0,-4 3 7915,0-2-10176,8 2 3391,14 1-1130,18 2 0,18 1 0,14 2 0,-8 0 0,-14 1 0,-20 5 0,-29 1 0,-28-2 0,-8 2 0,-27 3 0,-25-1 0,-13-2 0,2-2 0,21 3 0,21-1 0,29-7 0,-2 1 0,1 0 0,0 0 0,0 0 0,0 0 0,0 0 0,0 0 0,0 0 0,-1 0 0,1 0 0,0 0 0,0 0 0,0 0 0,0 0 0,0 0 0,-1 0 0,1 0 0,0 0 0,0 0 0,0 0 0,0 0 0,0 0 0,-1 0 0,1 0 0,0 0 0,0 1 0,0-1 0,0 0 0,0 0 0,0 0 0,0 0 0,-1 0 0,1 0 0,0 0 0,0 0 0,0 1 0,0-1 0,0 0 0,0 0 0,0 0 0,0 0 0,0 0 0,0 1 0,0-1 0,0 0 0,0 0 0,0 0 0,0 0 0,0 0 0,0 1 0,0-1 0,0 0 0,0 0 0,0 0 0,0 0 0,0 0 0,0 1 0,0-1 0,0 0 0,0 0 0,0 0 0,0 0 0,0 0 0,1 0 0,-1 0 0,0 1 0,22 3 0,24 8 0,26 4 0,25 9 0,-10 3 0,-14 6 0,-73-33 0,3 1 0,1 1 0,-1-1 0,1 1 0,-1 0 0,0 0 0,0 0 0,-1 0 0,1 1 0,2 3 0,-5-6 0,1 0 0,-1 0 0,0 1 0,1-1 0,-1 0 0,0 0 0,0 1 0,1-1 0,-1 0 0,0 1 0,0-1 0,-1 0 0,1 1 0,0-1 0,0 0 0,-1 0 0,1 1 0,0-1 0,-1 0 0,1 0 0,-1 0 0,0 1 0,1-1 0,-1 0 0,-1 1 0,-1 2 0,-1-1 0,0 1 0,0-1 0,0 0 0,0 0 0,-1 0 0,1-1 0,-9 4 0,1 0 0,-4 0 0,-23 6 0,-37 5 0,-4-1 0,-6-1 0,-3-3 0,11-2 0,8-4 0,13-3 0,21-1 0,20-2 0,21 0 0,27 0 0,8-1 0,-6 0 0,-20 1 0,-39 0 0,-51 0 0,-57 0 0,-63 0 0,-54 0 0,-46 0-1639,-43 0 2108,-21 0-704,6 0 235,59 0 0,79 0 0,98 0 0,106 0 0,4 0 0,16 0 0,73 0 0,87 0 0,66 0 0,56 0 0,29 0 104,9 0-133,-53 0 43,-76 0-14,-84 0 0,-81 0 0,-76 0 0,-71 0 0,-66 0 0,-53 0 0,-51-5 0,-35-5-227,-12-5 292,9-8-98,61-4 33,68-1 0,154 21 0,-45-15 0,79 22 0,1-1 0,-1 0 0,0 0 0,1 0 0,-1-1 0,1 0 0,-1 1 0,1-1 0,0 0 0,0-1 0,-6-4 0,8 7 0,0 0 0,1 0 0,0-1 0,0 1 0,0 0 0,0 0 0,0-1 0,-1 1 0,1 0 0,0 0 0,0-1 0,0 1 0,0 0 0,0-1 0,0 1 0,0 0 0,0 0 0,0-1 0,0 1 0,0 0 0,0-1 0,0 1 0,0 0 0,1 0 0,-1-1 0,0 1 0,0 0 0,0 0 0,0-1 0,0 1 0,1 0 0,-1 0 0,0-1 0,0 1 0,1 0 0,16-8 0,-8 5 0,3 0 0,1 1 0,14-1 0,67-4 0,20 4-6152,12 3 7910,14 0-2637,19 11 879,10 5 0,-34 5 0,-120-17 0,4 1 0,-1 0 0,19 9 0,-33-13 0,-1 0 0,1 1 0,0 0 0,-1 0 0,0 0 0,1 0 0,-1 0 0,0 1 0,0-1 0,0 1 0,3 5 0,-3-8 293,-3 1 1,1 0-1,0 0 0,-1 0 0,1 0 0,-1 0 0,1 0 0,-1 0 0,1 1 1,-1-1-1,0 0 0,0 0 0,0 0 0,1 0 0,-1 1 0,0-1 1,0 0-1,-1 0 0,1 0 0,0 0 0,0 0 0,0 1 0,-1-1 1,1 0-1,-1 0 0,0 1 0,0 1-482,-1 0 1,0 0 0,-1-1-1,1 1 1,0-1-1,-1 1 1,0-1-1,1 0 1,-1 0-1,0 0 1,-4 1 0,-6 4 564,-1 0 1,-25 7 0,-57 13-377,-12-6-7298,-11-1 9384,15-6-3129,17-4 1043,26-8 0,59-2 0,-1 0 0,0-1 0,0 1 0,0-1 0,0 1 0,0-1 0,0 0 0,-5-2 0,7 2 0,1 1 0,0 0 0,-1-1 0,1 1 0,-1-1 0,1 1 0,0 0 0,0-1 0,-1 1 0,1-1 0,0 1 0,0-1 0,-1 1 0,1-1 0,0 1 0,0-1 0,0 1 0,0-1 0,0 1 0,0-1 0,0 0 0,0 1 0,0-1 0,0 1 0,0-1 0,0 1 0,0-1 0,0 1 0,1-1 0,-1 1 0,0-1 0,0 1 0,1-1 0,-1 1 0,0-1 0,0 0 0,1-1 0,0 0 0,0 0 0,1 1 0,-1-1 0,1 0 0,-1 0 0,1 1 0,2-3 0,18-18 7298,-15-2-9383,-8 23 2154,0-1 1,1 1-1,0-1 1,-1 0-1,1 1 1,-1-1-1,1 1 1,-1-1-1,1 1 1,-1-1-1,0 1 1,0-1-1,0 1 1,-1-2-1,-4-1-69,1 1 0,0-1 0,0 1 0,0 0 0,-9-4 0,-63-27 0,-55-6 0,-61-8 0,-49 1 0,-31-2-1160,-10 5 1491,39 11-496,67 9 165,74 14 0,85 11 0,18-1 0,0 0 0,0 0 0,0 0 0,0 1 0,0-1 0,0 0 0,0 0 0,0 0 0,-1 0 0,1 0 0,0 0 0,0 0 0,0 1 0,0-1 0,0 0 0,0 0 0,0 0 0,0 0 0,0 0 0,0 0 0,0 1 0,0-1 0,0 0 0,0 0 0,0 0 0,0 0 0,0 0 0,0 1 0,0-1 0,0 0 0,0 0 0,1 0 0,-1 0 0,0 0 0,0 0 0,0 0 0,0 1 0,0-1 0,0 0 0,0 0 0,0 0 0,0 0 0,1 0 0,-1 0 0,0 0 0,0 0 0,0 0 0,0 0 0,0 0 0,0 0 0,0 0 0,1 1 0,-1-1 0,0 0 0,0 0 0,0 0 0,0 0 0,0 0 0,1 0 0,-1 0 0,0 0 0,0-1 0,0 1 0,0 0 0,0 0 0,1 0 0,80 26 0,104 22 0,87 14 0,70 8 0,56-4-1468,21-8 1888,3-5-630,-24-10 210,-94-11 0,-103-10-214,-96-10 275,-85-8-91,-24-2 30,-64-1 0,-70-2 0,-66-10 0,-53-11 0,-31-13 1149,-15-14-1478,3-5 494,16-7-165,57 10 0,71 6 225,138 40-247,0-2 1,-28-14 0,27 9 53,18 12-32,1 0 0,0 0 0,0-1 0,0 1 0,-1 0 0,1 0 0,0 0 0,0-1 0,0 1 0,0 0 0,0 0 0,-1-1 0,1 1 0,0 0 0,0 0 0,0-1 0,0 1 0,0 0 0,0-1 0,0 1 0,0 0 0,0 0 0,0-1 0,0 1 0,0 0 0,0 0 0,0-1 0,0 1 0,1 0 0,-1-1 0,0 1 0,0 0 0,0 0 0,0-1 0,1 1 0,-1-2 0,2 1 0,0 0 0,0-1 0,0 1 0,1 0 0,-1 0 0,0 0 0,0 1 0,1-1 0,-1 1 0,1-1 0,-1 1 0,0 0 0,5 0 0,93-6 0,68 5 0,65 2 0,53 1 0,38 0-336,17 0 432,-1-1-144,-60-4 48,-67-2 0,-65 1 0,-59-5 0,-29 1 0,-20 1 0,2 1 0,4 3 1803,7 1-2318,-2 1 772,-20 1-257,-28 0 0,-5 0 0,-32 0 0,-31-4 0,-26-6 0,-21-9 0,-2 1 0,18-3 0,29-2 0,68 22 0,-3 1 0,0-1 0,1 0 0,-1 0 0,0 0 0,1 0 0,-1 0 0,1 0 0,0 0 0,-1 0 0,1 0 0,0-1 0,0 1 0,0-1 0,0 1 0,0-1 0,-2-2 0,2 4 0,0-1 0,1 0 0,0 1 0,0-1 0,0 0 0,0 1 0,0-1 0,0 0 0,0 0 0,0 1 0,0-1 0,0 0 0,0 1 0,0-1 0,1 0 0,-1 1 0,0-1 0,0 1 0,1-1 0,-1 0 0,1 1 0,-1-1 0,0 1 0,1-1 0,-1 1 0,1-1 0,-1 1 0,1-1 0,-1 1 0,1-1 0,1 0 0,-1 0 0,2-1 0,0 0 0,0 0 0,0 0 0,1 1 0,-1 0 0,7-2 0,44-7 0,23 5 0,23 2 0,-20 2 0,-27 2 0,-34 0 0,-43-1 0,-44 1 0,-39 0 0,-25-1 0,9 1 0,23-6 0,37 0 0,40 0 0,23 3 0,9 0 0,32-1 0,33 1 0,33 1 0,25 1 0,20 0 0,-17 0 0,-14 0 0,-16 0 0,-4 1 0,9-1 0,3 0 0,5 0 0,12 5 0,20 4 0,25 6 0,28 13 0,8 4 0,-1 1 0,-31 4 0,-44-1 0,-106-27 0,34 15 0,-55-20 0,-1 0 0,0 0 0,0 0 0,-1 0 0,0 1 0,7 6 0,-11-10 0,-1 0 0,1 1 0,-1-1 0,0 1 0,0-1 0,0 1 0,1 0 0,-2-1 0,1 1 0,0 0 0,0 0 0,0 0 0,-1 0 0,1-1 0,-1 1 0,0 0 0,1 3 0,1-3 0,-2 0 0,0 0 0,0 0 0,0 0 0,-1 0 0,1 0 0,0 0 0,-1 0 0,1-1 0,-1 1 0,0 0 0,0 0 0,0 0 0,0-1 0,-1 3 0,0 0 0,0-1 0,-1 1 0,0-1 0,0 0 0,-1 1 0,-6 4 0,-30 19 0,7-6 0,10-7 0,14-5 0,3-4 0,-10-3 0,-23-2 0,-18 0 0,-13-2 0,-11 1 0,6 0 0,20 1 0,26-1 0,26 1 0,8 0 0,13 0 0,21 0 0,19 0 0,-8 0 0,-24 0 0,-21 0 0,-21 0 0,-20 0 0,-7 0 0,-10 0 0,-12 0 0,3 0 0,16 0 0,28 0 0,28 0 0,34 0 0,38 0 0,23 0 0,19 5 0,-1 5 0,-31-1 0,-88-7 0,3-1 0,0 0 0,0 1 0,0 0 0,8 4 0,-15-7 0,0 2 0,0-1 0,1 0 0,-1 0 0,0 0 0,0 0 0,1 0 0,-1 0 0,0 0 0,0 0 0,1 0 0,-1 0 0,0 1 0,0-1 0,1 0 0,-1 0 0,0 0 0,0 0 0,0 1 0,1-1 0,-1 0 0,0 0 0,0 1 0,0-1 0,0 0 0,0 0 0,1 1 0,-1-1 0,0 0 0,0 0 0,0 1 0,0-1 0,0 0 0,0 0 0,0 1 0,0-1 0,0 0 0,0 1 0,0-1 0,0 0 0,0 0 0,0 1 0,0-1 0,0 0 0,-1 0 0,1 1 0,0-1 0,0 0 0,0 0 0,0 1 0,0-1 0,-1 0 0,1 0 0,0 0 0,0 1 0,0-1 0,-1 0 0,1 0 0,0 0 0,0 0 0,-1 1 0,1-1 0,0 0 0,0 0 0,-1 0 0,1 0 0,-1 0 0,-42 10 0,-58-3 0,-54-2 0,-64-3 0,-63-1 0,-46-1-1774,-42 0 2281,-36-1-761,-21 1-2564,-11-1 3623,5 1-1207,13 0 402,32 0 0,40 0 0,74 4-1022,76 1 1314,67 0-438,51-1 146,72-2 209,3-1 1,0-1-1,0 2 1,1-1-1,-1 0 1,-7 4-1,-12 7-628,6-1 3512,-1-3-3917,-1-2 2501,-12 2-2038,-10 4 541,-11-2-180,-4-1 0,-1-2 0,-4 2 0,-2-2 0,-8 0 0,-7-3 0,-1-1 0,9-2 0,-3 0 0,1-1 0,6 0 0,9-1 0,11-4 0,13-5 0,7-5 0,10-4 0,7-2 0,5-8 0,4 0 0,6-6 0,11-3 0,5 0 0,9-2-7914,1 7 10175,15-1-7369,0 3 6245,-16 7-1706,-20 11 569,-11 12 0,1 1 0,-1 0 0,1-1 0,0 1 0,-1-1 0,1 1 0,-1 0 0,1-1 0,-1 1 0,1 0 0,0-1 0,-1 1 0,1 0 0,-1 0 0,1 0 0,-1-1 0,0 1 0,1 0 0,-1 0 0,1 0 0,-1 0 0,1 0 0,-1 0 0,1 0 0,-1 0 0,0 0 0,-39 9 0,-27 7 5945,-31 6-7643,-16-2 8494,-1-3-8495,14-4 2548,10-5-849,5-4 0,16-2 0,13-2 0,12-1 0,20 1 0,21-1 0,24 0 0,29 0 0,30 1 0,31 0 0,14 0 0,-11 0 0,-41 0 0,-56 0 0,-77 0 0,-70 0 0,-67 0 0,-47 0 0,-35 0-1201,-19 0 1544,3 0-514,23 0 171,55 0 0,68 0 0,65 0 0,65 0 0,60 0 0,61 0 0,52 0 0,41 0 0,18 0 0,11 0 0,-52 0 1201,-50 0-1544,-61 0 514,-51 0-171,-14 0 0,-45 0 0,-56 0 0,-39 0 0,-34-5 0,-7 0-7914,24 0 10175,33 1-3392,43-8 1131,86 11 0,-2 1 0,0 0 0,0-1 0,1 1 0,-1-1 0,0 1 0,0-1 0,1 0 0,-1 0 0,0 0 0,1 0 0,-1 0 0,1 0 0,-1 0 0,1 0 0,0-1 0,-1 1 0,1-1 0,-2-2 0,1 5 0,1-2 0,1 0 0,0 1 0,0-1 0,0 0 0,-1 1 0,1-1 0,0 0 0,0 1 0,0-1 0,0 0 0,0 1 0,0-1 0,0 0 0,0 1 0,1-1 0,-1 0 0,0 1 0,0-1 0,0 0 0,1 1 0,-1-1 0,0 0 0,1 1 0,-1-1 0,1 1 0,-1-1 0,1 1 0,-1-1 0,1 1 0,-1-1 0,1 1 0,-1-1 0,2 0 0,1-2 0,1-1 0,1 1 0,-1 0 0,1 0 0,0 1 0,6-3 0,56-18 0,42-2 7915,51 1-10176,40 5 3391,37 4-1130,16 6-951,-2 3 1223,-43 4-408,-62 1 136,-63 2 0,-52 0 0,-55 0 0,-42 0 0,-15-1 0,1 1 951,18-1-1223,32 0 408,29 0-136,9 0 0,32 0 0,30 0 0,19 5 0,-18 0 0,-29-1 0,-29 0 0,-35-1 0,-34-1 0,-31-1 0,-20-10 0,-8-5 0,3-6 0,27 2 0,29 3 0,33 4 0,23 10 0,1 1 0,-1-1 0,0 1 0,0-1 0,0 1 0,1 0 0,-1-1 0,0 1 0,1-1 0,-1 1 0,0 0 0,1-1 0,-1 1 0,0 0 0,1 0 0,-1-1 0,1 1 0,-1 0 0,0 0 0,1 0 0,-1-1 0,1 1 0,-1 0 0,1 0 0,-1 0 0,1 0 0,-1 0 0,1 0 0,-1 0 0,1 0 0,-1 0 0,0 0 0,1 0 0,0 0 0,35-3 0,15 1 0,15 2 0,8 0 0,-7 1 0,-17 9 0,-51-10 0,3 0 0,-1 0 0,1 1 0,-1-1 0,1 1 0,-1 0 0,0-1 0,1 1 0,-1 0 0,0 0 0,1 0 0,-1 0 0,0 0 0,1 1 0,-1-2 0,-1 0 0,0 1 0,0-1 0,1 0 0,-1 0 0,0 1 0,0-1 0,0 0 0,0 1 0,0-1 0,0 0 0,0 1 0,0-1 0,0 0 0,0 1 0,0-1 0,0 0 0,0 1 0,-1-1 0,1 0 0,0 1 0,0-1 0,0 0 0,0 0 0,0 1 0,-1-1 0,1 0 0,0 0 0,0 1 0,-1-1 0,1 0 0,0 0 0,0 0 0,-1 1 0,1-1 0,0 0 0,0 0 0,-1 0 0,1 0 0,0 0 0,-1 1 0,1-1 0,-35 8 0,-42-2 0,-48-2 0,-57-2 0,-52-1 0,-38-1 0,-18 0-2135,0-1 2745,55 6-915,60 4 305,157-8 0,-2 2 0,-32 7 0,53-10 0,-2 0 0,1 0 0,-1 0 0,1 1 0,-1-1 0,1 0 0,-1 0 0,1 0 0,-1 1 0,1-1 0,-1 0 0,1 1 0,-1-1 0,1 0 0,-1 1 0,1-1 0,0 1 0,-1-1 0,1 1 0,0-1 0,-1 1 0,1-1 0,0 1 0,-1 0 0,2-1 0,-1 1 0,0 0 0,1-1 0,-1 1 0,1 0 0,-1-1 0,1 1 0,-1-1 0,1 1 0,-1-1 0,1 1 0,0-1 0,-1 0 0,1 1 0,-1-1 0,1 0 0,0 1 0,0-1 0,1 0 0,20 7 0,0-1 0,31 3 0,126 14 0,64 7 0,47 0 0,12-5 528,-40-6-679,-60-2 227,-73-4-76,-70-5 0,-53-5 0,-18-1 0,-60 1 0,-75-3 0,-85 0 0,-79 0 0,-48-1-631,-26 0 811,58 1-270,84-1 90,100 6 0,108-1 0,35-4 0,-1 0 0,1 0 0,0 0 0,-1 0 0,1 0 0,0 0 0,-1 0 0,1 0 0,0 0 0,-1 0 0,1 0 0,0 0 0,-1 0 0,1 1 0,0-1 0,-1 0 0,1 0 0,0 0 0,0 0 0,-1 1 0,1-1 0,0 0 0,-1 0 0,1 1 0,0-1 0,0 0 0,0 0 0,-1 1 0,1-1 0,0 0 0,0 1 0,0-1 0,0 1 0,-1 1 0,4 0 0,-1 0 0,0 0 0,1-1 0,-1 1 0,1-1 0,-1 0 0,1 0 0,0 0 0,0 0 0,-1 0 0,1 0 0,0-1 0,4 1 0,105 23 0,111 7-7173,51-3 9222,39-5-3074,13-7 1625,-7-6-771,-27-4 257,-71-4-86,-76-2 0,-79-1 0,-57-1 0,-19-2 0,-54-7 0,-47-9 7470,-34-5-9605,-10-2 4544,17 5-2792,32-1 574,31 1-191,67 19 0,1 0 0,0 0 0,0-1 0,-9-5 0,16 8 0,-1 0 0,0 0 0,1 0 0,-1 1 0,0-1 0,0 0 0,1 0 0,-1 0 0,1 0 0,-1 0 0,1 0 0,-1 0 0,1 0 0,0 0 0,-1 0 0,1 0 0,0 0 0,0 0 0,0 0 0,0 0 0,-1 0 0,2 0 0,-1 0 0,0-1 0,0 0 0,1 0 0,1 0 0,-1 0 0,0 0 0,1-1 0,-1 1 0,1 1 0,-1-1 0,1 0 0,0 0 0,0 0 0,0 1 0,0-1 0,3-1 0,5-3 0,1 0 0,22-10 0,34-7 0,-2 6 0,-15 6 0,-25 5 0,-25 3 0,-8 3 0,-44-1 0,-55 1 0,-56 2 0,-49-1 0,-32 0 0,-11-1-1021,38 1 1313,66-1-438,72 0 146,70-2 0,19 0 0,71-3 0,80 0 0,72 1 0,62 1 0,49 1-1814,31 1 2332,21 0-777,-6 1-1253,-29 1 1944,-75-1-648,-90-5 216,-90 1 0,-74-1 0,-70 1 0,-54 1 1684,-35 1-2165,-26 1 3385,13 1-3665,23-5 1141,32-5-380,80 10 0,-1-2 0,0 1 0,0-1 0,0 0 0,-11-5 0,17 7 0,0 0 0,0 0 0,-1-1 0,1 1 0,-1 0 0,1 0 0,0-1 0,-1 1 0,1 0 0,0-1 0,-1 1 0,1 0 0,0-1 0,-1 1 0,1-1 0,0 1 0,0 0 0,0-1 0,-1 1 0,1-1 0,0 1 0,0-1 0,0 1 0,0-1 0,0 1 0,0 0 0,0-1 0,0 1 0,0-1 0,0 1 0,0-1 0,0 1 0,0-1 0,0 1 0,0-1 0,1 1 0,-1-1 0,0 1 0,0 0 0,0-1 0,1 1 0,-1-1 0,0 1 0,1 0 0,-1-1 0,1 1 0,1-3 0,1 0 0,1 1 0,-1-1 0,1 1 0,-1 0 0,1 0 0,8-3 0,42-14 0,11 5 0,-13 3 0,-17 5 0,-31 4 0,-5 1 0,-33 0 0,-31 1 0,-35 1 0,-27-1 0,7 1 0,35 0 0,33-1 0,39 1 0,43-1 0,35 0 0,7 0 0,-15 9 0,-19 1 0,-38-9 0,0-1 0,1 0 0,-1 0 0,1 0 0,-1 1 0,0-1 0,1 0 0,-1 1 0,1-1 0,-1 0 0,1 1 0,-1-1 0,0 0 0,1 1 0,-1-1 0,0 1 0,1-1 0,-1 0 0,0 1 0,0-1 0,1 1 0,-1-1 0,0 1 0,0-1 0,0 1 0,0-1 0,0 1 0,0-1 0,0 1 0,0-1 0,0 1 0,0 0 0,0-1 0,0 1 0,-1 0 0,1 0 0,-1 0 0,0 0 0,0 0 0,0 0 0,-1 0 0,1 0 0,0 0 0,0-1 0,0 1 0,-1 0 0,1-1 0,0 1 0,-3 0 0,-34 19 0,-15 3 0,-16-4 0,-11 2 0,6-5 0,18 0 0,22-3 0,33-12 0,0-1 0,0 1 0,1-1 0,-1 1 0,0-1 0,0 1 0,0-1 0,1 1 0,-1 0 0,0-1 0,1 1 0,-1 0 0,1 0 0,-1-1 0,1 1 0,-1 0 0,0 2 0,-1-2 0,2 0 0,0-1 0,0 1 0,-1 0 0,1 0 0,0 0 0,0-1 0,0 1 0,0 0 0,0 0 0,0 0 0,0 0 0,0-1 0,1 1 0,-1 0 0,0 0 0,1 0 0,4 22 0,-16 7 0,6-26 0,2 1 0,-1-1 0,0 1 0,0-1 0,-7 5 0,-1-1 0,1-1 0,-23 10 0,2-6 0,-34 9 0,-71 19 0,-47 3 0,-38 3 0,-27-2 0,-29-4-1191,-19 0 1531,-7-4-510,7-3 170,18-7 0,23-8 0,22-7 0,23-4 0,42-4 0,43-2 0,33-1 0,30-1 0,11 1 0,4 0 0,-12 5 0,-14 0 1191,-16 1-1531,-3-1 510,10-1-170,0-1 0,-5-1 0,-8-1-7914,7 0 10175,18 5-3392,14 0 1131,15 5 0,23-1 0,18-10 0,1 1 0,0 1 0,0-1 0,-1 0 0,1 0 0,0 0 0,0 0 0,0 0 0,0 0 0,0 1 0,-1-1 0,1 0 0,0 0 0,0 0 0,0 0 0,0 1 0,0-1 0,0 0 0,0 0 0,0 0 0,0 1 0,-1-1 0,1 0 0,0 0 0,0 0 0,0 1 0,0-1 0,0 0 0,0 0 0,0 0 0,0 1 0,1-1 0,-1 0 0,0 0 0,0 0 0,0 1 0,0-1 0,0 0 0,0 0 0,0 0 0,0 1 0,0-1 0,1 0 0,-1 0 0,0 0 0,16 1 0,14-2 7915,6-6-10176,-9-1 3391,-12 0-1130,-17 8 0,2 0 0,0-1 0,0 1 0,0 0 0,0-1 0,0 1 0,0 0 0,-1 0 0,1-1 0,0 1 0,0 0 0,0-1 0,0 1 0,-1 0 0,1 0 0,0 0 0,0-1 0,-1 1 0,1 0 0,0 0 0,0 0 0,-1-1 0,1 1 0,0 0 0,-1 0 0,1 0 0,0 0 0,-1 0 0,1 0 0,0 0 0,-1 0 0,1 0 0,0 0 0,0 0 0,-1 0 0,0 0 0,-35-5 0,-29 3 0,-8 0 0,-6 2 0,-11 0 0,-20 0 0,-21 0 0,-17 1 0,-12-1 0,36 0 0,45 0 0,62 0 0,76 0 0,89 0 0,86 0 0,68 0 0,52 0-7914,25 0 10175,1 0-8685,-85 0 7937,-85 0-2465,-99 0 1008,-88 0-84,-22 0 28,-5 0 0,-67 0 0,-81 0 5196,-67 0-6680,-58-9 2226,-51-6 4824,-29-9-7156,-25 1 2385,4-1-795,14-1 0,30 1 0,34-5 0,69 0-218,59 5 280,47 6-93,42 6 31,21 4 0,5 5 0,11 2 2181,7 2-2804,11-5 1612,9-5-1183,9-5 291,11 15-97,-2-2 0,1 0 0,0 0 0,0 1 0,0-1 0,0 0 0,1 1 0,-1-1 0,0 0 0,0 0 0,0 1 0,0-1 0,1 0 0,-1 1 0,0-1 0,1 1 0,-1-1 0,1-1 0,22-9 0,27 2 0,33 4 0,43 1 0,40 3 0,41 1 0,29 0 0,15 0 0,1 1-964,-43-1 1240,-57 1-414,-61-1 138,-64 0 0,-51 0 0,-43-4 0,-38-6 0,-39-14 0,-35-5 964,-32-2-1239,-19-1 412,3-3-1011,37 6 1124,57 7-375,62 7 125,60 9 0,16 3 0,31-2 0,24 4 0,16 1 0,10 1 0,-21 1 0,-36-1 0,-43 0 874,-33 0-1124,-35-1 375,-37 0-125,-34 0 0,-22 0 0,-10 0 0,35 0 0,52 0 0,58 0 0,36 0 0,14 0 0,51 0 0,47 0 0,46 0 0,33 0 0,6 0 0,-26 0 0,-34 5 0,-40 5 0,-86-9 0,1 1 0,0-1 0,-1 1 0,15 7 0,-22-9 0,0 0 0,1 0 0,-1 0 0,1 0 0,-1 1 0,1-1 0,-1 0 0,0 0 0,1 1 0,-1-1 0,1 0 0,-1 1 0,0-1 0,1 0 0,-1 1 0,0-1 0,1 1 0,-1-1 0,0 0 0,0 1 0,1-1 0,-1 1 0,0-1 0,0 1 0,0-1 0,0 1 0,0-1 0,0 1 0,0-1 0,0 1 0,0-1 0,0 1 0,0-1 0,0 1 0,0-1 0,0 1 0,0-1 0,0 1 0,0-1 0,-1 1 0,1-1 0,0 1 0,0-1 0,-1 1 0,1-1 0,-3 2 0,0 0 0,0 0 0,0 0 0,0 0 0,0-1 0,-1 1 0,1-1 0,-1 0 0,-5 1 0,-73 17 0,-26-5 0,-1-3 0,11-3 0,37-4 0,29-2 0,27-1 0,8-1 0,23-1 0,11 1 0,10 4 0,-6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61D9A-84E3-1184-1F42-B61557343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1A6E16-1334-CBFC-1A4E-AEA5A13FC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2235BF-91F8-0D03-F6AB-F8A77263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3A95-9BD0-4EC3-A7C1-AEEC5D635E84}" type="datetimeFigureOut">
              <a:rPr lang="zh-CN" altLang="en-US" smtClean="0"/>
              <a:t>2022-7-29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8B7EB-34E1-E00D-C965-84EA3CF11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E60531-676F-20B3-62C2-FFD4937C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E5BB-5FC0-4DD5-8F46-A05AF4EAD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3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8A758-A4DF-68BC-F9E5-CFB56893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2C0861-F236-4AF4-51A1-5F78A0B72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C488F4-2639-DE93-6FB2-1557377B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3A95-9BD0-4EC3-A7C1-AEEC5D635E84}" type="datetimeFigureOut">
              <a:rPr lang="zh-CN" altLang="en-US" smtClean="0"/>
              <a:t>2022-7-29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258139-F0DB-7520-3407-52E7A3D3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D81B15-E656-8A5E-727E-3441AC24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E5BB-5FC0-4DD5-8F46-A05AF4EAD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51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DC79E1-6DDF-6C55-2F50-55848B7538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6F06DB-6430-8753-CCA2-08FAEC5D6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4D87E4-E49C-489C-E87C-20F1ABCC2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3A95-9BD0-4EC3-A7C1-AEEC5D635E84}" type="datetimeFigureOut">
              <a:rPr lang="zh-CN" altLang="en-US" smtClean="0"/>
              <a:t>2022-7-29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2B27B0-297A-9D90-B306-13809B85D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ED1321-11E1-501E-163B-280569F5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E5BB-5FC0-4DD5-8F46-A05AF4EAD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0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EECA3-6BD3-CB9D-F80F-673F8A7E7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D62BE6-11A4-EB52-8AC2-6B8792601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62F946-05DC-E8B7-CD3F-FA301A23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3A95-9BD0-4EC3-A7C1-AEEC5D635E84}" type="datetimeFigureOut">
              <a:rPr lang="zh-CN" altLang="en-US" smtClean="0"/>
              <a:t>2022-7-29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9EB3C0-72FD-E3D4-D787-0146ADCC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3115F-21EE-9E9A-FC94-7D6B5161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E5BB-5FC0-4DD5-8F46-A05AF4EAD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71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AE4CB-0EA3-C83D-8495-AF8DF3DB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A2DB39-66D2-8510-AD9C-D0B2B944D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F7AC3A-24FB-801D-14A5-4C26509F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3A95-9BD0-4EC3-A7C1-AEEC5D635E84}" type="datetimeFigureOut">
              <a:rPr lang="zh-CN" altLang="en-US" smtClean="0"/>
              <a:t>2022-7-29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A94428-E27E-659D-36C7-0E771814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971FD5-BC3B-719A-D5C3-F0E65AC9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E5BB-5FC0-4DD5-8F46-A05AF4EAD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6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05821-1235-0963-DDCE-9EE379A7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BC2075-BEE5-F513-A8C1-11EF1F3D6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35BDA4-5674-CBCC-EFB9-90A5129F9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2E8E40-9CEE-6162-6021-A311DC76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3A95-9BD0-4EC3-A7C1-AEEC5D635E84}" type="datetimeFigureOut">
              <a:rPr lang="zh-CN" altLang="en-US" smtClean="0"/>
              <a:t>2022-7-29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62A5EB-020F-363E-55C5-21E55C4A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F3BB7E-4FD0-4566-DF03-A3C0E6DE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E5BB-5FC0-4DD5-8F46-A05AF4EAD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20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8686E-46B7-752F-75DE-B4E002EE5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45BBB9-C936-CD4F-DD75-87A8F6A7A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2A734A-7926-3E39-00D9-93E57C53C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B58426-D3EF-9E66-65C1-7D39D300F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6E3CD5-196D-A435-EE71-7877228E6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FC1CBC-51D0-27D6-D83C-FA7E63236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3A95-9BD0-4EC3-A7C1-AEEC5D635E84}" type="datetimeFigureOut">
              <a:rPr lang="zh-CN" altLang="en-US" smtClean="0"/>
              <a:t>2022-7-29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A12FF4-D3A1-DD5B-F18D-8540C0CC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48A564-4776-97F2-5350-828B66FE4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E5BB-5FC0-4DD5-8F46-A05AF4EAD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27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ADD7A-5BAC-7D4B-D643-70D8FAAE1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BCD80F-FCEF-BB50-80AD-4F29847B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3A95-9BD0-4EC3-A7C1-AEEC5D635E84}" type="datetimeFigureOut">
              <a:rPr lang="zh-CN" altLang="en-US" smtClean="0"/>
              <a:t>2022-7-29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58F6C1-7FE6-F417-67E6-89C73AE3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5F819B-47C7-F02F-AC3A-7F4857A4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E5BB-5FC0-4DD5-8F46-A05AF4EAD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54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F9C6B6-E05E-4C6B-EF4C-C7EF433D7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3A95-9BD0-4EC3-A7C1-AEEC5D635E84}" type="datetimeFigureOut">
              <a:rPr lang="zh-CN" altLang="en-US" smtClean="0"/>
              <a:t>2022-7-29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2E8F45-968B-6C1B-7990-5A6C0302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DF76E2-648C-E3C6-59A1-84804CF56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E5BB-5FC0-4DD5-8F46-A05AF4EAD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04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420D5-FD6F-AE3C-DDBA-54D3624F5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930D8-C97E-A8A9-D63F-4B135C478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B0678A-FBD5-3608-B361-4D15CCC54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6E2500-9059-77F4-288C-8BA1B926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3A95-9BD0-4EC3-A7C1-AEEC5D635E84}" type="datetimeFigureOut">
              <a:rPr lang="zh-CN" altLang="en-US" smtClean="0"/>
              <a:t>2022-7-29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5AEAE6-238C-172A-3EA3-51420778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17AEB3-8911-3DA8-F1DE-0DB250F7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E5BB-5FC0-4DD5-8F46-A05AF4EAD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04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3AB0C-D6BA-6268-0416-EF94DA904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AF128E-0469-D9E4-0E74-7B778A217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1CFE5A-97B8-8940-8E25-CCB0B6BCB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8D54C6-AE83-ADA1-FF68-28AB7B09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3A95-9BD0-4EC3-A7C1-AEEC5D635E84}" type="datetimeFigureOut">
              <a:rPr lang="zh-CN" altLang="en-US" smtClean="0"/>
              <a:t>2022-7-29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9D41B4-BEDA-E51A-31CA-10609159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6F4147-D446-4146-DB76-BD2A9A53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E5BB-5FC0-4DD5-8F46-A05AF4EAD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42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DEDE3B-B78E-69F4-AA5A-3DFA8645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7AC1D-4B31-EE3E-8DC6-177E0F52D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C469E-76B3-CC1C-6FC9-0C91ED7B4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03A95-9BD0-4EC3-A7C1-AEEC5D635E84}" type="datetimeFigureOut">
              <a:rPr lang="zh-CN" altLang="en-US" smtClean="0"/>
              <a:t>2022-7-29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221D0-D596-F1F1-A4DB-324433F24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0EC9F9-2DC7-EE66-1839-07BB0FF75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E5BB-5FC0-4DD5-8F46-A05AF4EAD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9DA380D-35A6-1468-778D-AF679BA48A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06" b="51390"/>
          <a:stretch/>
        </p:blipFill>
        <p:spPr bwMode="auto">
          <a:xfrm>
            <a:off x="67014" y="0"/>
            <a:ext cx="12057972" cy="11132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0EADA09-5908-CF2D-1691-9719075D8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4" y="1107163"/>
            <a:ext cx="6829119" cy="575083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EA46EAF5-30CE-AE03-F50C-98A2197FDEA5}"/>
                  </a:ext>
                </a:extLst>
              </p14:cNvPr>
              <p14:cNvContentPartPr/>
              <p14:nvPr/>
            </p14:nvContentPartPr>
            <p14:xfrm>
              <a:off x="2046498" y="-17115"/>
              <a:ext cx="360" cy="36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EA46EAF5-30CE-AE03-F50C-98A2197FDE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2178" y="-2143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3B10EB2B-D59B-0CCD-D990-4ECAE9C17419}"/>
                  </a:ext>
                </a:extLst>
              </p14:cNvPr>
              <p14:cNvContentPartPr/>
              <p14:nvPr/>
            </p14:nvContentPartPr>
            <p14:xfrm>
              <a:off x="2289858" y="553267"/>
              <a:ext cx="360" cy="36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3B10EB2B-D59B-0CCD-D990-4ECAE9C174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85538" y="548947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746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EA835B1-4D5C-5B1E-4EA0-574594ACF6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22" b="36433"/>
          <a:stretch/>
        </p:blipFill>
        <p:spPr bwMode="auto">
          <a:xfrm>
            <a:off x="86445" y="18360"/>
            <a:ext cx="11973283" cy="75862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2314A53-67B8-6B00-9509-4F8F6EE91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5" y="576140"/>
            <a:ext cx="5165773" cy="626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0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2F92A35-0E57-CD72-1156-7B1D7D81A2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12" b="28715"/>
          <a:stretch/>
        </p:blipFill>
        <p:spPr bwMode="auto">
          <a:xfrm>
            <a:off x="0" y="0"/>
            <a:ext cx="12192000" cy="18819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73695D2F-111E-EF4E-B6EF-D1F6B38BBDE8}"/>
                  </a:ext>
                </a:extLst>
              </p14:cNvPr>
              <p14:cNvContentPartPr/>
              <p14:nvPr/>
            </p14:nvContentPartPr>
            <p14:xfrm>
              <a:off x="5264382" y="1523737"/>
              <a:ext cx="6197400" cy="51732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73695D2F-111E-EF4E-B6EF-D1F6B38BBD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60062" y="1519417"/>
                <a:ext cx="6206040" cy="52596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9A7BAC04-ED0C-31A2-20BC-CC7A4329F9E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9"/>
          <a:stretch/>
        </p:blipFill>
        <p:spPr>
          <a:xfrm>
            <a:off x="0" y="1881958"/>
            <a:ext cx="3333965" cy="489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37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永全</dc:creator>
  <cp:lastModifiedBy>刘 永全</cp:lastModifiedBy>
  <cp:revision>1</cp:revision>
  <dcterms:created xsi:type="dcterms:W3CDTF">2022-07-30T08:19:50Z</dcterms:created>
  <dcterms:modified xsi:type="dcterms:W3CDTF">2022-07-30T08:19:50Z</dcterms:modified>
</cp:coreProperties>
</file>