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81" r:id="rId6"/>
    <p:sldId id="282" r:id="rId7"/>
    <p:sldId id="258" r:id="rId8"/>
    <p:sldId id="261" r:id="rId9"/>
    <p:sldId id="259" r:id="rId10"/>
    <p:sldId id="268" r:id="rId11"/>
    <p:sldId id="262" r:id="rId12"/>
    <p:sldId id="264" r:id="rId13"/>
    <p:sldId id="269" r:id="rId14"/>
    <p:sldId id="270" r:id="rId15"/>
    <p:sldId id="265" r:id="rId16"/>
    <p:sldId id="266" r:id="rId17"/>
    <p:sldId id="271" r:id="rId18"/>
    <p:sldId id="272" r:id="rId19"/>
    <p:sldId id="273" r:id="rId20"/>
    <p:sldId id="267" r:id="rId21"/>
    <p:sldId id="263" r:id="rId22"/>
    <p:sldId id="274" r:id="rId23"/>
    <p:sldId id="275" r:id="rId24"/>
    <p:sldId id="276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作业</a:t>
            </a:r>
            <a:r>
              <a:rPr lang="zh-CN" altLang="zh-CN"/>
              <a:t>讲解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2025-09-16</a:t>
            </a:r>
            <a:endParaRPr lang="en-US" altLang="zh-CN"/>
          </a:p>
          <a:p>
            <a:r>
              <a:rPr lang="zh-CN" altLang="en-US"/>
              <a:t>任鸿宇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agents\base_agent.py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1575" y="1619885"/>
            <a:ext cx="9450070" cy="5052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511935"/>
            <a:ext cx="8572500" cy="5346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3040" y="1683385"/>
            <a:ext cx="76676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9155" y="1490345"/>
            <a:ext cx="79260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agents\chall.py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22425"/>
            <a:ext cx="10968990" cy="449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5495" y="1490345"/>
            <a:ext cx="80740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115" y="1490345"/>
            <a:ext cx="57721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490345"/>
            <a:ext cx="9869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97355"/>
            <a:ext cx="10968990" cy="434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695" y="1647190"/>
            <a:ext cx="8536305" cy="5210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sudo docker run -d --name cardiomind-container-renhongyu -p 12345:8080 -e HF_ENDPOINT=https://hf-mirror.com  cardiomind-api:latest</a:t>
            </a:r>
            <a:endParaRPr lang="en-US" altLang="zh-CN"/>
          </a:p>
          <a:p>
            <a:r>
              <a:rPr lang="en-US" altLang="zh-CN">
                <a:sym typeface="+mn-ea"/>
              </a:rPr>
              <a:t>curl -X POST "http://localhost:12345/cardiomind" -H "Content-Type: application/json" --data-binary "@case1.json"</a:t>
            </a:r>
            <a:endParaRPr lang="en-US" altLang="zh-CN"/>
          </a:p>
          <a:p>
            <a:r>
              <a:rPr lang="en-US" altLang="zh-CN"/>
              <a:t>sudo docker stop cardiomind-container-renhongyu</a:t>
            </a:r>
            <a:r>
              <a:rPr lang="zh-CN" altLang="en-US"/>
              <a:t>（停止</a:t>
            </a:r>
            <a:r>
              <a:rPr lang="zh-CN" altLang="en-US"/>
              <a:t>容器）</a:t>
            </a:r>
            <a:endParaRPr lang="zh-CN" altLang="en-US"/>
          </a:p>
          <a:p>
            <a:r>
              <a:rPr lang="en-US" altLang="zh-CN"/>
              <a:t>sudo docker rm -f cardiomind-container-renhongyu</a:t>
            </a:r>
            <a:r>
              <a:rPr lang="zh-CN" altLang="en-US"/>
              <a:t>（移除</a:t>
            </a:r>
            <a:r>
              <a:rPr lang="zh-CN" altLang="en-US"/>
              <a:t>容器）</a:t>
            </a:r>
            <a:endParaRPr lang="zh-CN" altLang="en-US"/>
          </a:p>
          <a:p>
            <a:r>
              <a:rPr lang="zh-CN" altLang="en-US"/>
              <a:t>密码：</a:t>
            </a:r>
            <a:r>
              <a:rPr lang="en-US" altLang="zh-CN"/>
              <a:t>Sais@2025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6570" y="1490345"/>
            <a:ext cx="611187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6255" y="1490345"/>
            <a:ext cx="60718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4170"/>
            <a:ext cx="10968990" cy="451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490345"/>
            <a:ext cx="85985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1490345"/>
            <a:ext cx="82486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7980"/>
            <a:ext cx="10968990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0730" y="2644775"/>
            <a:ext cx="5589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谢谢</a:t>
            </a:r>
            <a:r>
              <a:rPr lang="zh-CN" altLang="en-US" sz="9600"/>
              <a:t>大家</a:t>
            </a:r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6940" y="1409700"/>
            <a:ext cx="6313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608330"/>
            <a:ext cx="11429365" cy="5121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340" y="608330"/>
            <a:ext cx="11777345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rag\corpus_loader.py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1755" y="1341120"/>
            <a:ext cx="6936105" cy="5376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1490345"/>
            <a:ext cx="893318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rag\retriever.py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314450"/>
            <a:ext cx="7899400" cy="554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2059940"/>
            <a:ext cx="100298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演示</Application>
  <PresentationFormat>宽屏</PresentationFormat>
  <Paragraphs>57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作业讲解</vt:lpstr>
      <vt:lpstr>PowerPoint 演示文稿</vt:lpstr>
      <vt:lpstr>项目目录结构</vt:lpstr>
      <vt:lpstr>PowerPoint 演示文稿</vt:lpstr>
      <vt:lpstr>PowerPoint 演示文稿</vt:lpstr>
      <vt:lpstr>rag\corpus_loader.py</vt:lpstr>
      <vt:lpstr>rag\vector_store.py</vt:lpstr>
      <vt:lpstr>rag\retriever.py</vt:lpstr>
      <vt:lpstr>rag\vector_store.py</vt:lpstr>
      <vt:lpstr>agents\base_agent.py</vt:lpstr>
      <vt:lpstr>agents\hyp.py</vt:lpstr>
      <vt:lpstr>agents\hyp.py</vt:lpstr>
      <vt:lpstr>agents\hyp.py</vt:lpstr>
      <vt:lpstr>agents\chall.py</vt:lpstr>
      <vt:lpstr>agents\clin.py</vt:lpstr>
      <vt:lpstr>agents\clin.py</vt:lpstr>
      <vt:lpstr>agents\clin.py</vt:lpstr>
      <vt:lpstr>agents\clin.py</vt:lpstr>
      <vt:lpstr>coord_agent.py</vt:lpstr>
      <vt:lpstr>app.py--启动程序</vt:lpstr>
      <vt:lpstr>app.py--启动程序</vt:lpstr>
      <vt:lpstr>app.py--启动程序</vt:lpstr>
      <vt:lpstr>app.py--启动程序</vt:lpstr>
      <vt:lpstr>app.py--启动程序</vt:lpstr>
      <vt:lpstr>app.py--启动程序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WPS_1748932293</cp:lastModifiedBy>
  <cp:revision>161</cp:revision>
  <dcterms:created xsi:type="dcterms:W3CDTF">2019-06-19T02:08:00Z</dcterms:created>
  <dcterms:modified xsi:type="dcterms:W3CDTF">2025-09-16T04:49:40Z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17A676A3E97041B599BFE83A012B0403_11</vt:lpwstr>
  </property>
</Properties>
</file>