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8" r:id="rId8"/>
    <p:sldId id="262" r:id="rId9"/>
    <p:sldId id="264" r:id="rId10"/>
    <p:sldId id="269" r:id="rId11"/>
    <p:sldId id="270" r:id="rId12"/>
    <p:sldId id="265" r:id="rId13"/>
    <p:sldId id="266" r:id="rId14"/>
    <p:sldId id="271" r:id="rId15"/>
    <p:sldId id="272" r:id="rId16"/>
    <p:sldId id="273" r:id="rId17"/>
    <p:sldId id="267" r:id="rId18"/>
    <p:sldId id="26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作业</a:t>
            </a:r>
            <a:r>
              <a:rPr lang="zh-CN" altLang="zh-CN"/>
              <a:t>讲解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2025-09-16</a:t>
            </a:r>
            <a:endParaRPr lang="en-US" altLang="zh-CN"/>
          </a:p>
          <a:p>
            <a:r>
              <a:rPr lang="zh-CN" altLang="en-US"/>
              <a:t>任鸿宇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9155" y="1490345"/>
            <a:ext cx="79260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agents\chall.py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22425"/>
            <a:ext cx="10968990" cy="4493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5495" y="1490345"/>
            <a:ext cx="80740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6115" y="1490345"/>
            <a:ext cx="57721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7605" y="1490345"/>
            <a:ext cx="9869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97355"/>
            <a:ext cx="10968990" cy="4344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coord_agent.py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5695" y="1647190"/>
            <a:ext cx="8536305" cy="5210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6570" y="1490345"/>
            <a:ext cx="611187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6255" y="1490345"/>
            <a:ext cx="60718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4170"/>
            <a:ext cx="10968990" cy="4511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项目目录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6940" y="1409700"/>
            <a:ext cx="6313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3240" y="1490345"/>
            <a:ext cx="85985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7865" y="1490345"/>
            <a:ext cx="82486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7980"/>
            <a:ext cx="10968990" cy="4503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0730" y="2644775"/>
            <a:ext cx="5589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谢谢</a:t>
            </a:r>
            <a:r>
              <a:rPr lang="zh-CN" altLang="en-US" sz="9600"/>
              <a:t>大家</a:t>
            </a:r>
            <a:endParaRPr lang="zh-CN" altLang="en-US" sz="9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rag\corpus_loader.py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51755" y="1341120"/>
            <a:ext cx="6936105" cy="5376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rag\retriever.py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314450"/>
            <a:ext cx="7899400" cy="5543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rag\vector_store.py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1490345"/>
            <a:ext cx="893318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rag\vector_store.py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7595" y="2059940"/>
            <a:ext cx="1002982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agents\base_agent.py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1575" y="1619885"/>
            <a:ext cx="9450070" cy="5052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0" y="1511935"/>
            <a:ext cx="8572500" cy="5346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3040" y="1683385"/>
            <a:ext cx="76676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宽屏</PresentationFormat>
  <Paragraphs>49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作业讲解</vt:lpstr>
      <vt:lpstr>项目目录结构</vt:lpstr>
      <vt:lpstr>rag\corpus_loader.py</vt:lpstr>
      <vt:lpstr>rag\retriever.py</vt:lpstr>
      <vt:lpstr>rag\vector_store.py</vt:lpstr>
      <vt:lpstr>rag\vector_store.py</vt:lpstr>
      <vt:lpstr>agents\base_agent.py</vt:lpstr>
      <vt:lpstr>agents\hyp.py</vt:lpstr>
      <vt:lpstr>agents\hyp.py</vt:lpstr>
      <vt:lpstr>agents\hyp.py</vt:lpstr>
      <vt:lpstr>agents\chall.py</vt:lpstr>
      <vt:lpstr>agents\clin.py</vt:lpstr>
      <vt:lpstr>agents\clin.py</vt:lpstr>
      <vt:lpstr>agents\clin.py</vt:lpstr>
      <vt:lpstr>agents\clin.py</vt:lpstr>
      <vt:lpstr>coord_agent.py</vt:lpstr>
      <vt:lpstr>app.py--启动程序</vt:lpstr>
      <vt:lpstr>app.py--启动程序</vt:lpstr>
      <vt:lpstr>app.py--启动程序</vt:lpstr>
      <vt:lpstr>app.py--启动程序</vt:lpstr>
      <vt:lpstr>app.py--启动程序</vt:lpstr>
      <vt:lpstr>app.py--启动程序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WPS_1748932293</cp:lastModifiedBy>
  <cp:revision>157</cp:revision>
  <dcterms:created xsi:type="dcterms:W3CDTF">2019-06-19T02:08:00Z</dcterms:created>
  <dcterms:modified xsi:type="dcterms:W3CDTF">2025-09-14T13:16:10Z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17A676A3E97041B599BFE83A012B0403_11</vt:lpwstr>
  </property>
</Properties>
</file>