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6" r:id="rId3"/>
    <p:sldId id="301" r:id="rId4"/>
    <p:sldId id="295" r:id="rId5"/>
    <p:sldId id="298" r:id="rId6"/>
    <p:sldId id="30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124" autoAdjust="0"/>
  </p:normalViewPr>
  <p:slideViewPr>
    <p:cSldViewPr>
      <p:cViewPr>
        <p:scale>
          <a:sx n="81" d="100"/>
          <a:sy n="81" d="100"/>
        </p:scale>
        <p:origin x="-105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2864-BF98-430F-9110-29500703511A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D7338-02EE-453C-91FB-D28F9FFC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9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Horizontal</a:t>
            </a:r>
            <a:r>
              <a:rPr lang="en-PH" baseline="0" dirty="0" smtClean="0"/>
              <a:t> – sequential ( o </a:t>
            </a:r>
            <a:r>
              <a:rPr lang="en-PH" baseline="0" dirty="0" err="1" smtClean="0"/>
              <a:t>o</a:t>
            </a:r>
            <a:r>
              <a:rPr lang="en-PH" baseline="0" dirty="0" smtClean="0"/>
              <a:t> </a:t>
            </a:r>
            <a:r>
              <a:rPr lang="en-PH" baseline="0" dirty="0" err="1" smtClean="0"/>
              <a:t>o</a:t>
            </a:r>
            <a:r>
              <a:rPr lang="en-PH" baseline="0" dirty="0" smtClean="0"/>
              <a:t> ) vs parallel ( o )</a:t>
            </a:r>
          </a:p>
          <a:p>
            <a:r>
              <a:rPr lang="en-PH" baseline="0" dirty="0" smtClean="0"/>
              <a:t>Vertical – sequential  o  vs parallel ( o )</a:t>
            </a:r>
          </a:p>
          <a:p>
            <a:r>
              <a:rPr lang="en-PH" baseline="0" dirty="0" smtClean="0"/>
              <a:t>                                  o</a:t>
            </a:r>
          </a:p>
          <a:p>
            <a:r>
              <a:rPr lang="en-PH" baseline="0" dirty="0" smtClean="0"/>
              <a:t>                                  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8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//notice that there</a:t>
            </a:r>
            <a:r>
              <a:rPr lang="en-PH" baseline="0" dirty="0" smtClean="0"/>
              <a:t> should now be 3 groups horizontally (group 1 has button1, group 2 has buttons 2&amp;3, group 3 has buttons 4&amp;5)</a:t>
            </a:r>
          </a:p>
          <a:p>
            <a:r>
              <a:rPr lang="en-PH" baseline="0" dirty="0" smtClean="0"/>
              <a:t>//notice that there should be 2 groups vertically (group 1 has buttons 1,2&amp;3, group 2 has buttons 3&amp;5)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//notice that there</a:t>
            </a:r>
            <a:r>
              <a:rPr lang="en-PH" baseline="0" dirty="0" smtClean="0"/>
              <a:t> should still be 3 groups horizontally (group 1 has button1, group 2 has buttons 2,3&amp;4, group 3 has buttons 5&amp;6)</a:t>
            </a:r>
          </a:p>
          <a:p>
            <a:r>
              <a:rPr lang="en-PH" baseline="0" dirty="0" smtClean="0"/>
              <a:t>//notice that there should now be 3 groups vertically (group 1 has buttons 1,2&amp;5, group 2 has buttons 3&amp;6, group 3 has button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Guided Exercises</a:t>
            </a:r>
          </a:p>
          <a:p>
            <a:r>
              <a:rPr lang="en-PH" dirty="0" err="1" smtClean="0"/>
              <a:t>GridLayout</a:t>
            </a:r>
            <a:r>
              <a:rPr lang="en-PH" dirty="0" smtClean="0"/>
              <a:t>, </a:t>
            </a:r>
            <a:r>
              <a:rPr lang="en-PH" dirty="0" err="1" smtClean="0"/>
              <a:t>GroupLayout</a:t>
            </a:r>
            <a:endParaRPr lang="en-US" dirty="0" smtClean="0"/>
          </a:p>
          <a:p>
            <a:r>
              <a:rPr lang="en-PH" smtClean="0"/>
              <a:t>Week 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839200" cy="2286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dirty="0" smtClean="0"/>
              <a:t>Create a </a:t>
            </a:r>
            <a:r>
              <a:rPr lang="en-US" sz="3200" dirty="0" err="1" smtClean="0"/>
              <a:t>JFrame</a:t>
            </a:r>
            <a:r>
              <a:rPr lang="en-US" sz="3200" dirty="0" smtClean="0"/>
              <a:t> class (GridLayout1) that </a:t>
            </a:r>
            <a:r>
              <a:rPr lang="en-US" sz="3200" dirty="0"/>
              <a:t>contains </a:t>
            </a:r>
            <a:r>
              <a:rPr lang="en-US" sz="3200" dirty="0" smtClean="0"/>
              <a:t>6 </a:t>
            </a:r>
            <a:r>
              <a:rPr lang="en-US" sz="3200" dirty="0" err="1" smtClean="0"/>
              <a:t>JButtons</a:t>
            </a:r>
            <a:r>
              <a:rPr lang="en-US" sz="3200" dirty="0" smtClean="0"/>
              <a:t>. Set </a:t>
            </a:r>
            <a:r>
              <a:rPr lang="en-US" sz="3200" dirty="0"/>
              <a:t>the </a:t>
            </a:r>
            <a:r>
              <a:rPr lang="en-US" sz="3200" dirty="0" err="1" smtClean="0"/>
              <a:t>JFrame</a:t>
            </a:r>
            <a:r>
              <a:rPr lang="en-US" sz="3200" dirty="0" smtClean="0"/>
              <a:t> </a:t>
            </a:r>
            <a:r>
              <a:rPr lang="en-US" sz="3200" dirty="0"/>
              <a:t>size to </a:t>
            </a:r>
            <a:r>
              <a:rPr lang="en-US" sz="3200" dirty="0" smtClean="0"/>
              <a:t>300x200. Use </a:t>
            </a:r>
            <a:r>
              <a:rPr lang="en-US" sz="3200" dirty="0" err="1" smtClean="0"/>
              <a:t>GridLayout</a:t>
            </a:r>
            <a:r>
              <a:rPr lang="en-US" sz="3200" dirty="0" smtClean="0"/>
              <a:t>(3,2). </a:t>
            </a:r>
          </a:p>
          <a:p>
            <a:pPr marL="0" lvl="0" indent="0" algn="just">
              <a:buNone/>
            </a:pPr>
            <a:endParaRPr lang="en-US" sz="3200" dirty="0"/>
          </a:p>
          <a:p>
            <a:pPr marL="461963" lvl="0" indent="-461963" algn="just">
              <a:buNone/>
            </a:pP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3624291"/>
            <a:ext cx="895972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/>
              <a:t>Later:</a:t>
            </a:r>
          </a:p>
          <a:p>
            <a:r>
              <a:rPr lang="en-US" sz="3200" dirty="0" smtClean="0"/>
              <a:t>add 2 more </a:t>
            </a:r>
            <a:r>
              <a:rPr lang="en-US" sz="3200" dirty="0" err="1" smtClean="0"/>
              <a:t>JButtons</a:t>
            </a:r>
            <a:r>
              <a:rPr lang="en-US" sz="3200" dirty="0" smtClean="0"/>
              <a:t> to the </a:t>
            </a:r>
            <a:r>
              <a:rPr lang="en-US" sz="3200" dirty="0" err="1" smtClean="0"/>
              <a:t>JFrame</a:t>
            </a:r>
            <a:endParaRPr lang="en-US" sz="3200" dirty="0" smtClean="0"/>
          </a:p>
          <a:p>
            <a:r>
              <a:rPr lang="en-US" sz="3200" dirty="0" smtClean="0"/>
              <a:t>change column to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60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70565" y="6356350"/>
            <a:ext cx="1885276" cy="277495"/>
          </a:xfrm>
        </p:spPr>
        <p:txBody>
          <a:bodyPr/>
          <a:lstStyle/>
          <a:p>
            <a:fld id="{40BAADF0-1749-4E8B-9691-B44A5F8C0895}" type="datetime1">
              <a:rPr lang="en-US" sz="1100" smtClean="0"/>
              <a:t>10/18/2015</a:t>
            </a:fld>
            <a:endParaRPr lang="en-US" sz="11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66382" y="6356350"/>
            <a:ext cx="2573961" cy="277495"/>
          </a:xfrm>
        </p:spPr>
        <p:txBody>
          <a:bodyPr/>
          <a:lstStyle/>
          <a:p>
            <a:r>
              <a:rPr lang="en-US" sz="1100" smtClean="0"/>
              <a:t>Footer Text</a:t>
            </a:r>
            <a:endParaRPr lang="en-US" sz="11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50495" y="6356350"/>
            <a:ext cx="507905" cy="277495"/>
          </a:xfrm>
        </p:spPr>
        <p:txBody>
          <a:bodyPr/>
          <a:lstStyle/>
          <a:p>
            <a:fld id="{BA9B540C-44DA-4F69-89C9-7C84606640D3}" type="slidenum">
              <a:rPr lang="en-US" sz="1100" smtClean="0"/>
              <a:pPr/>
              <a:t>3</a:t>
            </a:fld>
            <a:endParaRPr lang="en-US" sz="11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75354"/>
              </p:ext>
            </p:extLst>
          </p:nvPr>
        </p:nvGraphicFramePr>
        <p:xfrm>
          <a:off x="1022457" y="0"/>
          <a:ext cx="8124732" cy="7071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75577"/>
                <a:gridCol w="3649155"/>
              </a:tblGrid>
              <a:tr h="14593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layout.setHorizontalGroup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layout.createSequentialGroup</a:t>
                      </a:r>
                      <a:r>
                        <a:rPr lang="en-US" sz="1100" dirty="0" smtClean="0"/>
                        <a:t>()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(b1)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(b2)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(b3)</a:t>
                      </a:r>
                    </a:p>
                    <a:p>
                      <a:r>
                        <a:rPr lang="en-US" sz="1100" dirty="0" smtClean="0"/>
                        <a:t> );        </a:t>
                      </a:r>
                    </a:p>
                    <a:p>
                      <a:r>
                        <a:rPr lang="en-US" sz="1100" dirty="0" err="1" smtClean="0"/>
                        <a:t>layout.setVerticalGroup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layout.createParallelGroup</a:t>
                      </a:r>
                      <a:r>
                        <a:rPr lang="en-US" sz="1100" dirty="0" smtClean="0"/>
                        <a:t>()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(b1)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(b2)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(b3)</a:t>
                      </a:r>
                    </a:p>
                    <a:p>
                      <a:r>
                        <a:rPr lang="en-US" sz="1100" dirty="0" smtClean="0"/>
                        <a:t> 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459382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</a:t>
                      </a:r>
                      <a:r>
                        <a:rPr lang="en-US" sz="1100" b="0" dirty="0" err="1" smtClean="0"/>
                        <a:t>layout.setHorizontalGroup</a:t>
                      </a:r>
                      <a:r>
                        <a:rPr lang="en-US" sz="1100" b="0" dirty="0" smtClean="0"/>
                        <a:t>(</a:t>
                      </a:r>
                      <a:r>
                        <a:rPr lang="en-US" sz="1100" b="0" dirty="0" err="1" smtClean="0"/>
                        <a:t>layout.createParallelGroup</a:t>
                      </a:r>
                      <a:r>
                        <a:rPr lang="en-US" sz="1100" b="0" dirty="0" smtClean="0"/>
                        <a:t>()</a:t>
                      </a:r>
                    </a:p>
                    <a:p>
                      <a:r>
                        <a:rPr lang="en-US" sz="1100" b="0" dirty="0" smtClean="0"/>
                        <a:t>                .</a:t>
                      </a:r>
                      <a:r>
                        <a:rPr lang="en-US" sz="1100" b="0" dirty="0" err="1" smtClean="0"/>
                        <a:t>addComponent</a:t>
                      </a:r>
                      <a:r>
                        <a:rPr lang="en-US" sz="1100" b="0" dirty="0" smtClean="0"/>
                        <a:t>(b1)</a:t>
                      </a:r>
                    </a:p>
                    <a:p>
                      <a:r>
                        <a:rPr lang="en-US" sz="1100" b="0" dirty="0" smtClean="0"/>
                        <a:t>                .</a:t>
                      </a:r>
                      <a:r>
                        <a:rPr lang="en-US" sz="1100" b="0" dirty="0" err="1" smtClean="0"/>
                        <a:t>addComponent</a:t>
                      </a:r>
                      <a:r>
                        <a:rPr lang="en-US" sz="1100" b="0" dirty="0" smtClean="0"/>
                        <a:t>(b2)</a:t>
                      </a:r>
                    </a:p>
                    <a:p>
                      <a:r>
                        <a:rPr lang="en-US" sz="1100" b="0" dirty="0" smtClean="0"/>
                        <a:t>                .</a:t>
                      </a:r>
                      <a:r>
                        <a:rPr lang="en-US" sz="1100" b="0" dirty="0" err="1" smtClean="0"/>
                        <a:t>addComponent</a:t>
                      </a:r>
                      <a:r>
                        <a:rPr lang="en-US" sz="1100" b="0" dirty="0" smtClean="0"/>
                        <a:t>(b3)</a:t>
                      </a:r>
                    </a:p>
                    <a:p>
                      <a:r>
                        <a:rPr lang="en-US" sz="1100" b="0" dirty="0" smtClean="0"/>
                        <a:t> );        </a:t>
                      </a:r>
                    </a:p>
                    <a:p>
                      <a:r>
                        <a:rPr lang="en-US" sz="1100" b="0" dirty="0" smtClean="0"/>
                        <a:t> </a:t>
                      </a:r>
                      <a:r>
                        <a:rPr lang="en-US" sz="1100" b="0" dirty="0" err="1" smtClean="0"/>
                        <a:t>layout.setVerticalGroup</a:t>
                      </a:r>
                      <a:r>
                        <a:rPr lang="en-US" sz="1100" b="0" dirty="0" smtClean="0"/>
                        <a:t>(</a:t>
                      </a:r>
                      <a:r>
                        <a:rPr lang="en-US" sz="1100" b="0" dirty="0" err="1" smtClean="0"/>
                        <a:t>layout.createParallelGroup</a:t>
                      </a:r>
                      <a:r>
                        <a:rPr lang="en-US" sz="1100" b="0" dirty="0" smtClean="0"/>
                        <a:t>()</a:t>
                      </a:r>
                    </a:p>
                    <a:p>
                      <a:r>
                        <a:rPr lang="en-US" sz="1100" b="0" dirty="0" smtClean="0"/>
                        <a:t>                .</a:t>
                      </a:r>
                      <a:r>
                        <a:rPr lang="en-US" sz="1100" b="0" dirty="0" err="1" smtClean="0"/>
                        <a:t>addComponent</a:t>
                      </a:r>
                      <a:r>
                        <a:rPr lang="en-US" sz="1100" b="0" dirty="0" smtClean="0"/>
                        <a:t>(b1)</a:t>
                      </a:r>
                    </a:p>
                    <a:p>
                      <a:r>
                        <a:rPr lang="en-US" sz="1100" b="0" dirty="0" smtClean="0"/>
                        <a:t>                .</a:t>
                      </a:r>
                      <a:r>
                        <a:rPr lang="en-US" sz="1100" b="0" dirty="0" err="1" smtClean="0"/>
                        <a:t>addComponent</a:t>
                      </a:r>
                      <a:r>
                        <a:rPr lang="en-US" sz="1100" b="0" dirty="0" smtClean="0"/>
                        <a:t>(b2)</a:t>
                      </a:r>
                    </a:p>
                    <a:p>
                      <a:r>
                        <a:rPr lang="en-US" sz="1100" b="0" dirty="0" smtClean="0"/>
                        <a:t>                .</a:t>
                      </a:r>
                      <a:r>
                        <a:rPr lang="en-US" sz="1100" b="0" dirty="0" err="1" smtClean="0"/>
                        <a:t>addComponent</a:t>
                      </a:r>
                      <a:r>
                        <a:rPr lang="en-US" sz="1100" b="0" dirty="0" smtClean="0"/>
                        <a:t>(b3)</a:t>
                      </a:r>
                    </a:p>
                    <a:p>
                      <a:r>
                        <a:rPr lang="en-US" sz="1100" b="0" dirty="0" smtClean="0"/>
                        <a:t> 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4593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layout.setHorizontalGroup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layout.createSequentialGroup</a:t>
                      </a:r>
                      <a:r>
                        <a:rPr lang="en-US" sz="1100" dirty="0" smtClean="0"/>
                        <a:t>()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(b1)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(b2)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(b3)</a:t>
                      </a:r>
                    </a:p>
                    <a:p>
                      <a:r>
                        <a:rPr lang="en-US" sz="1100" dirty="0" smtClean="0"/>
                        <a:t> );      </a:t>
                      </a:r>
                    </a:p>
                    <a:p>
                      <a:r>
                        <a:rPr lang="en-US" sz="1100" dirty="0" err="1" smtClean="0"/>
                        <a:t>layout.setVerticalGroup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layout.createSequentialGroup</a:t>
                      </a:r>
                      <a:r>
                        <a:rPr lang="en-US" sz="1100" dirty="0" smtClean="0"/>
                        <a:t>()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(b1)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(b2)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(b3)</a:t>
                      </a:r>
                    </a:p>
                    <a:p>
                      <a:r>
                        <a:rPr lang="en-US" sz="1100" dirty="0" smtClean="0"/>
                        <a:t> );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4593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layout.setHorizontalGroup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layout.createParallelGroup</a:t>
                      </a:r>
                      <a:r>
                        <a:rPr lang="en-US" sz="1100" dirty="0" smtClean="0"/>
                        <a:t>()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(b1)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(b2)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(b3)</a:t>
                      </a:r>
                    </a:p>
                    <a:p>
                      <a:r>
                        <a:rPr lang="en-US" sz="1100" dirty="0" smtClean="0"/>
                        <a:t> );  </a:t>
                      </a:r>
                    </a:p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layout.setVerticalGroup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layout.createSequentialGroup</a:t>
                      </a:r>
                      <a:r>
                        <a:rPr lang="en-US" sz="1100" dirty="0" smtClean="0"/>
                        <a:t>()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(b1)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(b2)</a:t>
                      </a:r>
                    </a:p>
                    <a:p>
                      <a:r>
                        <a:rPr lang="en-US" sz="1100" dirty="0" smtClean="0"/>
                        <a:t>                .</a:t>
                      </a:r>
                      <a:r>
                        <a:rPr lang="en-US" sz="1100" dirty="0" err="1" smtClean="0"/>
                        <a:t>addComponent</a:t>
                      </a:r>
                      <a:r>
                        <a:rPr lang="en-US" sz="1100" dirty="0" smtClean="0"/>
                        <a:t>(b3)</a:t>
                      </a:r>
                    </a:p>
                    <a:p>
                      <a:r>
                        <a:rPr lang="en-US" sz="1100" dirty="0" smtClean="0"/>
                        <a:t> );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78111" b="73958"/>
          <a:stretch/>
        </p:blipFill>
        <p:spPr>
          <a:xfrm>
            <a:off x="5946575" y="1775932"/>
            <a:ext cx="2573961" cy="172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78111" b="73958"/>
          <a:stretch/>
        </p:blipFill>
        <p:spPr>
          <a:xfrm>
            <a:off x="5946574" y="0"/>
            <a:ext cx="2573961" cy="172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78111" b="73958"/>
          <a:stretch/>
        </p:blipFill>
        <p:spPr>
          <a:xfrm>
            <a:off x="5946576" y="3546894"/>
            <a:ext cx="2573961" cy="172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r="78111" b="73958"/>
          <a:stretch/>
        </p:blipFill>
        <p:spPr>
          <a:xfrm>
            <a:off x="5946577" y="5367105"/>
            <a:ext cx="2573960" cy="172171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16443" y="304800"/>
            <a:ext cx="1447800" cy="314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Sequential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516443" y="3886200"/>
            <a:ext cx="1447800" cy="314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Sequential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516443" y="4721052"/>
            <a:ext cx="1447800" cy="314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Sequential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02990" y="6481361"/>
            <a:ext cx="1447800" cy="314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Sequential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516443" y="1165358"/>
            <a:ext cx="1447800" cy="314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Parallel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502990" y="2065109"/>
            <a:ext cx="1447800" cy="314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Parallel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502990" y="2900461"/>
            <a:ext cx="1447800" cy="314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Parallel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16443" y="5588502"/>
            <a:ext cx="1447800" cy="314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Parallel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310" y="0"/>
            <a:ext cx="54884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err="1" smtClean="0"/>
              <a:t>GroupLayout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6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2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6363347" cy="2286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dirty="0" smtClean="0"/>
              <a:t>Similar to the figure on the right, create </a:t>
            </a:r>
            <a:r>
              <a:rPr lang="en-US" sz="3200" dirty="0"/>
              <a:t>a </a:t>
            </a:r>
            <a:r>
              <a:rPr lang="en-US" sz="3200" dirty="0" err="1" smtClean="0"/>
              <a:t>JFrame</a:t>
            </a:r>
            <a:r>
              <a:rPr lang="en-US" sz="3200" dirty="0" smtClean="0"/>
              <a:t> class (GroupLayout1) that </a:t>
            </a:r>
            <a:r>
              <a:rPr lang="en-US" sz="3200" dirty="0"/>
              <a:t>contains </a:t>
            </a:r>
            <a:r>
              <a:rPr lang="en-US" sz="3200" dirty="0" smtClean="0"/>
              <a:t>3 </a:t>
            </a:r>
            <a:r>
              <a:rPr lang="en-US" sz="3200" dirty="0" err="1" smtClean="0"/>
              <a:t>JButtons</a:t>
            </a:r>
            <a:r>
              <a:rPr lang="en-US" sz="3200" dirty="0" smtClean="0"/>
              <a:t> inside a </a:t>
            </a:r>
            <a:r>
              <a:rPr lang="en-US" sz="3200" dirty="0" err="1" smtClean="0"/>
              <a:t>JPanel</a:t>
            </a:r>
            <a:r>
              <a:rPr lang="en-US" sz="3200" dirty="0" smtClean="0"/>
              <a:t>. Set </a:t>
            </a:r>
            <a:r>
              <a:rPr lang="en-US" sz="3200" dirty="0"/>
              <a:t>the </a:t>
            </a:r>
            <a:r>
              <a:rPr lang="en-US" sz="3200" dirty="0" err="1" smtClean="0"/>
              <a:t>JFrame</a:t>
            </a:r>
            <a:r>
              <a:rPr lang="en-US" sz="3200" dirty="0" smtClean="0"/>
              <a:t> </a:t>
            </a:r>
            <a:r>
              <a:rPr lang="en-US" sz="3200" dirty="0"/>
              <a:t>size to </a:t>
            </a:r>
            <a:r>
              <a:rPr lang="en-US" sz="3200" dirty="0" smtClean="0"/>
              <a:t>300x200. Use </a:t>
            </a:r>
            <a:r>
              <a:rPr lang="en-US" sz="3200" dirty="0" err="1" smtClean="0"/>
              <a:t>GroupLayout</a:t>
            </a:r>
            <a:r>
              <a:rPr lang="en-US" sz="3200" dirty="0" smtClean="0"/>
              <a:t> for the </a:t>
            </a:r>
            <a:r>
              <a:rPr lang="en-US" sz="3200" dirty="0" err="1" smtClean="0"/>
              <a:t>JPanel</a:t>
            </a:r>
            <a:r>
              <a:rPr lang="en-US" sz="3200" dirty="0" smtClean="0"/>
              <a:t>. </a:t>
            </a:r>
          </a:p>
          <a:p>
            <a:pPr marL="0" lvl="0" indent="0" algn="just">
              <a:buNone/>
            </a:pPr>
            <a:endParaRPr lang="en-US" sz="3200" dirty="0"/>
          </a:p>
          <a:p>
            <a:pPr marL="461963" lvl="0" indent="-461963" algn="just">
              <a:buNone/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78111" b="73958"/>
          <a:stretch/>
        </p:blipFill>
        <p:spPr>
          <a:xfrm>
            <a:off x="6372312" y="1066800"/>
            <a:ext cx="2798966" cy="187221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-13447" y="4876800"/>
            <a:ext cx="895972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/>
              <a:t>Later, change the </a:t>
            </a:r>
            <a:r>
              <a:rPr lang="en-US" sz="3200" dirty="0" err="1" smtClean="0"/>
              <a:t>verticalGroup</a:t>
            </a:r>
            <a:r>
              <a:rPr lang="en-US" sz="3200" dirty="0" smtClean="0"/>
              <a:t> to </a:t>
            </a:r>
            <a:r>
              <a:rPr lang="en-US" sz="3200" dirty="0" err="1" smtClean="0"/>
              <a:t>SequentialGroup</a:t>
            </a:r>
            <a:r>
              <a:rPr lang="en-US" sz="3200" dirty="0" smtClean="0"/>
              <a:t> and observe the result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58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3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22860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3600" dirty="0" smtClean="0"/>
              <a:t>Continue with the previous problem and make it similar to the figure below with 2 more </a:t>
            </a:r>
            <a:r>
              <a:rPr lang="en-PH" sz="3600" dirty="0" err="1" smtClean="0"/>
              <a:t>JButtons</a:t>
            </a:r>
            <a:r>
              <a:rPr lang="en-PH" sz="3600" dirty="0" smtClean="0"/>
              <a:t> added. 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marL="0" lvl="0" indent="0" algn="just">
              <a:buNone/>
            </a:pPr>
            <a:endParaRPr lang="en-US" sz="3600" dirty="0"/>
          </a:p>
          <a:p>
            <a:pPr marL="461963" lvl="0" indent="-461963" algn="just">
              <a:buNone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8111" b="73958"/>
          <a:stretch/>
        </p:blipFill>
        <p:spPr>
          <a:xfrm>
            <a:off x="2819400" y="2873375"/>
            <a:ext cx="2847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4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22860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3600" dirty="0" smtClean="0"/>
              <a:t>Continue with the previous problem and make it similar to the figure below with 1 more </a:t>
            </a:r>
            <a:r>
              <a:rPr lang="en-PH" sz="3600" dirty="0" err="1" smtClean="0"/>
              <a:t>JButton</a:t>
            </a:r>
            <a:r>
              <a:rPr lang="en-PH" sz="3600" dirty="0" smtClean="0"/>
              <a:t> added. 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marL="0" lvl="0" indent="0" algn="just">
              <a:buNone/>
            </a:pPr>
            <a:endParaRPr lang="en-US" sz="3600" dirty="0"/>
          </a:p>
          <a:p>
            <a:pPr marL="461963" lvl="0" indent="-461963" algn="just">
              <a:buNone/>
            </a:pP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78111" b="73958"/>
          <a:stretch/>
        </p:blipFill>
        <p:spPr>
          <a:xfrm>
            <a:off x="3148012" y="2873375"/>
            <a:ext cx="2847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1613</TotalTime>
  <Words>454</Words>
  <Application>Microsoft Office PowerPoint</Application>
  <PresentationFormat>On-screen Show (4:3)</PresentationFormat>
  <Paragraphs>98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OOP 2</vt:lpstr>
      <vt:lpstr>Guided Problem No. 1 </vt:lpstr>
      <vt:lpstr>PowerPoint Presentation</vt:lpstr>
      <vt:lpstr>Guided Problem No. 2 </vt:lpstr>
      <vt:lpstr>Guided Problem No. 3 </vt:lpstr>
      <vt:lpstr>Guided Problem No. 4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1</dc:title>
  <dc:creator>Rizaldy Rapsing</dc:creator>
  <cp:lastModifiedBy>DELL</cp:lastModifiedBy>
  <cp:revision>141</cp:revision>
  <dcterms:created xsi:type="dcterms:W3CDTF">2012-09-08T07:55:43Z</dcterms:created>
  <dcterms:modified xsi:type="dcterms:W3CDTF">2015-10-18T17:53:58Z</dcterms:modified>
</cp:coreProperties>
</file>