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>
        <p:scale>
          <a:sx n="77" d="100"/>
          <a:sy n="77" d="100"/>
        </p:scale>
        <p:origin x="-117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2864-BF98-430F-9110-29500703511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7338-02EE-453C-91FB-D28F9FFC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Guided Exercises</a:t>
            </a:r>
          </a:p>
          <a:p>
            <a:r>
              <a:rPr lang="en-PH" dirty="0" smtClean="0"/>
              <a:t>Constructor and Overloading</a:t>
            </a:r>
            <a:endParaRPr lang="en-US" dirty="0" smtClean="0"/>
          </a:p>
          <a:p>
            <a:r>
              <a:rPr lang="en-PH" dirty="0" smtClean="0"/>
              <a:t>Week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Activity No.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Create a </a:t>
            </a:r>
            <a:r>
              <a:rPr lang="en-US" sz="2000" b="1" dirty="0" err="1"/>
              <a:t>GradesTest</a:t>
            </a:r>
            <a:r>
              <a:rPr lang="en-US" sz="2000" dirty="0"/>
              <a:t> class that instantiates </a:t>
            </a:r>
            <a:r>
              <a:rPr lang="en-US" sz="2000" b="1" dirty="0" err="1"/>
              <a:t>StudentDetails</a:t>
            </a:r>
            <a:r>
              <a:rPr lang="en-US" sz="2000" b="1" dirty="0"/>
              <a:t> </a:t>
            </a:r>
            <a:r>
              <a:rPr lang="en-US" sz="2000" dirty="0"/>
              <a:t>class. </a:t>
            </a:r>
            <a:r>
              <a:rPr lang="en-US" sz="2000" b="1" dirty="0" err="1"/>
              <a:t>StudentDetails</a:t>
            </a:r>
            <a:r>
              <a:rPr lang="en-US" sz="2000" dirty="0"/>
              <a:t> has </a:t>
            </a:r>
            <a:r>
              <a:rPr lang="en-US" sz="2000" dirty="0" smtClean="0"/>
              <a:t>4 public variables</a:t>
            </a:r>
            <a:r>
              <a:rPr lang="en-US" sz="2000" dirty="0"/>
              <a:t>: </a:t>
            </a:r>
            <a:r>
              <a:rPr lang="en-US" sz="2000" b="1" dirty="0"/>
              <a:t>name</a:t>
            </a:r>
            <a:r>
              <a:rPr lang="en-US" sz="2000" dirty="0"/>
              <a:t>, </a:t>
            </a:r>
            <a:r>
              <a:rPr lang="en-US" sz="2000" b="1" dirty="0"/>
              <a:t>grade1</a:t>
            </a:r>
            <a:r>
              <a:rPr lang="en-US" sz="2000" dirty="0"/>
              <a:t>, </a:t>
            </a:r>
            <a:r>
              <a:rPr lang="en-US" sz="2000" b="1" dirty="0"/>
              <a:t>grade2</a:t>
            </a:r>
            <a:r>
              <a:rPr lang="en-US" sz="2000" dirty="0" smtClean="0"/>
              <a:t>, </a:t>
            </a:r>
            <a:r>
              <a:rPr lang="en-US" sz="2000" dirty="0"/>
              <a:t>and </a:t>
            </a:r>
            <a:r>
              <a:rPr lang="en-US" sz="2000" b="1" dirty="0"/>
              <a:t>average</a:t>
            </a:r>
            <a:r>
              <a:rPr lang="en-US" sz="2000" dirty="0"/>
              <a:t>. It has a constructor that </a:t>
            </a:r>
            <a:r>
              <a:rPr lang="en-US" sz="2000" dirty="0" smtClean="0"/>
              <a:t>has no parameter and initializes </a:t>
            </a:r>
            <a:r>
              <a:rPr lang="en-US" sz="2000" dirty="0"/>
              <a:t>name to “</a:t>
            </a:r>
            <a:r>
              <a:rPr lang="en-US" sz="2000" b="1" dirty="0"/>
              <a:t>no name</a:t>
            </a:r>
            <a:r>
              <a:rPr lang="en-US" sz="2000" dirty="0"/>
              <a:t>” and the rest to </a:t>
            </a:r>
            <a:r>
              <a:rPr lang="en-US" sz="2000" b="1" dirty="0"/>
              <a:t>zero</a:t>
            </a:r>
            <a:r>
              <a:rPr lang="en-US" sz="2000" dirty="0"/>
              <a:t> (0). Create a non-static, void method, </a:t>
            </a:r>
            <a:r>
              <a:rPr lang="en-US" sz="2000" b="1" dirty="0" err="1"/>
              <a:t>getAverage</a:t>
            </a:r>
            <a:r>
              <a:rPr lang="en-US" sz="2000" b="1" dirty="0"/>
              <a:t>, </a:t>
            </a:r>
            <a:r>
              <a:rPr lang="en-US" sz="2000" dirty="0"/>
              <a:t>that computes the </a:t>
            </a:r>
            <a:r>
              <a:rPr lang="en-US" sz="2000" b="1" dirty="0"/>
              <a:t>average</a:t>
            </a:r>
            <a:r>
              <a:rPr lang="en-US" sz="2000" dirty="0"/>
              <a:t> of </a:t>
            </a:r>
            <a:r>
              <a:rPr lang="en-US" sz="2000" dirty="0" smtClean="0"/>
              <a:t>2 </a:t>
            </a:r>
            <a:r>
              <a:rPr lang="en-US" sz="2000" dirty="0"/>
              <a:t>grades. Create a non-static, void method, </a:t>
            </a:r>
            <a:r>
              <a:rPr lang="en-US" sz="2000" b="1" dirty="0" err="1"/>
              <a:t>displayDetails</a:t>
            </a:r>
            <a:r>
              <a:rPr lang="en-US" sz="2000" dirty="0"/>
              <a:t>, that displays the </a:t>
            </a:r>
            <a:r>
              <a:rPr lang="en-US" sz="2000" b="1" dirty="0"/>
              <a:t>name</a:t>
            </a:r>
            <a:r>
              <a:rPr lang="en-US" sz="2000" dirty="0"/>
              <a:t> and </a:t>
            </a:r>
            <a:r>
              <a:rPr lang="en-US" sz="2000" b="1" dirty="0"/>
              <a:t>average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lv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In </a:t>
            </a:r>
            <a:r>
              <a:rPr lang="en-US" sz="2000" b="1" dirty="0" err="1"/>
              <a:t>GradesTest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nstantiate </a:t>
            </a:r>
            <a:r>
              <a:rPr lang="en-US" sz="2000" b="1" dirty="0" err="1" smtClean="0"/>
              <a:t>StudentDetails</a:t>
            </a:r>
            <a:r>
              <a:rPr lang="en-US" sz="2000" b="1" dirty="0" smtClean="0"/>
              <a:t> </a:t>
            </a:r>
            <a:r>
              <a:rPr lang="en-US" sz="2000" dirty="0" smtClean="0"/>
              <a:t>class.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Call </a:t>
            </a:r>
            <a:r>
              <a:rPr lang="en-US" sz="2000" b="1" dirty="0" err="1" smtClean="0"/>
              <a:t>getAverage</a:t>
            </a:r>
            <a:r>
              <a:rPr lang="en-US" sz="2000" dirty="0" smtClean="0"/>
              <a:t> and  </a:t>
            </a:r>
            <a:r>
              <a:rPr lang="en-US" sz="2000" b="1" dirty="0" err="1"/>
              <a:t>displayDetails</a:t>
            </a:r>
            <a:r>
              <a:rPr lang="en-US" sz="2000" dirty="0"/>
              <a:t> </a:t>
            </a:r>
            <a:r>
              <a:rPr lang="en-US" sz="2000" dirty="0" smtClean="0"/>
              <a:t>methods.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A</a:t>
            </a:r>
            <a:r>
              <a:rPr lang="en-US" sz="2000" dirty="0" smtClean="0"/>
              <a:t>ssign </a:t>
            </a:r>
            <a:r>
              <a:rPr lang="en-US" sz="2000" dirty="0"/>
              <a:t>the values “</a:t>
            </a:r>
            <a:r>
              <a:rPr lang="en-US" sz="2000" b="1" dirty="0"/>
              <a:t>Yousef</a:t>
            </a:r>
            <a:r>
              <a:rPr lang="en-US" sz="2000" dirty="0"/>
              <a:t>”, </a:t>
            </a:r>
            <a:r>
              <a:rPr lang="en-US" sz="2000" b="1" dirty="0" smtClean="0"/>
              <a:t>95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/>
              <a:t>90 </a:t>
            </a:r>
            <a:r>
              <a:rPr lang="en-US" sz="2000" dirty="0"/>
              <a:t>to the </a:t>
            </a:r>
            <a:r>
              <a:rPr lang="en-US" sz="2000" dirty="0" smtClean="0"/>
              <a:t>variables </a:t>
            </a:r>
            <a:r>
              <a:rPr lang="en-US" sz="2000" b="1" dirty="0" smtClean="0"/>
              <a:t>name, grade1, </a:t>
            </a:r>
            <a:r>
              <a:rPr lang="en-US" sz="2000" dirty="0" smtClean="0"/>
              <a:t>and </a:t>
            </a:r>
            <a:r>
              <a:rPr lang="en-US" sz="2000" b="1" dirty="0" smtClean="0"/>
              <a:t>grade2 </a:t>
            </a:r>
            <a:r>
              <a:rPr lang="en-US" sz="2000" dirty="0" smtClean="0"/>
              <a:t>respectively.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Call </a:t>
            </a:r>
            <a:r>
              <a:rPr lang="en-US" sz="2000" b="1" dirty="0" err="1" smtClean="0"/>
              <a:t>getAverage</a:t>
            </a:r>
            <a:r>
              <a:rPr lang="en-US" sz="2000" b="1" dirty="0" smtClean="0"/>
              <a:t> </a:t>
            </a:r>
            <a:r>
              <a:rPr lang="en-US" sz="2000" dirty="0"/>
              <a:t>and </a:t>
            </a:r>
            <a:r>
              <a:rPr lang="en-US" sz="2000" b="1" dirty="0" err="1" smtClean="0"/>
              <a:t>displayDetails</a:t>
            </a:r>
            <a:r>
              <a:rPr lang="en-US" sz="2000" b="1" dirty="0" smtClean="0"/>
              <a:t> </a:t>
            </a:r>
            <a:r>
              <a:rPr lang="en-US" sz="2000" dirty="0" smtClean="0"/>
              <a:t>methods.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Activity No.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 smtClean="0"/>
              <a:t>	Continue working on the previous activity.</a:t>
            </a:r>
          </a:p>
          <a:p>
            <a:pPr marL="0" lv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In </a:t>
            </a:r>
            <a:r>
              <a:rPr lang="en-US" sz="2000" b="1" dirty="0" err="1" smtClean="0"/>
              <a:t>StudentDetails</a:t>
            </a:r>
            <a:r>
              <a:rPr lang="en-US" sz="2000" b="1" dirty="0" smtClean="0"/>
              <a:t> </a:t>
            </a:r>
            <a:r>
              <a:rPr lang="en-US" sz="2000" dirty="0" smtClean="0"/>
              <a:t>class: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Make all 4 variables private.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Create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constructor that has 3 parameters for </a:t>
            </a:r>
            <a:r>
              <a:rPr lang="en-US" sz="2000" b="1" dirty="0" smtClean="0"/>
              <a:t>name</a:t>
            </a:r>
            <a:r>
              <a:rPr lang="en-US" sz="2000" dirty="0"/>
              <a:t>, </a:t>
            </a:r>
            <a:r>
              <a:rPr lang="en-US" sz="2000" b="1" dirty="0" smtClean="0"/>
              <a:t>grade1</a:t>
            </a:r>
            <a:r>
              <a:rPr lang="en-US" sz="2000" dirty="0" smtClean="0"/>
              <a:t>, and </a:t>
            </a:r>
            <a:r>
              <a:rPr lang="en-US" sz="2000" b="1" dirty="0" smtClean="0"/>
              <a:t>grade2</a:t>
            </a:r>
            <a:r>
              <a:rPr lang="en-US" sz="2000" dirty="0" smtClean="0"/>
              <a:t> variables.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b="1" dirty="0" smtClean="0"/>
              <a:t>getter </a:t>
            </a:r>
            <a:r>
              <a:rPr lang="en-US" sz="2000" dirty="0" smtClean="0"/>
              <a:t>and </a:t>
            </a:r>
            <a:r>
              <a:rPr lang="en-US" sz="2000" b="1" dirty="0" smtClean="0"/>
              <a:t>setter </a:t>
            </a:r>
            <a:r>
              <a:rPr lang="en-US" sz="2000" dirty="0" smtClean="0"/>
              <a:t>methods for the same 3 variables above </a:t>
            </a:r>
          </a:p>
          <a:p>
            <a:pPr marL="0" lv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In </a:t>
            </a:r>
            <a:r>
              <a:rPr lang="en-US" sz="2000" b="1" dirty="0" err="1"/>
              <a:t>GradesTest</a:t>
            </a:r>
            <a:r>
              <a:rPr lang="en-US" sz="2000" dirty="0"/>
              <a:t> </a:t>
            </a:r>
            <a:r>
              <a:rPr lang="en-US" sz="2000" dirty="0" smtClean="0"/>
              <a:t>class: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nstantiate </a:t>
            </a:r>
            <a:r>
              <a:rPr lang="en-US" sz="2000" b="1" dirty="0" err="1" smtClean="0"/>
              <a:t>StudentDetails</a:t>
            </a:r>
            <a:r>
              <a:rPr lang="en-US" sz="2000" b="1" dirty="0" smtClean="0"/>
              <a:t> </a:t>
            </a:r>
            <a:r>
              <a:rPr lang="en-US" sz="2000" dirty="0" smtClean="0"/>
              <a:t>class using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constructor with “</a:t>
            </a:r>
            <a:r>
              <a:rPr lang="en-US" sz="2000" b="1" dirty="0" smtClean="0"/>
              <a:t>Mohammed</a:t>
            </a:r>
            <a:r>
              <a:rPr lang="en-US" sz="2000" dirty="0" smtClean="0"/>
              <a:t>”, </a:t>
            </a:r>
            <a:r>
              <a:rPr lang="en-US" sz="2000" b="1" dirty="0" smtClean="0"/>
              <a:t>90</a:t>
            </a:r>
            <a:r>
              <a:rPr lang="en-US" sz="2000" dirty="0" smtClean="0"/>
              <a:t> and </a:t>
            </a:r>
            <a:r>
              <a:rPr lang="en-US" sz="2000" b="1" dirty="0" smtClean="0"/>
              <a:t>80</a:t>
            </a:r>
            <a:r>
              <a:rPr lang="en-US" sz="2000" dirty="0" smtClean="0"/>
              <a:t> as arguments.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Call </a:t>
            </a:r>
            <a:r>
              <a:rPr lang="en-US" sz="2000" b="1" dirty="0" err="1" smtClean="0"/>
              <a:t>getAverage</a:t>
            </a:r>
            <a:r>
              <a:rPr lang="en-US" sz="2000" dirty="0" smtClean="0"/>
              <a:t> and  </a:t>
            </a:r>
            <a:r>
              <a:rPr lang="en-US" sz="2000" b="1" dirty="0" err="1"/>
              <a:t>displayDetails</a:t>
            </a:r>
            <a:r>
              <a:rPr lang="en-US" sz="2000" dirty="0"/>
              <a:t> </a:t>
            </a:r>
            <a:r>
              <a:rPr lang="en-US" sz="2000" dirty="0" smtClean="0"/>
              <a:t>methods.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A</a:t>
            </a:r>
            <a:r>
              <a:rPr lang="en-US" sz="2000" dirty="0" smtClean="0"/>
              <a:t>ssign </a:t>
            </a:r>
            <a:r>
              <a:rPr lang="en-US" sz="2000" dirty="0"/>
              <a:t>the values </a:t>
            </a:r>
            <a:r>
              <a:rPr lang="en-US" sz="2000" b="1" dirty="0" smtClean="0"/>
              <a:t>85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/>
              <a:t>75 </a:t>
            </a:r>
            <a:r>
              <a:rPr lang="en-US" sz="2000" dirty="0"/>
              <a:t>to the </a:t>
            </a:r>
            <a:r>
              <a:rPr lang="en-US" sz="2000" dirty="0" smtClean="0"/>
              <a:t>variables </a:t>
            </a:r>
            <a:r>
              <a:rPr lang="en-US" sz="2000" b="1" dirty="0" smtClean="0"/>
              <a:t>grade1 </a:t>
            </a:r>
            <a:r>
              <a:rPr lang="en-US" sz="2000" dirty="0" smtClean="0"/>
              <a:t>and </a:t>
            </a:r>
            <a:r>
              <a:rPr lang="en-US" sz="2000" b="1" dirty="0" smtClean="0"/>
              <a:t>grade2 </a:t>
            </a:r>
            <a:r>
              <a:rPr lang="en-US" sz="2000" dirty="0" smtClean="0"/>
              <a:t>respectively.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/>
              <a:t>Call </a:t>
            </a:r>
            <a:r>
              <a:rPr lang="en-US" sz="2000" b="1" dirty="0" err="1" smtClean="0"/>
              <a:t>getAverage</a:t>
            </a:r>
            <a:r>
              <a:rPr lang="en-US" sz="2000" b="1" dirty="0" smtClean="0"/>
              <a:t> </a:t>
            </a:r>
            <a:r>
              <a:rPr lang="en-US" sz="2000" dirty="0"/>
              <a:t>and </a:t>
            </a:r>
            <a:r>
              <a:rPr lang="en-US" sz="2000" b="1" dirty="0" err="1" smtClean="0"/>
              <a:t>displayDetails</a:t>
            </a:r>
            <a:r>
              <a:rPr lang="en-US" sz="2000" b="1" dirty="0" smtClean="0"/>
              <a:t> </a:t>
            </a:r>
            <a:r>
              <a:rPr lang="en-US" sz="2000" dirty="0" smtClean="0"/>
              <a:t>methods.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378</TotalTime>
  <Words>31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OOP 2</vt:lpstr>
      <vt:lpstr>Guided Activity No. 1 </vt:lpstr>
      <vt:lpstr>Guided Activity No.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1</dc:title>
  <dc:creator>Rizaldy Rapsing</dc:creator>
  <cp:lastModifiedBy>DELL</cp:lastModifiedBy>
  <cp:revision>57</cp:revision>
  <dcterms:created xsi:type="dcterms:W3CDTF">2012-09-08T07:55:43Z</dcterms:created>
  <dcterms:modified xsi:type="dcterms:W3CDTF">2015-09-08T17:07:13Z</dcterms:modified>
</cp:coreProperties>
</file>