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8" r:id="rId4"/>
    <p:sldId id="299" r:id="rId5"/>
    <p:sldId id="300" r:id="rId6"/>
    <p:sldId id="304" r:id="rId7"/>
    <p:sldId id="301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>
        <p:scale>
          <a:sx n="90" d="100"/>
          <a:sy n="90" d="100"/>
        </p:scale>
        <p:origin x="-81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2864-BF98-430F-9110-29500703511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D7338-02EE-453C-91FB-D28F9FFC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CDFCB-9C0F-4EC9-9A88-F7F77971D7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Guided Exercises</a:t>
            </a:r>
          </a:p>
          <a:p>
            <a:r>
              <a:rPr lang="en-PH" dirty="0" smtClean="0"/>
              <a:t>Abstract Class and Interface</a:t>
            </a:r>
            <a:endParaRPr lang="en-US" dirty="0" smtClean="0"/>
          </a:p>
          <a:p>
            <a:r>
              <a:rPr lang="en-PH" dirty="0" smtClean="0"/>
              <a:t>Week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3600" dirty="0"/>
              <a:t>Create a </a:t>
            </a:r>
            <a:r>
              <a:rPr lang="en-US" sz="3600" dirty="0" err="1" smtClean="0"/>
              <a:t>JFrame</a:t>
            </a:r>
            <a:r>
              <a:rPr lang="en-US" sz="3600" dirty="0" smtClean="0"/>
              <a:t> class (</a:t>
            </a:r>
            <a:r>
              <a:rPr lang="en-US" sz="3600" dirty="0" err="1" smtClean="0"/>
              <a:t>MyFirstFrame</a:t>
            </a:r>
            <a:r>
              <a:rPr lang="en-US" sz="3600" dirty="0" smtClean="0"/>
              <a:t>) that </a:t>
            </a:r>
            <a:r>
              <a:rPr lang="en-US" sz="3600" dirty="0"/>
              <a:t>contains a </a:t>
            </a:r>
            <a:r>
              <a:rPr lang="en-US" sz="3600" dirty="0" err="1" smtClean="0"/>
              <a:t>JLabel</a:t>
            </a:r>
            <a:r>
              <a:rPr lang="en-US" sz="3600" dirty="0" smtClean="0"/>
              <a:t> </a:t>
            </a:r>
            <a:r>
              <a:rPr lang="en-US" sz="3600" dirty="0"/>
              <a:t>object with text value of “My First </a:t>
            </a:r>
            <a:r>
              <a:rPr lang="en-US" sz="3600" dirty="0" err="1" smtClean="0"/>
              <a:t>JLabel</a:t>
            </a:r>
            <a:r>
              <a:rPr lang="en-US" sz="3600" dirty="0"/>
              <a:t>” and a </a:t>
            </a:r>
            <a:r>
              <a:rPr lang="en-US" sz="3600" dirty="0" err="1" smtClean="0"/>
              <a:t>JTextField</a:t>
            </a:r>
            <a:r>
              <a:rPr lang="en-US" sz="3600" dirty="0" smtClean="0"/>
              <a:t> </a:t>
            </a:r>
            <a:r>
              <a:rPr lang="en-US" sz="3600" dirty="0"/>
              <a:t>of size 10. Set the </a:t>
            </a:r>
            <a:r>
              <a:rPr lang="en-US" sz="3600" dirty="0" err="1" smtClean="0"/>
              <a:t>JFrame</a:t>
            </a:r>
            <a:r>
              <a:rPr lang="en-US" sz="3600" dirty="0" smtClean="0"/>
              <a:t> </a:t>
            </a:r>
            <a:r>
              <a:rPr lang="en-US" sz="3600" dirty="0"/>
              <a:t>size to 300x300</a:t>
            </a:r>
            <a:r>
              <a:rPr lang="en-US" sz="3600" dirty="0" smtClean="0"/>
              <a:t>.</a:t>
            </a:r>
          </a:p>
          <a:p>
            <a:pPr marL="0" lvl="0" indent="0" algn="just">
              <a:buNone/>
            </a:pPr>
            <a:endParaRPr lang="en-US" sz="3600" dirty="0"/>
          </a:p>
          <a:p>
            <a:pPr marL="0" lvl="0" indent="0" algn="just">
              <a:buNone/>
            </a:pPr>
            <a:r>
              <a:rPr lang="en-US" sz="3600" dirty="0" smtClean="0"/>
              <a:t>Note: Let </a:t>
            </a:r>
            <a:r>
              <a:rPr lang="en-US" sz="3600" dirty="0"/>
              <a:t>the class extend </a:t>
            </a:r>
            <a:r>
              <a:rPr lang="en-US" sz="3600" dirty="0" err="1" smtClean="0"/>
              <a:t>JFrame</a:t>
            </a:r>
            <a:r>
              <a:rPr lang="en-US" sz="3600" dirty="0"/>
              <a:t>, then instantiate </a:t>
            </a:r>
            <a:r>
              <a:rPr lang="en-US" sz="3600" dirty="0" smtClean="0"/>
              <a:t>it (the class) inside main() method.</a:t>
            </a:r>
            <a:endParaRPr lang="en-US" sz="3200" dirty="0" smtClean="0"/>
          </a:p>
          <a:p>
            <a:pPr marL="461963" lvl="0" indent="-461963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58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2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9296400" cy="2286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/>
              <a:t>Create a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class (</a:t>
            </a:r>
            <a:r>
              <a:rPr lang="en-US" sz="4000" dirty="0" err="1" smtClean="0"/>
              <a:t>CubeTest</a:t>
            </a:r>
            <a:r>
              <a:rPr lang="en-US" sz="4000" dirty="0" smtClean="0"/>
              <a:t>) that </a:t>
            </a:r>
            <a:r>
              <a:rPr lang="en-US" sz="4000" dirty="0"/>
              <a:t>contains </a:t>
            </a:r>
            <a:r>
              <a:rPr lang="en-US" sz="4000" dirty="0" err="1"/>
              <a:t>JTextField</a:t>
            </a:r>
            <a:r>
              <a:rPr lang="en-US" sz="4000" dirty="0"/>
              <a:t> and </a:t>
            </a:r>
            <a:r>
              <a:rPr lang="en-US" sz="4000" dirty="0" err="1"/>
              <a:t>JLabel</a:t>
            </a:r>
            <a:r>
              <a:rPr lang="en-US" sz="4000" dirty="0"/>
              <a:t> objects. Once the user presses the enter key in the </a:t>
            </a:r>
            <a:r>
              <a:rPr lang="en-US" sz="4000" dirty="0" err="1"/>
              <a:t>JTextField</a:t>
            </a:r>
            <a:r>
              <a:rPr lang="en-US" sz="4000" dirty="0"/>
              <a:t>, compute for the cube of the value inside it and display the result in </a:t>
            </a:r>
            <a:r>
              <a:rPr lang="en-US" sz="4000" dirty="0" err="1"/>
              <a:t>JLabel</a:t>
            </a:r>
            <a:r>
              <a:rPr lang="en-US" sz="4000" dirty="0"/>
              <a:t>. Set the frame size to 300x300.</a:t>
            </a:r>
          </a:p>
        </p:txBody>
      </p:sp>
    </p:spTree>
    <p:extLst>
      <p:ext uri="{BB962C8B-B14F-4D97-AF65-F5344CB8AC3E}">
        <p14:creationId xmlns:p14="http://schemas.microsoft.com/office/powerpoint/2010/main" val="574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3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9296400" cy="2286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/>
              <a:t>Revise </a:t>
            </a:r>
            <a:r>
              <a:rPr lang="en-US" sz="4000" dirty="0" err="1"/>
              <a:t>CubeTest</a:t>
            </a:r>
            <a:r>
              <a:rPr lang="en-US" sz="4000" dirty="0"/>
              <a:t>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</a:t>
            </a:r>
            <a:r>
              <a:rPr lang="en-US" sz="4000" dirty="0"/>
              <a:t>by adding a </a:t>
            </a:r>
            <a:r>
              <a:rPr lang="en-US" sz="4000" dirty="0" err="1"/>
              <a:t>JButton</a:t>
            </a:r>
            <a:r>
              <a:rPr lang="en-US" sz="4000" dirty="0"/>
              <a:t> that when clicked will also compute for the cube of the value inside it and display the result in </a:t>
            </a:r>
            <a:r>
              <a:rPr lang="en-US" sz="4000" dirty="0" err="1"/>
              <a:t>JLabel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58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4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9296400" cy="228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Create </a:t>
            </a:r>
            <a:r>
              <a:rPr lang="en-US" sz="4000" dirty="0"/>
              <a:t>a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class (</a:t>
            </a:r>
            <a:r>
              <a:rPr lang="en-US" sz="4000" dirty="0" err="1" smtClean="0"/>
              <a:t>SimpleMath</a:t>
            </a:r>
            <a:r>
              <a:rPr lang="en-US" sz="4000" dirty="0" smtClean="0"/>
              <a:t>) that </a:t>
            </a:r>
            <a:r>
              <a:rPr lang="en-US" sz="4000" dirty="0"/>
              <a:t>contains 2 </a:t>
            </a:r>
            <a:r>
              <a:rPr lang="en-US" sz="4000" dirty="0" err="1"/>
              <a:t>JTextFields</a:t>
            </a:r>
            <a:r>
              <a:rPr lang="en-US" sz="4000" dirty="0"/>
              <a:t>, 2 </a:t>
            </a:r>
            <a:r>
              <a:rPr lang="en-US" sz="4000" dirty="0" err="1"/>
              <a:t>JButtons</a:t>
            </a:r>
            <a:r>
              <a:rPr lang="en-US" sz="4000" dirty="0"/>
              <a:t> and </a:t>
            </a:r>
            <a:r>
              <a:rPr lang="en-US" sz="4000" dirty="0" err="1"/>
              <a:t>JLabel</a:t>
            </a:r>
            <a:r>
              <a:rPr lang="en-US" sz="4000" dirty="0"/>
              <a:t> objects. The sum and product of the 2 numbers entered via 2 </a:t>
            </a:r>
            <a:r>
              <a:rPr lang="en-US" sz="4000" dirty="0" err="1"/>
              <a:t>JTextFields</a:t>
            </a:r>
            <a:r>
              <a:rPr lang="en-US" sz="4000" dirty="0"/>
              <a:t> will be computed after clicking the first and second </a:t>
            </a:r>
            <a:r>
              <a:rPr lang="en-US" sz="4000" dirty="0" err="1"/>
              <a:t>JButtons</a:t>
            </a:r>
            <a:r>
              <a:rPr lang="en-US" sz="4000" dirty="0"/>
              <a:t> respectively. Put the result in </a:t>
            </a:r>
            <a:r>
              <a:rPr lang="en-US" sz="4000" dirty="0" err="1"/>
              <a:t>JLabel</a:t>
            </a:r>
            <a:r>
              <a:rPr lang="en-US" sz="4000" dirty="0"/>
              <a:t> and Set the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</a:t>
            </a:r>
            <a:r>
              <a:rPr lang="en-US" sz="4000" dirty="0"/>
              <a:t>size to 300x300.</a:t>
            </a:r>
          </a:p>
          <a:p>
            <a:pPr marL="0" lv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46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28600"/>
            <a:ext cx="6172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65168"/>
              </p:ext>
            </p:extLst>
          </p:nvPr>
        </p:nvGraphicFramePr>
        <p:xfrm>
          <a:off x="152399" y="966780"/>
          <a:ext cx="8915401" cy="53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722"/>
                <a:gridCol w="2704006"/>
                <a:gridCol w="2521528"/>
                <a:gridCol w="1891145"/>
              </a:tblGrid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Control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Interface/Listener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Method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Event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592666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JTextField</a:t>
                      </a:r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JButton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ActionListener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actionPerformed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ActionEvent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847969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JCheckBox</a:t>
                      </a:r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JRadioButton</a:t>
                      </a:r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JComboBox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ItemListener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itemStateChanged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ItemEvent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337364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</a:tr>
              <a:tr h="337364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JList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ListSelectionListener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valueChanged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ListSelectionEvent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1358574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MouseListener</a:t>
                      </a:r>
                      <a:endParaRPr lang="en-US" sz="17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mousePressed</a:t>
                      </a:r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mouseClicked</a:t>
                      </a:r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mouseReleased</a:t>
                      </a:r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mouseEntered</a:t>
                      </a:r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mouseExited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MouseEvent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</a:tr>
              <a:tr h="592666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MouseMotionListener</a:t>
                      </a:r>
                      <a:endParaRPr lang="en-US" sz="17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mouseDragged</a:t>
                      </a:r>
                      <a:endParaRPr lang="en-US" sz="17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mouseMoved</a:t>
                      </a:r>
                      <a:endParaRPr lang="en-US" sz="17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MouseEvent</a:t>
                      </a:r>
                      <a:endParaRPr lang="en-US" sz="1700" dirty="0" smtClean="0"/>
                    </a:p>
                  </a:txBody>
                  <a:tcPr marL="68580" marR="68580" marT="34290" marB="34290"/>
                </a:tc>
              </a:tr>
              <a:tr h="337364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MouseInputListener</a:t>
                      </a:r>
                      <a:r>
                        <a:rPr lang="en-US" sz="1700" dirty="0" smtClean="0"/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MouseEvent</a:t>
                      </a:r>
                      <a:endParaRPr lang="en-US" sz="1700" dirty="0" smtClean="0"/>
                    </a:p>
                  </a:txBody>
                  <a:tcPr marL="68580" marR="68580" marT="34290" marB="34290"/>
                </a:tc>
              </a:tr>
              <a:tr h="592666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MouseWheelListener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mouseWheelMoved</a:t>
                      </a:r>
                      <a:endParaRPr lang="en-US" sz="1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MouseWheelEvent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28751" y="6405518"/>
            <a:ext cx="2341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 import javax.swing.event.*</a:t>
            </a:r>
          </a:p>
        </p:txBody>
      </p:sp>
    </p:spTree>
    <p:extLst>
      <p:ext uri="{BB962C8B-B14F-4D97-AF65-F5344CB8AC3E}">
        <p14:creationId xmlns:p14="http://schemas.microsoft.com/office/powerpoint/2010/main" val="9711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5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9296400" cy="228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Create </a:t>
            </a:r>
            <a:r>
              <a:rPr lang="en-US" sz="4000" dirty="0"/>
              <a:t>a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class (</a:t>
            </a:r>
            <a:r>
              <a:rPr lang="en-US" sz="4000" dirty="0" err="1" smtClean="0"/>
              <a:t>StyleString</a:t>
            </a:r>
            <a:r>
              <a:rPr lang="en-US" sz="4000" dirty="0" smtClean="0"/>
              <a:t>) that </a:t>
            </a:r>
            <a:r>
              <a:rPr lang="en-US" sz="4000" dirty="0"/>
              <a:t>contains a </a:t>
            </a:r>
            <a:r>
              <a:rPr lang="en-US" sz="4000" dirty="0" err="1"/>
              <a:t>JLabel</a:t>
            </a:r>
            <a:r>
              <a:rPr lang="en-US" sz="4000" dirty="0"/>
              <a:t> (with text “I’m proud of KFU”) and  a </a:t>
            </a:r>
            <a:r>
              <a:rPr lang="en-US" sz="4000" dirty="0" err="1"/>
              <a:t>JCheckBox</a:t>
            </a:r>
            <a:r>
              <a:rPr lang="en-US" sz="4000" dirty="0"/>
              <a:t> (with text of “Bold”). Change the font style of the </a:t>
            </a:r>
            <a:r>
              <a:rPr lang="en-US" sz="4000" dirty="0" err="1"/>
              <a:t>JLabel</a:t>
            </a:r>
            <a:r>
              <a:rPr lang="en-US" sz="4000" dirty="0"/>
              <a:t> depending on the selection of the </a:t>
            </a:r>
            <a:r>
              <a:rPr lang="en-US" sz="4000" dirty="0" err="1"/>
              <a:t>JCheckBox</a:t>
            </a:r>
            <a:r>
              <a:rPr lang="en-US" sz="4000" dirty="0"/>
              <a:t>. Set the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</a:t>
            </a:r>
            <a:r>
              <a:rPr lang="en-US" sz="4000" dirty="0"/>
              <a:t>size to 200x300 and the title to “</a:t>
            </a:r>
            <a:r>
              <a:rPr lang="en-US" sz="4000" dirty="0" err="1"/>
              <a:t>CheckBox</a:t>
            </a:r>
            <a:r>
              <a:rPr lang="en-US" sz="4000" dirty="0"/>
              <a:t> Rules”.</a:t>
            </a:r>
          </a:p>
          <a:p>
            <a:pPr marL="0" lv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14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6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9296400" cy="228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Create </a:t>
            </a:r>
            <a:r>
              <a:rPr lang="en-US" sz="4000" dirty="0"/>
              <a:t>a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class (</a:t>
            </a:r>
            <a:r>
              <a:rPr lang="en-US" sz="4000" dirty="0" err="1" smtClean="0"/>
              <a:t>JRadioButtonSample</a:t>
            </a:r>
            <a:r>
              <a:rPr lang="en-US" sz="4000" dirty="0" smtClean="0"/>
              <a:t>) that </a:t>
            </a:r>
            <a:r>
              <a:rPr lang="en-US" sz="4000" dirty="0"/>
              <a:t>contains a </a:t>
            </a:r>
            <a:r>
              <a:rPr lang="en-US" sz="4000" dirty="0" err="1"/>
              <a:t>JLabel</a:t>
            </a:r>
            <a:r>
              <a:rPr lang="en-US" sz="4000" dirty="0"/>
              <a:t> (with text “I’m joining LPC”) and  2 </a:t>
            </a:r>
            <a:r>
              <a:rPr lang="en-US" sz="4000" dirty="0" err="1"/>
              <a:t>JRadioButtons</a:t>
            </a:r>
            <a:r>
              <a:rPr lang="en-US" sz="4000" dirty="0"/>
              <a:t> (with texts of “Bold” and “Italic”). Change the font style of the </a:t>
            </a:r>
            <a:r>
              <a:rPr lang="en-US" sz="4000" dirty="0" err="1"/>
              <a:t>JLabel</a:t>
            </a:r>
            <a:r>
              <a:rPr lang="en-US" sz="4000" dirty="0"/>
              <a:t> depending on the selection among the </a:t>
            </a:r>
            <a:r>
              <a:rPr lang="en-US" sz="4000" dirty="0" err="1"/>
              <a:t>JRadioButtons</a:t>
            </a:r>
            <a:r>
              <a:rPr lang="en-US" sz="4000" dirty="0"/>
              <a:t>. Set the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</a:t>
            </a:r>
            <a:r>
              <a:rPr lang="en-US" sz="4000" dirty="0"/>
              <a:t>size to 200x300 and the title to “</a:t>
            </a:r>
            <a:r>
              <a:rPr lang="en-US" sz="4000" dirty="0" err="1"/>
              <a:t>RadioButton</a:t>
            </a:r>
            <a:r>
              <a:rPr lang="en-US" sz="4000" dirty="0"/>
              <a:t> Rules”.</a:t>
            </a:r>
          </a:p>
          <a:p>
            <a:pPr marL="0" lv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9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7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9296400" cy="228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Create </a:t>
            </a:r>
            <a:r>
              <a:rPr lang="en-US" sz="4000" dirty="0" err="1" smtClean="0"/>
              <a:t>JFrame</a:t>
            </a:r>
            <a:r>
              <a:rPr lang="en-US" sz="4000" dirty="0" smtClean="0"/>
              <a:t> class that </a:t>
            </a:r>
            <a:r>
              <a:rPr lang="en-US" sz="4000" dirty="0"/>
              <a:t>contains a </a:t>
            </a:r>
            <a:r>
              <a:rPr lang="en-US" sz="4000" dirty="0" err="1"/>
              <a:t>JLabel</a:t>
            </a:r>
            <a:r>
              <a:rPr lang="en-US" sz="4000" dirty="0"/>
              <a:t> (with text “Result”) and a </a:t>
            </a:r>
            <a:r>
              <a:rPr lang="en-US" sz="4000" dirty="0" err="1"/>
              <a:t>JComboBox</a:t>
            </a:r>
            <a:r>
              <a:rPr lang="en-US" sz="4000" dirty="0"/>
              <a:t> that has the following values: “KSA”, “UAE”, “USA”.  Display in </a:t>
            </a:r>
            <a:r>
              <a:rPr lang="en-US" sz="4000" dirty="0" err="1"/>
              <a:t>JLabel</a:t>
            </a:r>
            <a:r>
              <a:rPr lang="en-US" sz="4000" dirty="0"/>
              <a:t> the selected value. Set the frame size to 200x300 and the title to “</a:t>
            </a:r>
            <a:r>
              <a:rPr lang="en-US" sz="4000" dirty="0" err="1"/>
              <a:t>JComboBox</a:t>
            </a:r>
            <a:r>
              <a:rPr lang="en-US" sz="4000" dirty="0"/>
              <a:t> Rules”.</a:t>
            </a:r>
          </a:p>
          <a:p>
            <a:pPr marL="0" lv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33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1143</TotalTime>
  <Words>485</Words>
  <Application>Microsoft Office PowerPoint</Application>
  <PresentationFormat>On-screen Show (4:3)</PresentationFormat>
  <Paragraphs>89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OOP 2</vt:lpstr>
      <vt:lpstr>Guided Problem No. 1 </vt:lpstr>
      <vt:lpstr>Guided Problem No. 2 </vt:lpstr>
      <vt:lpstr>Guided Problem No. 3 </vt:lpstr>
      <vt:lpstr>Guided Problem No. 4 </vt:lpstr>
      <vt:lpstr>Summary</vt:lpstr>
      <vt:lpstr>Guided Problem No. 5 </vt:lpstr>
      <vt:lpstr>Guided Problem No. 6 </vt:lpstr>
      <vt:lpstr>Guided Problem No. 7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1</dc:title>
  <dc:creator>Rizaldy Rapsing</dc:creator>
  <cp:lastModifiedBy>DELL</cp:lastModifiedBy>
  <cp:revision>80</cp:revision>
  <cp:lastPrinted>2015-10-14T16:11:31Z</cp:lastPrinted>
  <dcterms:created xsi:type="dcterms:W3CDTF">2012-09-08T07:55:43Z</dcterms:created>
  <dcterms:modified xsi:type="dcterms:W3CDTF">2015-10-18T17:55:32Z</dcterms:modified>
</cp:coreProperties>
</file>