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5" r:id="rId3"/>
    <p:sldId id="298" r:id="rId4"/>
    <p:sldId id="29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6427" autoAdjust="0"/>
  </p:normalViewPr>
  <p:slideViewPr>
    <p:cSldViewPr>
      <p:cViewPr>
        <p:scale>
          <a:sx n="81" d="100"/>
          <a:sy n="81" d="100"/>
        </p:scale>
        <p:origin x="-105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32864-BF98-430F-9110-29500703511A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D7338-02EE-453C-91FB-D28F9FFC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Guided Exercises</a:t>
            </a:r>
          </a:p>
          <a:p>
            <a:r>
              <a:rPr lang="en-PH" dirty="0" err="1" smtClean="0"/>
              <a:t>JTextArea</a:t>
            </a:r>
            <a:r>
              <a:rPr lang="en-PH" dirty="0" smtClean="0"/>
              <a:t>, </a:t>
            </a:r>
            <a:r>
              <a:rPr lang="en-PH" dirty="0" err="1" smtClean="0"/>
              <a:t>JScrollPane</a:t>
            </a:r>
            <a:endParaRPr lang="en-US" dirty="0" smtClean="0"/>
          </a:p>
          <a:p>
            <a:r>
              <a:rPr lang="en-PH" dirty="0" smtClean="0"/>
              <a:t>Week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22860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3600" dirty="0"/>
              <a:t>Create a </a:t>
            </a:r>
            <a:r>
              <a:rPr lang="en-US" sz="3600" dirty="0" err="1" smtClean="0"/>
              <a:t>JFrame</a:t>
            </a:r>
            <a:r>
              <a:rPr lang="en-US" sz="3600" dirty="0" smtClean="0"/>
              <a:t> class (</a:t>
            </a:r>
            <a:r>
              <a:rPr lang="en-US" sz="3600" dirty="0" err="1" smtClean="0"/>
              <a:t>SampleTextArea</a:t>
            </a:r>
            <a:r>
              <a:rPr lang="en-US" sz="3600" dirty="0" smtClean="0"/>
              <a:t>) that </a:t>
            </a:r>
            <a:r>
              <a:rPr lang="en-US" sz="3600" dirty="0"/>
              <a:t>contains a </a:t>
            </a:r>
            <a:r>
              <a:rPr lang="en-US" sz="3600" dirty="0" err="1" smtClean="0"/>
              <a:t>JTextArea</a:t>
            </a:r>
            <a:r>
              <a:rPr lang="en-US" sz="3600" dirty="0" smtClean="0"/>
              <a:t> </a:t>
            </a:r>
            <a:r>
              <a:rPr lang="en-US" sz="3600" dirty="0"/>
              <a:t>object </a:t>
            </a:r>
            <a:r>
              <a:rPr lang="en-US" sz="3600" dirty="0" smtClean="0"/>
              <a:t>Set </a:t>
            </a:r>
            <a:r>
              <a:rPr lang="en-US" sz="3600" dirty="0"/>
              <a:t>the </a:t>
            </a:r>
            <a:r>
              <a:rPr lang="en-US" sz="3600" dirty="0" err="1" smtClean="0"/>
              <a:t>JFrame</a:t>
            </a:r>
            <a:r>
              <a:rPr lang="en-US" sz="3600" dirty="0" smtClean="0"/>
              <a:t> </a:t>
            </a:r>
            <a:r>
              <a:rPr lang="en-US" sz="3600" dirty="0"/>
              <a:t>size to 300x300</a:t>
            </a:r>
            <a:r>
              <a:rPr lang="en-US" sz="3600" dirty="0" smtClean="0"/>
              <a:t>. (run and observe text wrapping)</a:t>
            </a:r>
          </a:p>
          <a:p>
            <a:pPr marL="0" lvl="0" indent="0" algn="just">
              <a:buNone/>
            </a:pPr>
            <a:endParaRPr lang="en-US" sz="3600" dirty="0"/>
          </a:p>
          <a:p>
            <a:pPr marL="0" lvl="0" indent="0" algn="just">
              <a:buNone/>
            </a:pPr>
            <a:r>
              <a:rPr lang="en-US" sz="3600" dirty="0" smtClean="0"/>
              <a:t>Later:</a:t>
            </a:r>
          </a:p>
          <a:p>
            <a:pPr algn="just"/>
            <a:r>
              <a:rPr lang="en-PH" sz="3600" dirty="0" err="1" smtClean="0"/>
              <a:t>setLineWrap</a:t>
            </a:r>
            <a:r>
              <a:rPr lang="en-PH" sz="3600" dirty="0" smtClean="0"/>
              <a:t> to true (run and observe)</a:t>
            </a:r>
          </a:p>
          <a:p>
            <a:pPr algn="just"/>
            <a:r>
              <a:rPr lang="en-PH" sz="3600" dirty="0" err="1" smtClean="0"/>
              <a:t>selWrapStyleWord</a:t>
            </a:r>
            <a:r>
              <a:rPr lang="en-PH" sz="3600" dirty="0" smtClean="0"/>
              <a:t> to true (run and observe)</a:t>
            </a:r>
            <a:endParaRPr lang="en-US" sz="3200" dirty="0" smtClean="0"/>
          </a:p>
          <a:p>
            <a:pPr marL="461963" lvl="0" indent="-461963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58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2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22860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3600" dirty="0" smtClean="0"/>
              <a:t>Continue with the previous problem by adding a </a:t>
            </a:r>
            <a:r>
              <a:rPr lang="en-US" sz="3600" dirty="0" err="1" smtClean="0"/>
              <a:t>JButton</a:t>
            </a:r>
            <a:r>
              <a:rPr lang="en-US" sz="3600" dirty="0" smtClean="0"/>
              <a:t> that when clicked will reset the contents of the </a:t>
            </a:r>
            <a:r>
              <a:rPr lang="en-US" sz="3600" dirty="0" err="1" smtClean="0"/>
              <a:t>JTextArea</a:t>
            </a:r>
            <a:r>
              <a:rPr lang="en-US" sz="3600" dirty="0" smtClean="0"/>
              <a:t> to null.</a:t>
            </a:r>
          </a:p>
          <a:p>
            <a:pPr marL="0" lvl="0" indent="0" algn="just">
              <a:buNone/>
            </a:pPr>
            <a:endParaRPr lang="en-US" sz="3600" dirty="0"/>
          </a:p>
          <a:p>
            <a:pPr marL="461963" lvl="0" indent="-461963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25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</a:t>
            </a:r>
            <a:r>
              <a:rPr lang="en-US" dirty="0"/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22860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3600" dirty="0" smtClean="0"/>
              <a:t>Continue with the previous problem by adding a </a:t>
            </a:r>
            <a:r>
              <a:rPr lang="en-US" sz="3600" dirty="0" err="1" smtClean="0"/>
              <a:t>JScrollPane</a:t>
            </a:r>
            <a:r>
              <a:rPr lang="en-US" sz="3600" dirty="0" smtClean="0"/>
              <a:t> to the </a:t>
            </a:r>
            <a:r>
              <a:rPr lang="en-US" sz="3600" dirty="0" err="1" smtClean="0"/>
              <a:t>JTextArea</a:t>
            </a:r>
            <a:r>
              <a:rPr lang="en-US" sz="3600" dirty="0" smtClean="0"/>
              <a:t>.</a:t>
            </a:r>
          </a:p>
          <a:p>
            <a:pPr marL="0" lvl="0" indent="0" algn="just">
              <a:buNone/>
            </a:pPr>
            <a:r>
              <a:rPr lang="en-PH" sz="3600" dirty="0" smtClean="0"/>
              <a:t>Set the Vertical and Horizontal bars as needed.</a:t>
            </a:r>
          </a:p>
          <a:p>
            <a:pPr marL="0" lvl="0" indent="0" algn="just">
              <a:buNone/>
            </a:pPr>
            <a:endParaRPr lang="en-PH" sz="3600" dirty="0"/>
          </a:p>
          <a:p>
            <a:pPr marL="0" lvl="0" indent="0" algn="just">
              <a:buNone/>
            </a:pPr>
            <a:r>
              <a:rPr lang="en-PH" sz="3600" dirty="0" smtClean="0"/>
              <a:t>Later, </a:t>
            </a:r>
            <a:r>
              <a:rPr lang="en-PH" sz="3600" dirty="0" err="1" smtClean="0"/>
              <a:t>setLineWrap</a:t>
            </a:r>
            <a:r>
              <a:rPr lang="en-PH" sz="3600" dirty="0" smtClean="0"/>
              <a:t> to false. Run </a:t>
            </a:r>
            <a:r>
              <a:rPr lang="en-PH" sz="3600" smtClean="0"/>
              <a:t>and observe.</a:t>
            </a:r>
            <a:endParaRPr lang="en-US" sz="3600" dirty="0" smtClean="0"/>
          </a:p>
          <a:p>
            <a:pPr marL="0" lvl="0" indent="0" algn="just">
              <a:buNone/>
            </a:pPr>
            <a:endParaRPr lang="en-US" sz="3600" dirty="0"/>
          </a:p>
          <a:p>
            <a:pPr marL="461963" lvl="0" indent="-461963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66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1363</TotalTime>
  <Words>141</Words>
  <Application>Microsoft Office PowerPoint</Application>
  <PresentationFormat>On-screen Show (4:3)</PresentationFormat>
  <Paragraphs>32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OOP 2</vt:lpstr>
      <vt:lpstr>Guided Problem No. 1 </vt:lpstr>
      <vt:lpstr>Guided Problem No. 2 </vt:lpstr>
      <vt:lpstr>Guided Problem No. 3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1</dc:title>
  <dc:creator>Rizaldy Rapsing</dc:creator>
  <cp:lastModifiedBy>DELL</cp:lastModifiedBy>
  <cp:revision>87</cp:revision>
  <dcterms:created xsi:type="dcterms:W3CDTF">2012-09-08T07:55:43Z</dcterms:created>
  <dcterms:modified xsi:type="dcterms:W3CDTF">2015-10-18T17:48:55Z</dcterms:modified>
</cp:coreProperties>
</file>