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8" autoAdjust="0"/>
  </p:normalViewPr>
  <p:slideViewPr>
    <p:cSldViewPr>
      <p:cViewPr>
        <p:scale>
          <a:sx n="72" d="100"/>
          <a:sy n="72" d="100"/>
        </p:scale>
        <p:origin x="-132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2864-BF98-430F-9110-29500703511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D7338-02EE-453C-91FB-D28F9FFC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D7338-02EE-453C-91FB-D28F9FFCB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Guided Exercises</a:t>
            </a:r>
          </a:p>
          <a:p>
            <a:r>
              <a:rPr lang="en-PH" dirty="0" err="1" smtClean="0"/>
              <a:t>BorderLayout</a:t>
            </a:r>
            <a:r>
              <a:rPr lang="en-PH" dirty="0" smtClean="0"/>
              <a:t>, </a:t>
            </a:r>
            <a:r>
              <a:rPr lang="en-PH" dirty="0" err="1" smtClean="0"/>
              <a:t>BoxLayout</a:t>
            </a:r>
            <a:endParaRPr lang="en-US" dirty="0" smtClean="0"/>
          </a:p>
          <a:p>
            <a:r>
              <a:rPr lang="en-PH" dirty="0" smtClean="0"/>
              <a:t>Week 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286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600" dirty="0"/>
              <a:t>Create a </a:t>
            </a:r>
            <a:r>
              <a:rPr lang="en-US" sz="3600" dirty="0" err="1" smtClean="0"/>
              <a:t>JFrame</a:t>
            </a:r>
            <a:r>
              <a:rPr lang="en-US" sz="3600" dirty="0" smtClean="0"/>
              <a:t> class (</a:t>
            </a:r>
            <a:r>
              <a:rPr lang="en-US" sz="3600" dirty="0" err="1" smtClean="0"/>
              <a:t>SampleLayout</a:t>
            </a:r>
            <a:r>
              <a:rPr lang="en-US" sz="3600" dirty="0" smtClean="0"/>
              <a:t>) that </a:t>
            </a:r>
            <a:r>
              <a:rPr lang="en-US" sz="3600" dirty="0"/>
              <a:t>contains </a:t>
            </a:r>
            <a:r>
              <a:rPr lang="en-US" sz="3600" dirty="0" smtClean="0"/>
              <a:t>5 </a:t>
            </a:r>
            <a:r>
              <a:rPr lang="en-US" sz="3600" dirty="0" err="1" smtClean="0"/>
              <a:t>JButtons</a:t>
            </a:r>
            <a:r>
              <a:rPr lang="en-US" sz="3600" dirty="0" smtClean="0"/>
              <a:t>. Set </a:t>
            </a:r>
            <a:r>
              <a:rPr lang="en-US" sz="3600" dirty="0"/>
              <a:t>the </a:t>
            </a:r>
            <a:r>
              <a:rPr lang="en-US" sz="3600" dirty="0" err="1" smtClean="0"/>
              <a:t>JFrame</a:t>
            </a:r>
            <a:r>
              <a:rPr lang="en-US" sz="3600" dirty="0" smtClean="0"/>
              <a:t> </a:t>
            </a:r>
            <a:r>
              <a:rPr lang="en-US" sz="3600" dirty="0"/>
              <a:t>size to </a:t>
            </a:r>
            <a:r>
              <a:rPr lang="en-US" sz="3600" dirty="0" smtClean="0"/>
              <a:t>400x400. Do not set any layout. Note: </a:t>
            </a:r>
            <a:r>
              <a:rPr lang="en-US" sz="3600" dirty="0" err="1" smtClean="0"/>
              <a:t>BorderLayout</a:t>
            </a:r>
            <a:r>
              <a:rPr lang="en-US" sz="3600" dirty="0" smtClean="0"/>
              <a:t> is the default layout.</a:t>
            </a:r>
          </a:p>
          <a:p>
            <a:pPr marL="0" lvl="0" indent="0" algn="just">
              <a:buNone/>
            </a:pPr>
            <a:endParaRPr lang="en-US" sz="3600" dirty="0"/>
          </a:p>
          <a:p>
            <a:pPr marL="0" lvl="0" indent="0" algn="just">
              <a:buNone/>
            </a:pPr>
            <a:r>
              <a:rPr lang="en-US" sz="3600" dirty="0" smtClean="0"/>
              <a:t>Later:</a:t>
            </a:r>
          </a:p>
          <a:p>
            <a:pPr algn="just"/>
            <a:r>
              <a:rPr lang="en-PH" sz="3200" dirty="0" smtClean="0"/>
              <a:t>Place the 5 </a:t>
            </a:r>
            <a:r>
              <a:rPr lang="en-PH" sz="3200" dirty="0" err="1" smtClean="0"/>
              <a:t>JButtons</a:t>
            </a:r>
            <a:r>
              <a:rPr lang="en-PH" sz="3200" dirty="0" smtClean="0"/>
              <a:t> in North, South, East, West, and Center using </a:t>
            </a:r>
            <a:r>
              <a:rPr lang="en-PH" sz="3200" dirty="0" err="1" smtClean="0"/>
              <a:t>BorderLayout</a:t>
            </a:r>
            <a:r>
              <a:rPr lang="en-PH" sz="3200" dirty="0" smtClean="0"/>
              <a:t>.</a:t>
            </a:r>
          </a:p>
          <a:p>
            <a:pPr algn="just"/>
            <a:r>
              <a:rPr lang="en-PH" sz="3200" dirty="0" smtClean="0"/>
              <a:t>Add a </a:t>
            </a:r>
            <a:r>
              <a:rPr lang="en-PH" sz="3200" dirty="0" err="1" smtClean="0"/>
              <a:t>JLabel</a:t>
            </a:r>
            <a:r>
              <a:rPr lang="en-PH" sz="3200" dirty="0" smtClean="0"/>
              <a:t> beside the first </a:t>
            </a:r>
            <a:r>
              <a:rPr lang="en-PH" sz="3200" dirty="0" err="1" smtClean="0"/>
              <a:t>JButton</a:t>
            </a:r>
            <a:r>
              <a:rPr lang="en-PH" sz="3200" dirty="0" smtClean="0"/>
              <a:t> in the North.</a:t>
            </a:r>
            <a:endParaRPr lang="en-US" sz="2800" dirty="0" smtClean="0"/>
          </a:p>
          <a:p>
            <a:pPr marL="461963" lvl="0" indent="-461963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58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Guided Problem No. 2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286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3600" dirty="0" smtClean="0"/>
              <a:t>Continue with the previous problem:</a:t>
            </a:r>
          </a:p>
          <a:p>
            <a:pPr algn="just"/>
            <a:r>
              <a:rPr lang="en-US" sz="3600" dirty="0" smtClean="0"/>
              <a:t>add 2 more </a:t>
            </a:r>
            <a:r>
              <a:rPr lang="en-US" sz="3600" dirty="0" err="1" smtClean="0"/>
              <a:t>JPanels</a:t>
            </a:r>
            <a:r>
              <a:rPr lang="en-US" sz="3600" dirty="0" smtClean="0"/>
              <a:t> in the center and south (</a:t>
            </a:r>
            <a:r>
              <a:rPr lang="en-US" sz="3600" dirty="0" err="1" smtClean="0"/>
              <a:t>BorderLayout</a:t>
            </a:r>
            <a:r>
              <a:rPr lang="en-US" sz="3600" dirty="0" smtClean="0"/>
              <a:t>)</a:t>
            </a:r>
          </a:p>
          <a:p>
            <a:pPr algn="just"/>
            <a:r>
              <a:rPr lang="en-PH" sz="3600" dirty="0" smtClean="0"/>
              <a:t>make the layout of 1</a:t>
            </a:r>
            <a:r>
              <a:rPr lang="en-PH" sz="3600" baseline="30000" dirty="0" smtClean="0"/>
              <a:t>st</a:t>
            </a:r>
            <a:r>
              <a:rPr lang="en-PH" sz="3600" dirty="0" smtClean="0"/>
              <a:t> and 3</a:t>
            </a:r>
            <a:r>
              <a:rPr lang="en-PH" sz="3600" baseline="30000" dirty="0" smtClean="0"/>
              <a:t>rd</a:t>
            </a:r>
            <a:r>
              <a:rPr lang="en-PH" sz="3600" dirty="0" smtClean="0"/>
              <a:t> </a:t>
            </a:r>
            <a:r>
              <a:rPr lang="en-PH" sz="3600" dirty="0" err="1" smtClean="0"/>
              <a:t>JPanels</a:t>
            </a:r>
            <a:r>
              <a:rPr lang="en-PH" sz="3600" dirty="0" smtClean="0"/>
              <a:t> to </a:t>
            </a:r>
            <a:r>
              <a:rPr lang="en-PH" sz="3600" dirty="0" err="1" smtClean="0"/>
              <a:t>BoxLayout</a:t>
            </a:r>
            <a:r>
              <a:rPr lang="en-PH" sz="3600" dirty="0" smtClean="0"/>
              <a:t> in the Y_AXIS</a:t>
            </a:r>
          </a:p>
          <a:p>
            <a:pPr algn="just"/>
            <a:r>
              <a:rPr lang="en-PH" sz="3600" dirty="0" smtClean="0"/>
              <a:t>make the layout of 2</a:t>
            </a:r>
            <a:r>
              <a:rPr lang="en-PH" sz="3600" baseline="30000" dirty="0" smtClean="0"/>
              <a:t>nd</a:t>
            </a:r>
            <a:r>
              <a:rPr lang="en-PH" sz="3600" dirty="0" smtClean="0"/>
              <a:t> </a:t>
            </a:r>
            <a:r>
              <a:rPr lang="en-PH" sz="3600" dirty="0" err="1" smtClean="0"/>
              <a:t>JPanel</a:t>
            </a:r>
            <a:r>
              <a:rPr lang="en-PH" sz="3600" dirty="0" smtClean="0"/>
              <a:t> to </a:t>
            </a:r>
            <a:r>
              <a:rPr lang="en-PH" sz="3600" dirty="0" err="1" smtClean="0"/>
              <a:t>BoxLayout</a:t>
            </a:r>
            <a:r>
              <a:rPr lang="en-PH" sz="3600" dirty="0" smtClean="0"/>
              <a:t> in the X_AXIS</a:t>
            </a:r>
          </a:p>
          <a:p>
            <a:pPr algn="just"/>
            <a:r>
              <a:rPr lang="en-PH" sz="3600" dirty="0" smtClean="0"/>
              <a:t>add 2</a:t>
            </a:r>
            <a:r>
              <a:rPr lang="en-PH" sz="3600" baseline="30000" dirty="0" smtClean="0"/>
              <a:t>nd</a:t>
            </a:r>
            <a:r>
              <a:rPr lang="en-PH" sz="3600" dirty="0" smtClean="0"/>
              <a:t> &amp; 3</a:t>
            </a:r>
            <a:r>
              <a:rPr lang="en-PH" sz="3600" baseline="30000" dirty="0" smtClean="0"/>
              <a:t>rd</a:t>
            </a:r>
            <a:r>
              <a:rPr lang="en-PH" sz="3600" dirty="0" smtClean="0"/>
              <a:t> </a:t>
            </a:r>
            <a:r>
              <a:rPr lang="en-PH" sz="3600" dirty="0" err="1" smtClean="0"/>
              <a:t>JButtons</a:t>
            </a:r>
            <a:r>
              <a:rPr lang="en-PH" sz="3600" dirty="0" smtClean="0"/>
              <a:t> to 2</a:t>
            </a:r>
            <a:r>
              <a:rPr lang="en-PH" sz="3600" baseline="30000" dirty="0" smtClean="0"/>
              <a:t>nd</a:t>
            </a:r>
            <a:r>
              <a:rPr lang="en-PH" sz="3600" dirty="0" smtClean="0"/>
              <a:t> </a:t>
            </a:r>
            <a:r>
              <a:rPr lang="en-PH" sz="3600" dirty="0" err="1" smtClean="0"/>
              <a:t>JPanel</a:t>
            </a:r>
            <a:endParaRPr lang="en-PH" sz="3600" dirty="0" smtClean="0"/>
          </a:p>
          <a:p>
            <a:pPr algn="just"/>
            <a:r>
              <a:rPr lang="en-PH" sz="3600" dirty="0" smtClean="0"/>
              <a:t>add 4</a:t>
            </a:r>
            <a:r>
              <a:rPr lang="en-PH" sz="3600" baseline="30000" dirty="0" smtClean="0"/>
              <a:t>th</a:t>
            </a:r>
            <a:r>
              <a:rPr lang="en-PH" sz="3600" dirty="0" smtClean="0"/>
              <a:t> &amp; 5</a:t>
            </a:r>
            <a:r>
              <a:rPr lang="en-PH" sz="3600" baseline="30000" dirty="0" smtClean="0"/>
              <a:t>th</a:t>
            </a:r>
            <a:r>
              <a:rPr lang="en-PH" sz="3600" dirty="0" smtClean="0"/>
              <a:t> </a:t>
            </a:r>
            <a:r>
              <a:rPr lang="en-PH" sz="3600" dirty="0" err="1" smtClean="0"/>
              <a:t>JButtons</a:t>
            </a:r>
            <a:r>
              <a:rPr lang="en-PH" sz="3600" dirty="0" smtClean="0"/>
              <a:t> to 3</a:t>
            </a:r>
            <a:r>
              <a:rPr lang="en-PH" sz="3600" baseline="30000" dirty="0" smtClean="0"/>
              <a:t>rd</a:t>
            </a:r>
            <a:r>
              <a:rPr lang="en-PH" sz="3600" dirty="0" smtClean="0"/>
              <a:t> </a:t>
            </a:r>
            <a:r>
              <a:rPr lang="en-PH" sz="3600" dirty="0" err="1" smtClean="0"/>
              <a:t>JPanel</a:t>
            </a:r>
            <a:r>
              <a:rPr lang="en-PH" sz="3600" dirty="0" smtClean="0"/>
              <a:t> 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marL="0" lvl="0" indent="0" algn="just">
              <a:buNone/>
            </a:pPr>
            <a:endParaRPr lang="en-US" sz="3600" dirty="0"/>
          </a:p>
          <a:p>
            <a:pPr marL="461963" lvl="0" indent="-461963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2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1436</TotalTime>
  <Words>155</Words>
  <Application>Microsoft Office PowerPoint</Application>
  <PresentationFormat>On-screen Show (4:3)</PresentationFormat>
  <Paragraphs>29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OOP 2</vt:lpstr>
      <vt:lpstr>Guided Problem No. 1 </vt:lpstr>
      <vt:lpstr>Guided Problem No. 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1</dc:title>
  <dc:creator>Rizaldy Rapsing</dc:creator>
  <cp:lastModifiedBy>DELL</cp:lastModifiedBy>
  <cp:revision>111</cp:revision>
  <dcterms:created xsi:type="dcterms:W3CDTF">2012-09-08T07:55:43Z</dcterms:created>
  <dcterms:modified xsi:type="dcterms:W3CDTF">2015-11-01T15:57:32Z</dcterms:modified>
</cp:coreProperties>
</file>