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1" r:id="rId2"/>
    <p:sldId id="257" r:id="rId3"/>
    <p:sldId id="258" r:id="rId4"/>
    <p:sldId id="260" r:id="rId5"/>
    <p:sldId id="259" r:id="rId6"/>
    <p:sldId id="262" r:id="rId7"/>
    <p:sldId id="263" r:id="rId8"/>
    <p:sldId id="261" r:id="rId9"/>
    <p:sldId id="266" r:id="rId10"/>
    <p:sldId id="267" r:id="rId11"/>
    <p:sldId id="268" r:id="rId12"/>
    <p:sldId id="269" r:id="rId13"/>
    <p:sldId id="270" r:id="rId14"/>
    <p:sldId id="272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01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800600"/>
            <a:ext cx="752633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5367338"/>
            <a:ext cx="752633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326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85107" y="1338479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73" y="1495525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226" y="4700702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98884" y="1338479"/>
            <a:ext cx="3302316" cy="407546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781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3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6" y="2435956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6450" y="2286000"/>
            <a:ext cx="3671888" cy="230028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047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486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8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5233988" y="0"/>
            <a:ext cx="39100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5" y="586171"/>
            <a:ext cx="1701800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862" y="446089"/>
            <a:ext cx="4947376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38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36365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03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0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2951396"/>
            <a:ext cx="7526337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3" y="5281200"/>
            <a:ext cx="7526337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495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996" y="2222287"/>
            <a:ext cx="367072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0" y="2222287"/>
            <a:ext cx="3670720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343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6" y="2174875"/>
            <a:ext cx="367072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96" y="2751137"/>
            <a:ext cx="3687391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2174875"/>
            <a:ext cx="367072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751137"/>
            <a:ext cx="3670720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68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56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3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3" y="446086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4" y="446087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2260737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41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727521"/>
            <a:ext cx="350154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996" y="2344684"/>
            <a:ext cx="350154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7" y="6041361"/>
            <a:ext cx="73265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1"/>
            <a:ext cx="247156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7"/>
            <a:ext cx="796616" cy="49059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959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7" y="2184400"/>
            <a:ext cx="7524003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381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3DEE06-65A9-0698-CE53-BBF06AA93D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A6D7A-FCB1-2C9E-2D61-E2F92808C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243" y="843114"/>
            <a:ext cx="7524003" cy="1051674"/>
          </a:xfrm>
        </p:spPr>
        <p:txBody>
          <a:bodyPr/>
          <a:lstStyle/>
          <a:p>
            <a:r>
              <a:rPr lang="en-US" dirty="0" err="1"/>
              <a:t>Schola₹Shopy</a:t>
            </a:r>
            <a:r>
              <a:rPr lang="en-US" dirty="0"/>
              <a:t>: </a:t>
            </a:r>
            <a:r>
              <a:rPr lang="en-US" sz="3600" dirty="0"/>
              <a:t>A Second-Hand Marketplace for College Students</a:t>
            </a:r>
            <a:endParaRPr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9B3148-E723-2F77-DC76-4B2563328F27}"/>
              </a:ext>
            </a:extLst>
          </p:cNvPr>
          <p:cNvSpPr txBox="1"/>
          <p:nvPr/>
        </p:nvSpPr>
        <p:spPr>
          <a:xfrm>
            <a:off x="169682" y="2793485"/>
            <a:ext cx="897431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Internship Assessment Project</a:t>
            </a:r>
          </a:p>
          <a:p>
            <a:endParaRPr lang="en-US" sz="3600" dirty="0"/>
          </a:p>
          <a:p>
            <a:r>
              <a:rPr lang="en-US" sz="3600" dirty="0"/>
              <a:t>Presented by: Amar Gupta</a:t>
            </a:r>
          </a:p>
          <a:p>
            <a:r>
              <a:rPr lang="en-US" sz="3600" dirty="0"/>
              <a:t>Roll Number: 2100271540009</a:t>
            </a:r>
          </a:p>
          <a:p>
            <a:endParaRPr lang="en-US" sz="3600" dirty="0"/>
          </a:p>
          <a:p>
            <a:r>
              <a:rPr lang="en-US" sz="3600" dirty="0"/>
              <a:t>Ajay Kumar Garg Engineering College</a:t>
            </a:r>
          </a:p>
        </p:txBody>
      </p:sp>
    </p:spTree>
    <p:extLst>
      <p:ext uri="{BB962C8B-B14F-4D97-AF65-F5344CB8AC3E}">
        <p14:creationId xmlns:p14="http://schemas.microsoft.com/office/powerpoint/2010/main" val="3128318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541216-689D-23E7-7CA3-8F9662B95D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FCFD5D-720F-E4A2-D71D-4FA32E4FE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823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81693A-4952-9784-4AD4-F7208114E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204"/>
            <a:ext cx="9144000" cy="674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140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108FA4-85DC-7566-E27E-9293395C01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7E80E3-04C4-6D2E-49C3-CB49B3DC6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982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0A65A6-9D9E-E5C3-18C2-7DC925F63E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EE1DE28-C8E1-B7ED-5BE7-3D7FB16C6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83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1C12C2-C4B6-B1C2-2EAC-ECB7E31A6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194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Summary: Schola₹Shopy is a comprehensive solution promoting cost savings, sustainability, and trust within the student community.</a:t>
            </a:r>
          </a:p>
          <a:p>
            <a:endParaRPr/>
          </a:p>
          <a:p>
            <a:r>
              <a:t>Future Vision:</a:t>
            </a:r>
          </a:p>
          <a:p>
            <a:r>
              <a:t>- Expand functionality with AI and geolocation.</a:t>
            </a:r>
          </a:p>
          <a:p>
            <a:r>
              <a:t>- Introduce mobile applications.</a:t>
            </a:r>
          </a:p>
          <a:p>
            <a:r>
              <a:t>- Enhance payment and security systems.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Objective: To create a cost-effective, secure platform for college students to buy and sell second-hand items.</a:t>
            </a:r>
          </a:p>
          <a:p>
            <a:r>
              <a:rPr dirty="0"/>
              <a:t>Purpose:</a:t>
            </a:r>
          </a:p>
          <a:p>
            <a:r>
              <a:rPr dirty="0"/>
              <a:t>- Save costs and time for students.</a:t>
            </a:r>
          </a:p>
          <a:p>
            <a:r>
              <a:rPr dirty="0"/>
              <a:t>- Promote sustainability through reuse.</a:t>
            </a:r>
          </a:p>
          <a:p>
            <a:r>
              <a:rPr dirty="0"/>
              <a:t>- Build a trustworthy student-exclusive marketplace.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Challenges:</a:t>
            </a:r>
          </a:p>
          <a:p>
            <a:r>
              <a:rPr dirty="0"/>
              <a:t>- High costs due to third-party involvement.</a:t>
            </a:r>
          </a:p>
          <a:p>
            <a:r>
              <a:rPr dirty="0"/>
              <a:t>- Lack of secure platforms for student-exclusive transactions.</a:t>
            </a:r>
          </a:p>
          <a:p>
            <a:r>
              <a:rPr dirty="0"/>
              <a:t>- Inefficient resource utilization and environmental waste.</a:t>
            </a:r>
          </a:p>
          <a:p>
            <a:r>
              <a:rPr dirty="0"/>
              <a:t>Solution: A platform tailored for students to directly connect buyers and sellers.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389" y="357888"/>
            <a:ext cx="7524003" cy="970450"/>
          </a:xfrm>
        </p:spPr>
        <p:txBody>
          <a:bodyPr/>
          <a:lstStyle/>
          <a:p>
            <a:r>
              <a:rPr dirty="0"/>
              <a:t>Technical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47" y="2378377"/>
            <a:ext cx="7524003" cy="3636510"/>
          </a:xfrm>
        </p:spPr>
        <p:txBody>
          <a:bodyPr>
            <a:normAutofit fontScale="85000" lnSpcReduction="20000"/>
          </a:bodyPr>
          <a:lstStyle/>
          <a:p>
            <a:r>
              <a:rPr dirty="0"/>
              <a:t>Frontend:</a:t>
            </a:r>
          </a:p>
          <a:p>
            <a:r>
              <a:rPr dirty="0"/>
              <a:t>- ReactJS for responsive design.</a:t>
            </a:r>
          </a:p>
          <a:p>
            <a:r>
              <a:rPr dirty="0"/>
              <a:t>- Context API for efficient state management.</a:t>
            </a:r>
          </a:p>
          <a:p>
            <a:endParaRPr dirty="0"/>
          </a:p>
          <a:p>
            <a:r>
              <a:rPr dirty="0"/>
              <a:t>Backend:</a:t>
            </a:r>
          </a:p>
          <a:p>
            <a:r>
              <a:rPr dirty="0"/>
              <a:t>- Node.js with Express for RESTful APIs.</a:t>
            </a:r>
          </a:p>
          <a:p>
            <a:r>
              <a:rPr dirty="0"/>
              <a:t>- MongoDB for flexible data storage.</a:t>
            </a:r>
          </a:p>
          <a:p>
            <a:endParaRPr dirty="0"/>
          </a:p>
          <a:p>
            <a:r>
              <a:rPr dirty="0"/>
              <a:t>Integration:</a:t>
            </a:r>
          </a:p>
          <a:p>
            <a:r>
              <a:rPr dirty="0"/>
              <a:t>- Gemini API for real-time pricing (future scope).</a:t>
            </a:r>
          </a:p>
          <a:p>
            <a:r>
              <a:rPr dirty="0"/>
              <a:t>- Google Maps API for geolocation services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dirty="0"/>
              <a:t> (future scope).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4DDB56-6A5D-CB46-1045-B24DEEA3A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0"/>
            <a:ext cx="4572000" cy="18853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EB792F-3B3A-4D35-4BC6-F64F91F25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498" y="1970202"/>
            <a:ext cx="3639807" cy="478881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1. User-Friendly Interface: Easy browsing, listing, and purchasing.</a:t>
            </a:r>
          </a:p>
          <a:p>
            <a:r>
              <a:rPr dirty="0"/>
              <a:t>2. User Authentication &amp; Security:</a:t>
            </a:r>
          </a:p>
          <a:p>
            <a:r>
              <a:rPr dirty="0"/>
              <a:t>- JWT for secure sessions</a:t>
            </a:r>
          </a:p>
          <a:p>
            <a:r>
              <a:rPr dirty="0"/>
              <a:t>- SSL/TLS encryption</a:t>
            </a:r>
          </a:p>
          <a:p>
            <a:r>
              <a:rPr dirty="0"/>
              <a:t>- </a:t>
            </a:r>
            <a:r>
              <a:rPr dirty="0" err="1"/>
              <a:t>Bcrypt</a:t>
            </a:r>
            <a:r>
              <a:rPr dirty="0"/>
              <a:t> for password hashing</a:t>
            </a:r>
          </a:p>
          <a:p>
            <a:r>
              <a:rPr dirty="0"/>
              <a:t>3. User/Admin Dashboards:</a:t>
            </a:r>
          </a:p>
          <a:p>
            <a:r>
              <a:rPr dirty="0"/>
              <a:t>- Manage orders, profiles, and inventories.</a:t>
            </a:r>
          </a:p>
          <a:p>
            <a:r>
              <a:rPr dirty="0"/>
              <a:t>4. Secure Payment Gateway: </a:t>
            </a:r>
            <a:r>
              <a:rPr dirty="0" err="1"/>
              <a:t>Razorpay</a:t>
            </a:r>
            <a:r>
              <a:rPr dirty="0"/>
              <a:t> integration (future scope).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Societal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Sustainability Goals:</a:t>
            </a:r>
          </a:p>
          <a:p>
            <a:r>
              <a:t>- Reduce waste and environmental pollution.</a:t>
            </a:r>
          </a:p>
          <a:p>
            <a:r>
              <a:t>- Conserve resources by reusing products.</a:t>
            </a:r>
          </a:p>
          <a:p>
            <a:r>
              <a:t>- Lower carbon emissions through decreased manufacturing.</a:t>
            </a:r>
          </a:p>
          <a:p>
            <a:endParaRPr/>
          </a:p>
          <a:p>
            <a:r>
              <a:t>Economic Benefits:</a:t>
            </a:r>
          </a:p>
          <a:p>
            <a:r>
              <a:t>- Cost-effective solutions for students.</a:t>
            </a:r>
          </a:p>
          <a:p>
            <a:r>
              <a:t>- Support for a circular economy.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Feasibility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Cost Efficiency:</a:t>
            </a:r>
          </a:p>
          <a:p>
            <a:r>
              <a:rPr dirty="0"/>
              <a:t> Minimal setup requirements (only a computer or laptop needed).</a:t>
            </a:r>
          </a:p>
          <a:p>
            <a:endParaRPr dirty="0"/>
          </a:p>
          <a:p>
            <a:r>
              <a:rPr dirty="0"/>
              <a:t>Target Audience: College students seeking affordable resources.</a:t>
            </a:r>
          </a:p>
          <a:p>
            <a:endParaRPr dirty="0"/>
          </a:p>
          <a:p>
            <a:r>
              <a:rPr dirty="0"/>
              <a:t>Long-Term Impact: Enhanced resource utilization and eco-conscious behavior.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and 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AI Features:</a:t>
            </a:r>
          </a:p>
          <a:p>
            <a:r>
              <a:rPr dirty="0"/>
              <a:t>- Machine Learning for personalized recommendations.</a:t>
            </a:r>
          </a:p>
          <a:p>
            <a:r>
              <a:rPr dirty="0"/>
              <a:t>- Advanced analytics for inventory management (future scope).</a:t>
            </a:r>
          </a:p>
          <a:p>
            <a:r>
              <a:rPr dirty="0"/>
              <a:t>Real-Time Chat: Direct communication between buyers and sellers (future scope).</a:t>
            </a:r>
          </a:p>
          <a:p>
            <a:r>
              <a:rPr dirty="0"/>
              <a:t>Payment Gateway: PCI DSS-compliant secure transactions with </a:t>
            </a:r>
            <a:r>
              <a:rPr dirty="0" err="1"/>
              <a:t>Razorpay</a:t>
            </a:r>
            <a:r>
              <a:rPr dirty="0"/>
              <a:t> (future scope).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838FED-7A3E-1C58-5C8B-37824922E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257122" cy="699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2963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50</TotalTime>
  <Words>414</Words>
  <Application>Microsoft Office PowerPoint</Application>
  <PresentationFormat>On-screen Show (4:3)</PresentationFormat>
  <Paragraphs>70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Century Gothic</vt:lpstr>
      <vt:lpstr>Wingdings 2</vt:lpstr>
      <vt:lpstr>Quotable</vt:lpstr>
      <vt:lpstr>Schola₹Shopy: A Second-Hand Marketplace for College Students</vt:lpstr>
      <vt:lpstr>Introduction</vt:lpstr>
      <vt:lpstr>Problem Statement</vt:lpstr>
      <vt:lpstr>Technical Stack</vt:lpstr>
      <vt:lpstr>Key Features</vt:lpstr>
      <vt:lpstr>Societal Impact</vt:lpstr>
      <vt:lpstr>Project Feasibility</vt:lpstr>
      <vt:lpstr>AI and Future Enhancements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HP</dc:creator>
  <cp:keywords/>
  <dc:description>generated using python-pptx</dc:description>
  <cp:lastModifiedBy>Amar Gupta</cp:lastModifiedBy>
  <cp:revision>2</cp:revision>
  <dcterms:created xsi:type="dcterms:W3CDTF">2013-01-27T09:14:16Z</dcterms:created>
  <dcterms:modified xsi:type="dcterms:W3CDTF">2024-12-02T17:34:40Z</dcterms:modified>
  <cp:category/>
</cp:coreProperties>
</file>