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4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7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2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3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119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48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3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99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18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2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7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9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2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1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0DC5-02F8-4154-A180-ABC997D86F1C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4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1D0DC5-02F8-4154-A180-ABC997D86F1C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7731D-C62E-42CC-A35A-9981BA0EC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16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685800"/>
            <a:ext cx="6477000" cy="1828800"/>
          </a:xfrm>
        </p:spPr>
        <p:txBody>
          <a:bodyPr/>
          <a:lstStyle/>
          <a:p>
            <a:r>
              <a:rPr lang="en-US" dirty="0" smtClean="0"/>
              <a:t>Exceptional Handling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ValueError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n=</a:t>
            </a:r>
            <a:r>
              <a:rPr lang="en-US" dirty="0" err="1" smtClean="0"/>
              <a:t>int</a:t>
            </a:r>
            <a:r>
              <a:rPr lang="en-US" dirty="0" smtClean="0"/>
              <a:t>(input(‘Enter the number’))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print(n</a:t>
            </a:r>
            <a:r>
              <a:rPr lang="en-US" dirty="0" smtClean="0"/>
              <a:t>**2)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ValueError</a:t>
            </a:r>
            <a:r>
              <a:rPr lang="en-US" dirty="0" smtClean="0"/>
              <a:t> as e:</a:t>
            </a:r>
          </a:p>
          <a:p>
            <a:pPr>
              <a:buNone/>
            </a:pPr>
            <a:r>
              <a:rPr lang="en-US" dirty="0" smtClean="0"/>
              <a:t>	print(“Please Check before you enter ”,e)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3.KeyboardInterrupt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n=</a:t>
            </a:r>
            <a:r>
              <a:rPr lang="en-US" dirty="0" err="1" smtClean="0"/>
              <a:t>int</a:t>
            </a:r>
            <a:r>
              <a:rPr lang="en-US" dirty="0" smtClean="0"/>
              <a:t>(input(‘Enter the number’))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print(n</a:t>
            </a:r>
            <a:r>
              <a:rPr lang="en-US" dirty="0" smtClean="0"/>
              <a:t>**2)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KeyboardInterrupt</a:t>
            </a:r>
            <a:r>
              <a:rPr lang="en-US" dirty="0" smtClean="0"/>
              <a:t> as e:</a:t>
            </a:r>
          </a:p>
          <a:p>
            <a:pPr>
              <a:buNone/>
            </a:pPr>
            <a:r>
              <a:rPr lang="en-US" dirty="0" smtClean="0"/>
              <a:t>	print(“Do not press </a:t>
            </a:r>
            <a:r>
              <a:rPr lang="en-US" dirty="0" err="1" smtClean="0"/>
              <a:t>ctrl+c</a:t>
            </a:r>
            <a:r>
              <a:rPr lang="en-US" dirty="0" smtClean="0"/>
              <a:t> ”,e)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TypeError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n=</a:t>
            </a:r>
            <a:r>
              <a:rPr lang="en-US" dirty="0" err="1" smtClean="0"/>
              <a:t>int</a:t>
            </a:r>
            <a:r>
              <a:rPr lang="en-US" dirty="0" smtClean="0"/>
              <a:t>(input(‘Enter the number’))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print(n</a:t>
            </a:r>
            <a:r>
              <a:rPr lang="en-US" dirty="0" smtClean="0"/>
              <a:t>**2+’Hello’)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TypeError</a:t>
            </a:r>
            <a:r>
              <a:rPr lang="en-US" dirty="0" smtClean="0"/>
              <a:t> as e:</a:t>
            </a:r>
          </a:p>
          <a:p>
            <a:pPr>
              <a:buNone/>
            </a:pPr>
            <a:r>
              <a:rPr lang="en-US" dirty="0" smtClean="0"/>
              <a:t>	print(“Please Check the </a:t>
            </a:r>
            <a:r>
              <a:rPr lang="en-US" dirty="0" err="1" smtClean="0"/>
              <a:t>datatype</a:t>
            </a:r>
            <a:r>
              <a:rPr lang="en-US" dirty="0" smtClean="0"/>
              <a:t> in </a:t>
            </a:r>
            <a:r>
              <a:rPr lang="en-US" dirty="0" err="1" smtClean="0"/>
              <a:t>expression”,e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FileNotFoundError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fname</a:t>
            </a:r>
            <a:r>
              <a:rPr lang="en-US" dirty="0" smtClean="0"/>
              <a:t>=input(“Enter the filename”)</a:t>
            </a:r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fp</a:t>
            </a:r>
            <a:r>
              <a:rPr lang="en-US" dirty="0" smtClean="0"/>
              <a:t>=open(</a:t>
            </a:r>
            <a:r>
              <a:rPr lang="en-US" dirty="0" err="1" smtClean="0"/>
              <a:t>fname,’r</a:t>
            </a:r>
            <a:r>
              <a:rPr lang="en-US" dirty="0" smtClean="0"/>
              <a:t>’)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print(</a:t>
            </a:r>
            <a:r>
              <a:rPr lang="en-US" dirty="0" err="1" smtClean="0"/>
              <a:t>fp.read</a:t>
            </a:r>
            <a:r>
              <a:rPr lang="en-US" dirty="0" smtClean="0"/>
              <a:t>())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FileNotFoundError</a:t>
            </a:r>
            <a:r>
              <a:rPr lang="en-US" dirty="0" smtClean="0"/>
              <a:t> as e:</a:t>
            </a:r>
          </a:p>
          <a:p>
            <a:pPr>
              <a:buNone/>
            </a:pPr>
            <a:r>
              <a:rPr lang="en-US" dirty="0" smtClean="0"/>
              <a:t>	print(“Please Check before you enter ”,e)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 err="1" smtClean="0"/>
              <a:t>PermissionError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fname</a:t>
            </a:r>
            <a:r>
              <a:rPr lang="en-US" dirty="0" smtClean="0"/>
              <a:t>=input(“Enter the filename”)</a:t>
            </a:r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fp</a:t>
            </a:r>
            <a:r>
              <a:rPr lang="en-US" dirty="0" smtClean="0"/>
              <a:t>=open(</a:t>
            </a:r>
            <a:r>
              <a:rPr lang="en-US" dirty="0" err="1" smtClean="0"/>
              <a:t>fname,’w</a:t>
            </a:r>
            <a:r>
              <a:rPr lang="en-US" dirty="0" smtClean="0"/>
              <a:t>’)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fp.write</a:t>
            </a:r>
            <a:r>
              <a:rPr lang="en-US" dirty="0" smtClean="0"/>
              <a:t>(‘</a:t>
            </a:r>
            <a:r>
              <a:rPr lang="en-US" dirty="0" err="1" smtClean="0"/>
              <a:t>piyush</a:t>
            </a:r>
            <a:r>
              <a:rPr lang="en-US" dirty="0" smtClean="0"/>
              <a:t>’)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fp.close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PermissionError</a:t>
            </a:r>
            <a:r>
              <a:rPr lang="en-US" dirty="0" smtClean="0"/>
              <a:t> as e:</a:t>
            </a:r>
          </a:p>
          <a:p>
            <a:pPr>
              <a:buNone/>
            </a:pPr>
            <a:r>
              <a:rPr lang="en-US" dirty="0" smtClean="0"/>
              <a:t>	print(“Please Check the Permission of file ”,e)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 err="1" smtClean="0"/>
              <a:t>IndexError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L=[1,2,3,4]</a:t>
            </a:r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	 print(L[9])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IndexError</a:t>
            </a:r>
            <a:r>
              <a:rPr lang="en-US" dirty="0" smtClean="0"/>
              <a:t> as 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print</a:t>
            </a:r>
            <a:r>
              <a:rPr lang="en-US" dirty="0" smtClean="0"/>
              <a:t>(“Please Check the index ”,e)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8.NameError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print(a)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NameError</a:t>
            </a:r>
            <a:r>
              <a:rPr lang="en-US" dirty="0" smtClean="0"/>
              <a:t> as e:</a:t>
            </a:r>
          </a:p>
          <a:p>
            <a:pPr>
              <a:buNone/>
            </a:pPr>
            <a:r>
              <a:rPr lang="en-US" dirty="0" smtClean="0"/>
              <a:t>	print(“Please Check the variable a ”,e)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</a:t>
            </a:r>
            <a:r>
              <a:rPr lang="en-US" dirty="0" err="1" smtClean="0"/>
              <a:t>KeyError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D={1:1,2:8,3:27,4:64}</a:t>
            </a:r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	 print(D[5])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KeyError</a:t>
            </a:r>
            <a:r>
              <a:rPr lang="en-US" dirty="0" smtClean="0"/>
              <a:t> as e:</a:t>
            </a:r>
          </a:p>
          <a:p>
            <a:pPr>
              <a:buNone/>
            </a:pPr>
            <a:r>
              <a:rPr lang="en-US" dirty="0" smtClean="0"/>
              <a:t>	print(“Please Check the key exists or not ”,e)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Raising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deliberately raise an exception using the </a:t>
            </a:r>
            <a:r>
              <a:rPr lang="en-US" dirty="0" smtClean="0">
                <a:solidFill>
                  <a:srgbClr val="FF0000"/>
                </a:solidFill>
              </a:rPr>
              <a:t>raise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raise [Exception [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>
                <a:solidFill>
                  <a:srgbClr val="FF0000"/>
                </a:solidFill>
              </a:rPr>
              <a:t>]]</a:t>
            </a:r>
          </a:p>
          <a:p>
            <a:pPr>
              <a:buNone/>
            </a:pPr>
            <a:r>
              <a:rPr lang="en-US" dirty="0" smtClean="0"/>
              <a:t>    Example:</a:t>
            </a:r>
          </a:p>
          <a:p>
            <a:pPr>
              <a:buNone/>
            </a:pPr>
            <a:r>
              <a:rPr lang="en-US" dirty="0" smtClean="0"/>
              <a:t>     try:</a:t>
            </a:r>
          </a:p>
          <a:p>
            <a:pPr>
              <a:buNone/>
            </a:pPr>
            <a:r>
              <a:rPr lang="en-US" dirty="0" smtClean="0"/>
              <a:t>            n=10</a:t>
            </a:r>
          </a:p>
          <a:p>
            <a:pPr>
              <a:buNone/>
            </a:pPr>
            <a:r>
              <a:rPr lang="en-US" dirty="0" smtClean="0"/>
              <a:t>		  print(n)</a:t>
            </a:r>
          </a:p>
          <a:p>
            <a:pPr>
              <a:buNone/>
            </a:pPr>
            <a:r>
              <a:rPr lang="en-US" dirty="0" smtClean="0"/>
              <a:t>            raise </a:t>
            </a:r>
            <a:r>
              <a:rPr lang="en-US" dirty="0" err="1" smtClean="0"/>
              <a:t>ValueError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except:</a:t>
            </a:r>
          </a:p>
          <a:p>
            <a:pPr>
              <a:buNone/>
            </a:pPr>
            <a:r>
              <a:rPr lang="en-US" dirty="0" smtClean="0"/>
              <a:t>            print(“Exception Occurred”)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Re-raise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		raise </a:t>
            </a:r>
            <a:r>
              <a:rPr lang="en-US" dirty="0" err="1" smtClean="0"/>
              <a:t>NameError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except:</a:t>
            </a:r>
          </a:p>
          <a:p>
            <a:pPr>
              <a:buNone/>
            </a:pPr>
            <a:r>
              <a:rPr lang="en-US" dirty="0" smtClean="0"/>
              <a:t>		print(“Re-raising the exception”)</a:t>
            </a:r>
          </a:p>
          <a:p>
            <a:pPr>
              <a:buNone/>
            </a:pPr>
            <a:r>
              <a:rPr lang="en-US" dirty="0" smtClean="0"/>
              <a:t>       raise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7088" y="2367405"/>
            <a:ext cx="6711950" cy="356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Handling Exceptions in Invoked Functions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def fun(</a:t>
            </a:r>
            <a:r>
              <a:rPr lang="en-US" dirty="0" err="1" smtClean="0">
                <a:solidFill>
                  <a:srgbClr val="0070C0"/>
                </a:solidFill>
              </a:rPr>
              <a:t>a,b</a:t>
            </a:r>
            <a:r>
              <a:rPr lang="en-US" dirty="0" smtClean="0">
                <a:solidFill>
                  <a:srgbClr val="0070C0"/>
                </a:solidFill>
              </a:rPr>
              <a:t>):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try: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	c=a/b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except </a:t>
            </a:r>
            <a:r>
              <a:rPr lang="en-US" dirty="0" err="1" smtClean="0">
                <a:solidFill>
                  <a:srgbClr val="0070C0"/>
                </a:solidFill>
              </a:rPr>
              <a:t>ZeroDivisionError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	print(“You can not divide a no. by zero”)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a=</a:t>
            </a:r>
            <a:r>
              <a:rPr lang="en-US" dirty="0" err="1" smtClean="0"/>
              <a:t>int</a:t>
            </a:r>
            <a:r>
              <a:rPr lang="en-US" dirty="0" smtClean="0"/>
              <a:t>(input(“Enter the Number”))</a:t>
            </a:r>
          </a:p>
          <a:p>
            <a:pPr>
              <a:buNone/>
            </a:pPr>
            <a:r>
              <a:rPr lang="en-US" dirty="0" smtClean="0"/>
              <a:t>b=</a:t>
            </a:r>
            <a:r>
              <a:rPr lang="en-US" dirty="0" err="1" smtClean="0"/>
              <a:t>int</a:t>
            </a:r>
            <a:r>
              <a:rPr lang="en-US" dirty="0" smtClean="0"/>
              <a:t>(input(“Enter the Number”))</a:t>
            </a:r>
          </a:p>
          <a:p>
            <a:pPr>
              <a:buNone/>
            </a:pPr>
            <a:r>
              <a:rPr lang="en-US" dirty="0" smtClean="0"/>
              <a:t>fun(</a:t>
            </a:r>
            <a:r>
              <a:rPr lang="en-US" dirty="0" err="1" smtClean="0"/>
              <a:t>a,b</a:t>
            </a:r>
            <a:r>
              <a:rPr lang="en-US" dirty="0" smtClean="0"/>
              <a:t>)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381001"/>
            <a:ext cx="6711654" cy="58674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def fun(a, b):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		return a/b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a=</a:t>
            </a:r>
            <a:r>
              <a:rPr lang="en-US" dirty="0" err="1" smtClean="0"/>
              <a:t>int</a:t>
            </a:r>
            <a:r>
              <a:rPr lang="en-US" dirty="0" smtClean="0"/>
              <a:t>(input(“Enter the Number”))</a:t>
            </a:r>
          </a:p>
          <a:p>
            <a:pPr>
              <a:buNone/>
            </a:pPr>
            <a:r>
              <a:rPr lang="en-US" dirty="0" smtClean="0"/>
              <a:t>b=</a:t>
            </a:r>
            <a:r>
              <a:rPr lang="en-US" dirty="0" err="1" smtClean="0"/>
              <a:t>int</a:t>
            </a:r>
            <a:r>
              <a:rPr lang="en-US" dirty="0" smtClean="0"/>
              <a:t>(input(“Enter the Number”))</a:t>
            </a:r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		fun(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ZeroDivisionError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print(“You can not divide a no bye Zero”)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dirty="0" smtClean="0"/>
              <a:t>WAP that prompts the user to enter a number. If the number is positive or zero, print it, otherwise raise an exception </a:t>
            </a:r>
            <a:r>
              <a:rPr lang="en-US" dirty="0" err="1" smtClean="0"/>
              <a:t>ValueError</a:t>
            </a:r>
            <a:r>
              <a:rPr lang="en-US" dirty="0" smtClean="0"/>
              <a:t> with some message.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WAP which infinitely print natural numbers. Raise the </a:t>
            </a:r>
            <a:r>
              <a:rPr lang="en-US" dirty="0" err="1" smtClean="0"/>
              <a:t>StopIteration</a:t>
            </a:r>
            <a:r>
              <a:rPr lang="en-US" dirty="0" smtClean="0"/>
              <a:t> exception after displaying first 20 numbers to exit from the program.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WAP that prompts the user to enter his name. The program then greets the person with his name. But if the person’s name is “</a:t>
            </a:r>
            <a:r>
              <a:rPr lang="en-US" dirty="0" err="1" smtClean="0"/>
              <a:t>Rahul</a:t>
            </a:r>
            <a:r>
              <a:rPr lang="en-US" dirty="0" smtClean="0"/>
              <a:t>”, an exception is thrown explicitly and he is asked to quit the program.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Tricky Questions (Code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1. What will be the output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def fun():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try: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print("Hello")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return 1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finally: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print("DONE")</a:t>
            </a:r>
          </a:p>
          <a:p>
            <a:pPr>
              <a:buNone/>
            </a:pPr>
            <a:r>
              <a:rPr lang="en-US" dirty="0" smtClean="0"/>
              <a:t>fun()</a:t>
            </a:r>
          </a:p>
          <a:p>
            <a:pPr>
              <a:buNone/>
            </a:pPr>
            <a:r>
              <a:rPr lang="en-US" dirty="0" smtClean="0"/>
              <a:t>print("Hi")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066801"/>
            <a:ext cx="6711654" cy="51816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2. What will be the output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def fun():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for 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 in range(5):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try: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if 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==0: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print("Hello")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break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finally: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print("DONE")</a:t>
            </a:r>
          </a:p>
          <a:p>
            <a:pPr>
              <a:buNone/>
            </a:pPr>
            <a:r>
              <a:rPr lang="en-US" dirty="0" smtClean="0"/>
              <a:t>fun()</a:t>
            </a:r>
          </a:p>
          <a:p>
            <a:pPr>
              <a:buNone/>
            </a:pPr>
            <a:r>
              <a:rPr lang="en-US" dirty="0" smtClean="0"/>
              <a:t>print("Hi")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762001"/>
            <a:ext cx="6711654" cy="54864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3. What will be the output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def fun():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for 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 in range(5):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try: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if 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==0: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print("Hello")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    continue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finally: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    print("DONE")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fun()</a:t>
            </a:r>
          </a:p>
          <a:p>
            <a:pPr>
              <a:buNone/>
            </a:pPr>
            <a:r>
              <a:rPr lang="en-US" dirty="0" smtClean="0"/>
              <a:t>print("Hi")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an Exception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7088" y="2795491"/>
            <a:ext cx="6711950" cy="271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7088" y="2558244"/>
            <a:ext cx="6711950" cy="3184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7088" y="2670824"/>
            <a:ext cx="6711950" cy="295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27088" y="2657093"/>
            <a:ext cx="6711950" cy="298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except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	statement(s)</a:t>
            </a:r>
          </a:p>
          <a:p>
            <a:pPr>
              <a:buNone/>
            </a:pPr>
            <a:r>
              <a:rPr lang="en-US" dirty="0" smtClean="0"/>
              <a:t>except Exception1:</a:t>
            </a:r>
          </a:p>
          <a:p>
            <a:pPr>
              <a:buNone/>
            </a:pPr>
            <a:r>
              <a:rPr lang="en-US" dirty="0" smtClean="0"/>
              <a:t>	statement</a:t>
            </a:r>
          </a:p>
          <a:p>
            <a:pPr>
              <a:buNone/>
            </a:pPr>
            <a:r>
              <a:rPr lang="en-US" dirty="0" smtClean="0"/>
              <a:t>except Exception2:</a:t>
            </a:r>
          </a:p>
          <a:p>
            <a:pPr>
              <a:buNone/>
            </a:pPr>
            <a:r>
              <a:rPr lang="en-US" dirty="0" smtClean="0"/>
              <a:t>	statement</a:t>
            </a:r>
          </a:p>
          <a:p>
            <a:pPr>
              <a:buNone/>
            </a:pPr>
            <a:r>
              <a:rPr lang="en-US" dirty="0" smtClean="0"/>
              <a:t>except Exception3:</a:t>
            </a:r>
          </a:p>
          <a:p>
            <a:pPr>
              <a:buNone/>
            </a:pPr>
            <a:r>
              <a:rPr lang="en-US" dirty="0" smtClean="0"/>
              <a:t>	statement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Multiple Exceptions in a Single except block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n=</a:t>
            </a:r>
            <a:r>
              <a:rPr lang="en-US" dirty="0" err="1" smtClean="0"/>
              <a:t>int</a:t>
            </a:r>
            <a:r>
              <a:rPr lang="en-US" dirty="0" smtClean="0"/>
              <a:t>(input</a:t>
            </a:r>
            <a:r>
              <a:rPr lang="en-US" dirty="0" smtClean="0"/>
              <a:t>(‘Enter the number’))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print(n</a:t>
            </a:r>
            <a:r>
              <a:rPr lang="en-US" dirty="0" smtClean="0"/>
              <a:t>**2)</a:t>
            </a:r>
          </a:p>
          <a:p>
            <a:pPr>
              <a:buNone/>
            </a:pPr>
            <a:r>
              <a:rPr lang="en-US" dirty="0" smtClean="0"/>
              <a:t>except (</a:t>
            </a:r>
            <a:r>
              <a:rPr lang="en-US" dirty="0" err="1" smtClean="0"/>
              <a:t>KeyboardInterrupt</a:t>
            </a:r>
            <a:r>
              <a:rPr lang="en-US" dirty="0" smtClean="0"/>
              <a:t>, </a:t>
            </a:r>
            <a:r>
              <a:rPr lang="en-US" dirty="0" err="1" smtClean="0"/>
              <a:t>ValueError,TypeError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print(“Please Check before you enter”)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ZeroDivisionError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a=</a:t>
            </a:r>
            <a:r>
              <a:rPr lang="en-US" dirty="0" err="1" smtClean="0"/>
              <a:t>int</a:t>
            </a:r>
            <a:r>
              <a:rPr lang="en-US" dirty="0" smtClean="0"/>
              <a:t>(input(‘Enter the number’))</a:t>
            </a:r>
          </a:p>
          <a:p>
            <a:pPr>
              <a:buNone/>
            </a:pPr>
            <a:r>
              <a:rPr lang="en-US" dirty="0" smtClean="0"/>
              <a:t> b=</a:t>
            </a:r>
            <a:r>
              <a:rPr lang="en-US" dirty="0" err="1" smtClean="0"/>
              <a:t>int</a:t>
            </a:r>
            <a:r>
              <a:rPr lang="en-US" dirty="0" smtClean="0"/>
              <a:t>(input(‘Enter the number’))</a:t>
            </a:r>
          </a:p>
          <a:p>
            <a:pPr>
              <a:buNone/>
            </a:pPr>
            <a:r>
              <a:rPr lang="en-US" dirty="0" smtClean="0"/>
              <a:t>try:</a:t>
            </a:r>
          </a:p>
          <a:p>
            <a:pPr>
              <a:buNone/>
            </a:pPr>
            <a:r>
              <a:rPr lang="en-US" dirty="0" smtClean="0"/>
              <a:t>    c=a/b</a:t>
            </a:r>
          </a:p>
          <a:p>
            <a:pPr>
              <a:buNone/>
            </a:pPr>
            <a:r>
              <a:rPr lang="en-US" dirty="0" smtClean="0"/>
              <a:t>	 print(c)</a:t>
            </a:r>
          </a:p>
          <a:p>
            <a:pPr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ZeroDivisionError</a:t>
            </a:r>
            <a:r>
              <a:rPr lang="en-US" dirty="0" smtClean="0"/>
              <a:t> as e:</a:t>
            </a:r>
          </a:p>
          <a:p>
            <a:pPr>
              <a:buNone/>
            </a:pPr>
            <a:r>
              <a:rPr lang="en-US" dirty="0" smtClean="0"/>
              <a:t>	print(“Please Check Denominator ”,e)</a:t>
            </a:r>
          </a:p>
          <a:p>
            <a:pPr>
              <a:buNone/>
            </a:pPr>
            <a:r>
              <a:rPr lang="en-US" dirty="0" smtClean="0"/>
              <a:t>print(“Bye”)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</TotalTime>
  <Words>466</Words>
  <Application>Microsoft Office PowerPoint</Application>
  <PresentationFormat>On-screen Show (4:3)</PresentationFormat>
  <Paragraphs>160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Times New Roman</vt:lpstr>
      <vt:lpstr>Wingdings 3</vt:lpstr>
      <vt:lpstr>Ion</vt:lpstr>
      <vt:lpstr>Exceptional Handling</vt:lpstr>
      <vt:lpstr>PowerPoint Presentation</vt:lpstr>
      <vt:lpstr>Handling an Exception</vt:lpstr>
      <vt:lpstr>PowerPoint Presentation</vt:lpstr>
      <vt:lpstr>PowerPoint Presentation</vt:lpstr>
      <vt:lpstr>PowerPoint Presentation</vt:lpstr>
      <vt:lpstr>Multiple except blocks</vt:lpstr>
      <vt:lpstr>Multiple Exceptions in a Single except block</vt:lpstr>
      <vt:lpstr>1. ZeroDivisionError</vt:lpstr>
      <vt:lpstr>2. ValueError</vt:lpstr>
      <vt:lpstr>3.KeyboardInterrupt</vt:lpstr>
      <vt:lpstr>4. TypeError</vt:lpstr>
      <vt:lpstr>5. FileNotFoundError</vt:lpstr>
      <vt:lpstr>6. PermissionError</vt:lpstr>
      <vt:lpstr>7. IndexError</vt:lpstr>
      <vt:lpstr>8.NameError</vt:lpstr>
      <vt:lpstr>9. KeyError</vt:lpstr>
      <vt:lpstr>Raising Exceptions</vt:lpstr>
      <vt:lpstr>Re-raise an Exception</vt:lpstr>
      <vt:lpstr>Handling Exceptions in Invoked Functions</vt:lpstr>
      <vt:lpstr>PowerPoint Presentation</vt:lpstr>
      <vt:lpstr>Programs</vt:lpstr>
      <vt:lpstr>Tricky Questions (Code 1)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Handling</dc:title>
  <dc:creator>Piyush</dc:creator>
  <cp:lastModifiedBy>amir khan</cp:lastModifiedBy>
  <cp:revision>50</cp:revision>
  <dcterms:created xsi:type="dcterms:W3CDTF">2020-04-28T05:52:33Z</dcterms:created>
  <dcterms:modified xsi:type="dcterms:W3CDTF">2022-01-07T04:43:59Z</dcterms:modified>
</cp:coreProperties>
</file>