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7"/>
  </p:notesMasterIdLst>
  <p:sldIdLst>
    <p:sldId id="256" r:id="rId2"/>
    <p:sldId id="281" r:id="rId3"/>
    <p:sldId id="258" r:id="rId4"/>
    <p:sldId id="284" r:id="rId5"/>
    <p:sldId id="285" r:id="rId6"/>
    <p:sldId id="286" r:id="rId7"/>
    <p:sldId id="257" r:id="rId8"/>
    <p:sldId id="283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82" r:id="rId22"/>
    <p:sldId id="275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7A5F4-3943-470F-8973-426E543C900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3078-8308-42F7-8A4F-CA960365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to avoid the abnormal</a:t>
            </a:r>
            <a:r>
              <a:rPr lang="en-US" baseline="0" dirty="0" smtClean="0"/>
              <a:t> termination of the code </a:t>
            </a:r>
          </a:p>
          <a:p>
            <a:r>
              <a:rPr lang="en-US" baseline="0" dirty="0" smtClean="0"/>
              <a:t>Find errors -&gt;take cautions -&gt;fix error</a:t>
            </a:r>
          </a:p>
          <a:p>
            <a:r>
              <a:rPr lang="en-US" baseline="0" dirty="0" smtClean="0"/>
              <a:t>Else clause run if there is no exceptions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A3078-8308-42F7-8A4F-CA96036521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11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8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1D0DC5-02F8-4154-A180-ABC997D86F1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6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6477000" cy="1828800"/>
          </a:xfrm>
        </p:spPr>
        <p:txBody>
          <a:bodyPr/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1600" dirty="0">
                <a:solidFill>
                  <a:schemeClr val="accent1"/>
                </a:solidFill>
              </a:rPr>
              <a:t>errors that happens during the execution of a program that could be handled 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0685">
            <a:off x="1980224" y="3307966"/>
            <a:ext cx="4951136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Multiple Exceptions in a Single except block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print(n**2)</a:t>
            </a:r>
          </a:p>
          <a:p>
            <a:pPr>
              <a:buNone/>
            </a:pPr>
            <a:r>
              <a:rPr lang="en-US" dirty="0" smtClean="0"/>
              <a:t>except (KeyboardInterrupt, </a:t>
            </a:r>
            <a:r>
              <a:rPr lang="en-US" dirty="0" err="1" smtClean="0"/>
              <a:t>ValueError,TypeError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print(“Please Check before you enter”)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ZeroDivisionError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 b=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c=a/b</a:t>
            </a:r>
          </a:p>
          <a:p>
            <a:pPr>
              <a:buNone/>
            </a:pPr>
            <a:r>
              <a:rPr lang="en-US" dirty="0" smtClean="0"/>
              <a:t>	 print(c)</a:t>
            </a:r>
          </a:p>
          <a:p>
            <a:pPr>
              <a:buNone/>
            </a:pPr>
            <a:r>
              <a:rPr lang="en-US" dirty="0" smtClean="0"/>
              <a:t>except ZeroDivisionError as e:</a:t>
            </a:r>
          </a:p>
          <a:p>
            <a:pPr>
              <a:buNone/>
            </a:pPr>
            <a:r>
              <a:rPr lang="en-US" dirty="0" smtClean="0"/>
              <a:t>	print(“Please Check Denominator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ValueError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print(n**2)</a:t>
            </a:r>
          </a:p>
          <a:p>
            <a:pPr>
              <a:buNone/>
            </a:pPr>
            <a:r>
              <a:rPr lang="en-US" dirty="0" smtClean="0"/>
              <a:t>except ValueError as e:</a:t>
            </a:r>
          </a:p>
          <a:p>
            <a:pPr>
              <a:buNone/>
            </a:pPr>
            <a:r>
              <a:rPr lang="en-US" dirty="0" smtClean="0"/>
              <a:t>	print(“Please Check before you enter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KeyboardInterrupt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print(n**2)</a:t>
            </a:r>
          </a:p>
          <a:p>
            <a:pPr>
              <a:buNone/>
            </a:pPr>
            <a:r>
              <a:rPr lang="en-US" dirty="0" smtClean="0"/>
              <a:t>except KeyboardInterrupt as e:</a:t>
            </a:r>
          </a:p>
          <a:p>
            <a:pPr>
              <a:buNone/>
            </a:pPr>
            <a:r>
              <a:rPr lang="en-US" dirty="0" smtClean="0"/>
              <a:t>	print(“Do not press </a:t>
            </a:r>
            <a:r>
              <a:rPr lang="en-US" dirty="0" err="1" smtClean="0"/>
              <a:t>ctrl+c</a:t>
            </a:r>
            <a:r>
              <a:rPr lang="en-US" dirty="0" smtClean="0"/>
              <a:t>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TypeError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print(n**2+’Hello’)</a:t>
            </a:r>
          </a:p>
          <a:p>
            <a:pPr>
              <a:buNone/>
            </a:pPr>
            <a:r>
              <a:rPr lang="en-US" dirty="0" smtClean="0"/>
              <a:t>except TypeError as e:</a:t>
            </a:r>
          </a:p>
          <a:p>
            <a:pPr>
              <a:buNone/>
            </a:pPr>
            <a:r>
              <a:rPr lang="en-US" dirty="0" smtClean="0"/>
              <a:t>	print(“Please Check the </a:t>
            </a:r>
            <a:r>
              <a:rPr lang="en-US" dirty="0" err="1" smtClean="0"/>
              <a:t>datatype</a:t>
            </a:r>
            <a:r>
              <a:rPr lang="en-US" dirty="0" smtClean="0"/>
              <a:t> in </a:t>
            </a:r>
            <a:r>
              <a:rPr lang="en-US" dirty="0" err="1" smtClean="0"/>
              <a:t>expression”,e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FileNotFoundError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=input(“Enter the filename”)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</a:t>
            </a:r>
            <a:r>
              <a:rPr lang="en-US" dirty="0" smtClean="0"/>
              <a:t>=open(</a:t>
            </a:r>
            <a:r>
              <a:rPr lang="en-US" dirty="0" err="1" smtClean="0"/>
              <a:t>fname,’r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print(</a:t>
            </a:r>
            <a:r>
              <a:rPr lang="en-US" dirty="0" err="1" smtClean="0"/>
              <a:t>fp.read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FileNotFoundError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before you enter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IndexError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L=[1,2,3,4]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 print(L[9])</a:t>
            </a:r>
          </a:p>
          <a:p>
            <a:pPr>
              <a:buNone/>
            </a:pPr>
            <a:r>
              <a:rPr lang="en-US" dirty="0" smtClean="0"/>
              <a:t>except IndexError as e:</a:t>
            </a:r>
          </a:p>
          <a:p>
            <a:pPr>
              <a:buNone/>
            </a:pPr>
            <a:r>
              <a:rPr lang="en-US" dirty="0" smtClean="0"/>
              <a:t>	 print(“Please Check the index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.NameError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print(a)</a:t>
            </a:r>
          </a:p>
          <a:p>
            <a:pPr>
              <a:buNone/>
            </a:pPr>
            <a:r>
              <a:rPr lang="en-US" dirty="0" smtClean="0"/>
              <a:t>except NameError as e:</a:t>
            </a:r>
          </a:p>
          <a:p>
            <a:pPr>
              <a:buNone/>
            </a:pPr>
            <a:r>
              <a:rPr lang="en-US" dirty="0" smtClean="0"/>
              <a:t>	print(“Please Check the variable a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KeyError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D={1:1,2:8,3:27,4:64}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 print(D[5])</a:t>
            </a:r>
          </a:p>
          <a:p>
            <a:pPr>
              <a:buNone/>
            </a:pPr>
            <a:r>
              <a:rPr lang="en-US" dirty="0" smtClean="0"/>
              <a:t>except KeyError as e:</a:t>
            </a:r>
          </a:p>
          <a:p>
            <a:pPr>
              <a:buNone/>
            </a:pPr>
            <a:r>
              <a:rPr lang="en-US" dirty="0" smtClean="0"/>
              <a:t>	print(“Please Check the key exists or not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55380" cy="1400530"/>
          </a:xfrm>
        </p:spPr>
        <p:txBody>
          <a:bodyPr/>
          <a:lstStyle/>
          <a:p>
            <a:pPr algn="ctr"/>
            <a:r>
              <a:rPr lang="en-US" dirty="0" smtClean="0"/>
              <a:t>Raising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671165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deliberately raise an exception using the </a:t>
            </a:r>
            <a:r>
              <a:rPr lang="en-US" dirty="0" smtClean="0">
                <a:solidFill>
                  <a:srgbClr val="FF0000"/>
                </a:solidFill>
              </a:rPr>
              <a:t>raise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raise [Exception [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</a:p>
          <a:p>
            <a:pPr>
              <a:buNone/>
            </a:pPr>
            <a:r>
              <a:rPr lang="en-US" dirty="0" smtClean="0"/>
              <a:t>    Example:</a:t>
            </a:r>
          </a:p>
          <a:p>
            <a:pPr>
              <a:buNone/>
            </a:pPr>
            <a:r>
              <a:rPr lang="en-US" dirty="0" smtClean="0"/>
              <a:t>     try:</a:t>
            </a:r>
          </a:p>
          <a:p>
            <a:pPr>
              <a:buNone/>
            </a:pPr>
            <a:r>
              <a:rPr lang="en-US" dirty="0" smtClean="0"/>
              <a:t>         n=10</a:t>
            </a:r>
          </a:p>
          <a:p>
            <a:pPr>
              <a:buNone/>
            </a:pPr>
            <a:r>
              <a:rPr lang="en-US" dirty="0" smtClean="0"/>
              <a:t>		  print(n)</a:t>
            </a:r>
          </a:p>
          <a:p>
            <a:pPr>
              <a:buNone/>
            </a:pPr>
            <a:r>
              <a:rPr lang="en-US" dirty="0" smtClean="0"/>
              <a:t>         raise ValueError</a:t>
            </a:r>
          </a:p>
          <a:p>
            <a:pPr>
              <a:buNone/>
            </a:pPr>
            <a:r>
              <a:rPr lang="en-US" dirty="0" smtClean="0"/>
              <a:t>     except:</a:t>
            </a:r>
          </a:p>
          <a:p>
            <a:pPr>
              <a:buNone/>
            </a:pPr>
            <a:r>
              <a:rPr lang="en-US" dirty="0" smtClean="0"/>
              <a:t>            print(“Exception Occurred”)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Programming</a:t>
            </a:r>
            <a:br>
              <a:rPr lang="en-US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Errors are the problem or fault occurs in the program that make the behavior of the program abnormal 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429000"/>
            <a:ext cx="6326518" cy="2016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710" y="2013065"/>
            <a:ext cx="8042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consider two types of errors mainly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Syntax Errors </a:t>
            </a:r>
            <a:r>
              <a:rPr lang="en-US" dirty="0" smtClean="0"/>
              <a:t>: </a:t>
            </a:r>
            <a:r>
              <a:rPr lang="en-US" i="1" dirty="0" smtClean="0"/>
              <a:t>mistake in coding structure, can’t ignore or handled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Exceptions</a:t>
            </a:r>
            <a:r>
              <a:rPr lang="en-US" dirty="0" smtClean="0"/>
              <a:t> : </a:t>
            </a:r>
            <a:r>
              <a:rPr lang="en-US" i="1" dirty="0" smtClean="0"/>
              <a:t>during the </a:t>
            </a:r>
            <a:r>
              <a:rPr lang="en-US" i="1" dirty="0" smtClean="0"/>
              <a:t>execution, </a:t>
            </a:r>
            <a:r>
              <a:rPr lang="en-US" i="1" dirty="0" smtClean="0"/>
              <a:t>can be handled.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Re-raise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	raise NameError</a:t>
            </a:r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		print(“Re-raising the exception”)</a:t>
            </a:r>
          </a:p>
          <a:p>
            <a:pPr>
              <a:buNone/>
            </a:pPr>
            <a:r>
              <a:rPr lang="en-US" dirty="0" smtClean="0"/>
              <a:t>       raise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dirty="0" smtClean="0"/>
              <a:t>Review..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10" y="1371600"/>
            <a:ext cx="6711654" cy="4195481"/>
          </a:xfrm>
        </p:spPr>
        <p:txBody>
          <a:bodyPr/>
          <a:lstStyle/>
          <a:p>
            <a:r>
              <a:rPr lang="en-US" dirty="0" smtClean="0"/>
              <a:t>1. Why need Exception Handling?</a:t>
            </a:r>
          </a:p>
          <a:p>
            <a:r>
              <a:rPr lang="en-US" dirty="0" smtClean="0"/>
              <a:t>2. What is the process of Exception Handling?</a:t>
            </a:r>
          </a:p>
          <a:p>
            <a:r>
              <a:rPr lang="en-US" dirty="0" smtClean="0"/>
              <a:t>3. Explain the use of else clause in exception handling.</a:t>
            </a:r>
          </a:p>
          <a:p>
            <a:r>
              <a:rPr lang="en-US" dirty="0" smtClean="0"/>
              <a:t>4. when we use the finally block?</a:t>
            </a:r>
          </a:p>
          <a:p>
            <a:r>
              <a:rPr lang="en-US" dirty="0" smtClean="0"/>
              <a:t>5. Explain NameError, KeyError, ValueError and ZeroDivisionError. </a:t>
            </a:r>
          </a:p>
          <a:p>
            <a:r>
              <a:rPr lang="en-US" dirty="0" smtClean="0"/>
              <a:t>6. Base class for all Exceptions?</a:t>
            </a:r>
          </a:p>
        </p:txBody>
      </p:sp>
    </p:spTree>
    <p:extLst>
      <p:ext uri="{BB962C8B-B14F-4D97-AF65-F5344CB8AC3E}">
        <p14:creationId xmlns:p14="http://schemas.microsoft.com/office/powerpoint/2010/main" val="154432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6711654" cy="4195481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WAP that prompts the user to enter a number. If the number is positive or zero, print it, otherwise raise an exception ValueError with some message.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WAP which infinitely print natural numbers. Raise the StopIteration exception after displaying first 20 numbers to exit from the program.</a:t>
            </a:r>
          </a:p>
          <a:p>
            <a:pPr marL="514350" indent="-514350" algn="just">
              <a:buAutoNum type="arabicPeriod"/>
            </a:pPr>
            <a:r>
              <a:rPr lang="en-US" dirty="0"/>
              <a:t>Compute the reciprocal for all </a:t>
            </a:r>
            <a:r>
              <a:rPr lang="en-US" dirty="0" smtClean="0"/>
              <a:t>elements </a:t>
            </a:r>
            <a:r>
              <a:rPr lang="en-US" dirty="0"/>
              <a:t>in a given </a:t>
            </a:r>
            <a:r>
              <a:rPr lang="en-US" dirty="0" smtClean="0"/>
              <a:t>list and handle exceptions if found. </a:t>
            </a:r>
          </a:p>
          <a:p>
            <a:pPr marL="0" indent="0" algn="just">
              <a:buNone/>
            </a:pPr>
            <a:r>
              <a:rPr lang="en-US" dirty="0" smtClean="0"/>
              <a:t>	 </a:t>
            </a:r>
            <a:r>
              <a:rPr lang="en-US" dirty="0" err="1" smtClean="0"/>
              <a:t>lst</a:t>
            </a:r>
            <a:r>
              <a:rPr lang="en-US" dirty="0" smtClean="0"/>
              <a:t> = [1,  3,  0, ‘A’, 34, 10]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Questions (Code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711654" cy="41954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return 1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print("DONE")</a:t>
            </a: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6711654" cy="51816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for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if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break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print("DONE")</a:t>
            </a: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762001"/>
            <a:ext cx="6711654" cy="5486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for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if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continue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print("DONE")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Handling an Exception: Flow of control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2400"/>
            <a:ext cx="3475021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710" y="346574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try-except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03421"/>
            <a:ext cx="4239690" cy="183499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43400" y="4267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421694"/>
            <a:ext cx="3429000" cy="206470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029200" y="2133600"/>
            <a:ext cx="10668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0960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try-except-else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3718882" cy="3246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3840813" cy="3246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44196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Exception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44196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Exception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7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try-except-else-finally or try-except-finally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303020"/>
            <a:ext cx="3657600" cy="3375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18260"/>
            <a:ext cx="3733800" cy="3383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0" y="471677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Exception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4716779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4297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try-finally: </a:t>
            </a:r>
            <a:r>
              <a:rPr lang="en-US" sz="1200" dirty="0">
                <a:solidFill>
                  <a:srgbClr val="92D050"/>
                </a:solidFill>
              </a:rPr>
              <a:t>I</a:t>
            </a:r>
            <a:r>
              <a:rPr lang="en-US" sz="1200" dirty="0" smtClean="0">
                <a:solidFill>
                  <a:srgbClr val="92D050"/>
                </a:solidFill>
              </a:rPr>
              <a:t>n this combination we don’t handle 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the exceptions but important lines we can run.</a:t>
            </a:r>
            <a:endParaRPr lang="en-US" sz="1200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3747735" cy="3623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523999"/>
            <a:ext cx="4191000" cy="360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9897" y="524706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Exception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21029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Exception</a:t>
            </a:r>
          </a:p>
        </p:txBody>
      </p:sp>
    </p:spTree>
    <p:extLst>
      <p:ext uri="{BB962C8B-B14F-4D97-AF65-F5344CB8AC3E}">
        <p14:creationId xmlns:p14="http://schemas.microsoft.com/office/powerpoint/2010/main" val="32308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463" y="1524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Standard Exception in Python3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990600"/>
            <a:ext cx="6865937" cy="4648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Here is a list all the standard Exceptions available in Python </a:t>
            </a:r>
            <a:r>
              <a:rPr lang="en-US" sz="5600" b="1" dirty="0" smtClean="0"/>
              <a:t>−</a:t>
            </a:r>
            <a:endParaRPr lang="en-US" sz="5600" b="1" dirty="0"/>
          </a:p>
          <a:p>
            <a:r>
              <a:rPr lang="en-US" sz="5600" dirty="0" smtClean="0"/>
              <a:t>Exception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Base class for all </a:t>
            </a:r>
            <a:r>
              <a:rPr lang="en-US" sz="5600" dirty="0" smtClean="0"/>
              <a:t>exceptions</a:t>
            </a:r>
            <a:endParaRPr lang="en-US" sz="5600" dirty="0"/>
          </a:p>
          <a:p>
            <a:r>
              <a:rPr lang="en-US" sz="5600" dirty="0" smtClean="0"/>
              <a:t>ZeroDivisionError</a:t>
            </a:r>
          </a:p>
          <a:p>
            <a:pPr marL="0" indent="0">
              <a:buNone/>
            </a:pPr>
            <a:r>
              <a:rPr lang="en-US" sz="5600" dirty="0" smtClean="0"/>
              <a:t>Raised </a:t>
            </a:r>
            <a:r>
              <a:rPr lang="en-US" sz="5600" dirty="0"/>
              <a:t>when division or modulo by zero takes place for all numeric types.</a:t>
            </a:r>
          </a:p>
          <a:p>
            <a:r>
              <a:rPr lang="en-US" sz="5600" dirty="0" smtClean="0"/>
              <a:t>AttributeError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Raised in case of failure of attribute reference or assignment</a:t>
            </a:r>
            <a:r>
              <a:rPr lang="en-US" sz="5600" dirty="0" smtClean="0"/>
              <a:t>.</a:t>
            </a:r>
            <a:endParaRPr lang="en-US" sz="5600" dirty="0"/>
          </a:p>
          <a:p>
            <a:r>
              <a:rPr lang="en-US" sz="5600" dirty="0" smtClean="0"/>
              <a:t>EOFError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Raised when there is no input from either the raw_input() or input() function and the end of file is reached</a:t>
            </a:r>
            <a:r>
              <a:rPr lang="en-US" sz="5600" dirty="0" smtClean="0"/>
              <a:t>.</a:t>
            </a:r>
            <a:endParaRPr lang="en-US" sz="5600" dirty="0"/>
          </a:p>
          <a:p>
            <a:r>
              <a:rPr lang="en-US" sz="5600" dirty="0" smtClean="0"/>
              <a:t>ImportError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Raised when an import statement fails</a:t>
            </a:r>
            <a:r>
              <a:rPr lang="en-US" sz="5600" dirty="0" smtClean="0"/>
              <a:t>.</a:t>
            </a:r>
          </a:p>
          <a:p>
            <a:r>
              <a:rPr lang="en-US" sz="5600" dirty="0"/>
              <a:t>StopIteration</a:t>
            </a:r>
          </a:p>
          <a:p>
            <a:pPr marL="0" indent="0">
              <a:buNone/>
            </a:pPr>
            <a:r>
              <a:rPr lang="en-US" sz="5600" dirty="0"/>
              <a:t>Raised when the next() method of an iterator does not point to any object</a:t>
            </a:r>
            <a:r>
              <a:rPr lang="en-US" sz="5600" dirty="0" smtClean="0"/>
              <a:t>.</a:t>
            </a:r>
          </a:p>
          <a:p>
            <a:r>
              <a:rPr lang="en-US" sz="5600" dirty="0"/>
              <a:t>ArithmeticError</a:t>
            </a:r>
          </a:p>
          <a:p>
            <a:pPr marL="0" indent="0">
              <a:buNone/>
            </a:pPr>
            <a:r>
              <a:rPr lang="en-US" sz="5600" dirty="0"/>
              <a:t>Base class for all errors that occur for numeric calculation.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87" y="152400"/>
            <a:ext cx="7055380" cy="1400530"/>
          </a:xfrm>
        </p:spPr>
        <p:txBody>
          <a:bodyPr/>
          <a:lstStyle/>
          <a:p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50" y="990600"/>
            <a:ext cx="8034450" cy="4572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KeyboardInterrupt</a:t>
            </a:r>
          </a:p>
          <a:p>
            <a:pPr marL="0" indent="0">
              <a:buNone/>
            </a:pPr>
            <a:r>
              <a:rPr lang="en-US" dirty="0"/>
              <a:t>Raised when the user interrupts program execution, usually by pressing Ctrl+c.</a:t>
            </a:r>
          </a:p>
          <a:p>
            <a:r>
              <a:rPr lang="en-US" dirty="0"/>
              <a:t>IndexError</a:t>
            </a:r>
          </a:p>
          <a:p>
            <a:pPr marL="0" indent="0">
              <a:buNone/>
            </a:pPr>
            <a:r>
              <a:rPr lang="en-US" dirty="0"/>
              <a:t>Raised when an index is not found in a sequence.</a:t>
            </a:r>
          </a:p>
          <a:p>
            <a:r>
              <a:rPr lang="en-US" dirty="0"/>
              <a:t>KeyError</a:t>
            </a:r>
          </a:p>
          <a:p>
            <a:pPr marL="0" indent="0">
              <a:buNone/>
            </a:pPr>
            <a:r>
              <a:rPr lang="en-US" dirty="0"/>
              <a:t>Raised when the specified key is not found in the dictionary.</a:t>
            </a:r>
          </a:p>
          <a:p>
            <a:r>
              <a:rPr lang="en-US" dirty="0"/>
              <a:t>NameError</a:t>
            </a:r>
          </a:p>
          <a:p>
            <a:pPr marL="0" indent="0">
              <a:buNone/>
            </a:pPr>
            <a:r>
              <a:rPr lang="en-US" dirty="0"/>
              <a:t>Raised when an identifier is not found in the local or global namespace.</a:t>
            </a:r>
          </a:p>
          <a:p>
            <a:r>
              <a:rPr lang="en-US" dirty="0"/>
              <a:t>UnboundLocalError</a:t>
            </a:r>
          </a:p>
          <a:p>
            <a:r>
              <a:rPr lang="en-US" dirty="0"/>
              <a:t>Raised when trying to access a local variable in a function or method but no value has been assigned to it.</a:t>
            </a:r>
          </a:p>
          <a:p>
            <a:r>
              <a:rPr lang="en-US" dirty="0"/>
              <a:t>IOError</a:t>
            </a:r>
          </a:p>
          <a:p>
            <a:pPr marL="0" indent="0">
              <a:buNone/>
            </a:pPr>
            <a:r>
              <a:rPr lang="en-US" dirty="0"/>
              <a:t>Raised when an input/ output operation fails, such as the print statement or the open() function when trying to open a file that does not exist</a:t>
            </a:r>
          </a:p>
          <a:p>
            <a:r>
              <a:rPr lang="en-US" dirty="0"/>
              <a:t>TypeError</a:t>
            </a:r>
          </a:p>
          <a:p>
            <a:pPr marL="0" indent="0">
              <a:buNone/>
            </a:pPr>
            <a:r>
              <a:rPr lang="en-US" dirty="0"/>
              <a:t>Raised when an operation or function is attempted that is invalid for the specified data 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ValueError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Raised when the built-in function for a data type has the valid type of arguments, but the arguments have invalid values specified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2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55380" cy="1400530"/>
          </a:xfrm>
        </p:spPr>
        <p:txBody>
          <a:bodyPr/>
          <a:lstStyle/>
          <a:p>
            <a:pPr algn="ctr"/>
            <a:r>
              <a:rPr lang="en-US" dirty="0" smtClean="0"/>
              <a:t>Multiple except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statement(s)</a:t>
            </a:r>
          </a:p>
          <a:p>
            <a:pPr>
              <a:buNone/>
            </a:pPr>
            <a:r>
              <a:rPr lang="en-US" dirty="0" smtClean="0"/>
              <a:t>except Exception1: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r>
              <a:rPr lang="en-US" dirty="0" smtClean="0"/>
              <a:t>except Exception2: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r>
              <a:rPr lang="en-US" dirty="0" smtClean="0"/>
              <a:t>except Exception3: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765</TotalTime>
  <Words>824</Words>
  <Application>Microsoft Office PowerPoint</Application>
  <PresentationFormat>On-screen Show (4:3)</PresentationFormat>
  <Paragraphs>192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Ion</vt:lpstr>
      <vt:lpstr>Exception Handling errors that happens during the execution of a program that could be handled  </vt:lpstr>
      <vt:lpstr>Errors in Programming Errors are the problem or fault occurs in the program that make the behavior of the program abnormal  </vt:lpstr>
      <vt:lpstr>Handling an Exception: Flow of control </vt:lpstr>
      <vt:lpstr>PowerPoint Presentation</vt:lpstr>
      <vt:lpstr>PowerPoint Presentation</vt:lpstr>
      <vt:lpstr>PowerPoint Presentation</vt:lpstr>
      <vt:lpstr>PowerPoint Presentation</vt:lpstr>
      <vt:lpstr>Continue…</vt:lpstr>
      <vt:lpstr>Multiple except blocks</vt:lpstr>
      <vt:lpstr>Multiple Exceptions in a Single except block</vt:lpstr>
      <vt:lpstr>1. ZeroDivisionError</vt:lpstr>
      <vt:lpstr>2. ValueError</vt:lpstr>
      <vt:lpstr>3. KeyboardInterrupt</vt:lpstr>
      <vt:lpstr>4. TypeError</vt:lpstr>
      <vt:lpstr>5. FileNotFoundError</vt:lpstr>
      <vt:lpstr>6. IndexError</vt:lpstr>
      <vt:lpstr>7.NameError</vt:lpstr>
      <vt:lpstr>8. KeyError</vt:lpstr>
      <vt:lpstr>Raising Exceptions</vt:lpstr>
      <vt:lpstr>Re-raise an Exception</vt:lpstr>
      <vt:lpstr>Review..</vt:lpstr>
      <vt:lpstr>Programs</vt:lpstr>
      <vt:lpstr>Tricky Questions (Code 1)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Handling</dc:title>
  <dc:creator>Piyush</dc:creator>
  <cp:lastModifiedBy>amir khan</cp:lastModifiedBy>
  <cp:revision>83</cp:revision>
  <dcterms:created xsi:type="dcterms:W3CDTF">2020-04-28T05:52:33Z</dcterms:created>
  <dcterms:modified xsi:type="dcterms:W3CDTF">2022-01-11T15:09:46Z</dcterms:modified>
</cp:coreProperties>
</file>