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1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9B354F-BC44-492A-833D-3D1F92AA98B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F613-AA29-4F0A-B785-7320BCD1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1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Shared with sections O, P </a:t>
            </a:r>
          </a:p>
          <a:p>
            <a:r>
              <a:rPr lang="en-US" dirty="0" err="1" smtClean="0"/>
              <a:t>B.tech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Year  CSE AIML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28" y="822401"/>
            <a:ext cx="10076506" cy="580327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What are the logical operators and bitwise operators in Python. Explain each with suitable examples.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What does a negative step size mean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 Python range slicing (e.g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. s[5:1:-1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])?. Write the statements to reverse the sequential data(e.g. string) using range slicing.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Write any five string methods in Python which returns integer only and explain each with suitable examples.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How many built-in functions are in python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? Explain any four with suitable Examples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Write a Program to implement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 autocomplete system. That is, given a query string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a set of all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possible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query strings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return all strings in the set that have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as a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prefix. For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example, given the query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string 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de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the set of strings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[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dog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deer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deal</a:t>
            </a:r>
            <a:r>
              <a:rPr lang="en-US" sz="2400" dirty="0" smtClean="0">
                <a:solidFill>
                  <a:srgbClr val="00B0F0"/>
                </a:solidFill>
              </a:rPr>
              <a:t>“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]  return 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deer</a:t>
            </a:r>
            <a:r>
              <a:rPr lang="en-US" sz="2400" dirty="0" smtClean="0">
                <a:solidFill>
                  <a:srgbClr val="00B0F0"/>
                </a:solidFill>
              </a:rPr>
              <a:t>“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, </a:t>
            </a:r>
            <a:r>
              <a:rPr lang="en-US" sz="2400" dirty="0" smtClean="0">
                <a:solidFill>
                  <a:srgbClr val="00B0F0"/>
                </a:solidFill>
              </a:rPr>
              <a:t>“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deal</a:t>
            </a:r>
            <a:r>
              <a:rPr lang="en-US" sz="2400" dirty="0" smtClean="0">
                <a:solidFill>
                  <a:srgbClr val="00B0F0"/>
                </a:solidFill>
              </a:rPr>
              <a:t>"</a:t>
            </a:r>
            <a:r>
              <a:rPr lang="en-US" sz="24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 </a:t>
            </a:r>
            <a:endParaRPr lang="en-US" sz="24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5273" y="517488"/>
            <a:ext cx="89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Python3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728" y="286655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questions are compulsory with neat and clean handwriting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guidelines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7074"/>
            <a:ext cx="9403742" cy="48813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Students </a:t>
            </a:r>
            <a:r>
              <a:rPr lang="en-US" dirty="0"/>
              <a:t>are required to prepare assignments in their own handwriting.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must maintain academic integrity and work on the assignments at their own. Direct copying of assignments from another student(s) is </a:t>
            </a:r>
            <a:r>
              <a:rPr lang="en-US" dirty="0" smtClean="0"/>
              <a:t>prohibited. </a:t>
            </a:r>
            <a:r>
              <a:rPr lang="en-US" dirty="0"/>
              <a:t>If found guilty, zero marks will be awarded to the student(s). </a:t>
            </a:r>
            <a:endParaRPr lang="en-US" dirty="0" smtClean="0"/>
          </a:p>
          <a:p>
            <a:r>
              <a:rPr lang="en-US" dirty="0" smtClean="0"/>
              <a:t>Last </a:t>
            </a:r>
            <a:r>
              <a:rPr lang="en-US" dirty="0"/>
              <a:t>Date for Submission of Assignments is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Monday, October 18, 2021 </a:t>
            </a:r>
            <a:r>
              <a:rPr lang="en-US" dirty="0" smtClean="0"/>
              <a:t>in there respective lecture timing.</a:t>
            </a:r>
          </a:p>
          <a:p>
            <a:r>
              <a:rPr lang="en-US" dirty="0" smtClean="0"/>
              <a:t>Late </a:t>
            </a:r>
            <a:r>
              <a:rPr lang="en-US" dirty="0"/>
              <a:t>submission of assignments will not be accepted in any case and the students who fail to submit the assignments will be awarded zero marks. </a:t>
            </a:r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/>
              <a:t>Guidelines: </a:t>
            </a:r>
            <a:endParaRPr lang="en-US" dirty="0" smtClean="0"/>
          </a:p>
          <a:p>
            <a:r>
              <a:rPr lang="en-US" dirty="0" smtClean="0"/>
              <a:t>Paper </a:t>
            </a:r>
            <a:r>
              <a:rPr lang="en-US" dirty="0"/>
              <a:t>Size must be </a:t>
            </a:r>
            <a:r>
              <a:rPr lang="en-US" dirty="0" smtClean="0"/>
              <a:t>A4 (Standard white </a:t>
            </a:r>
            <a:r>
              <a:rPr lang="en-US" dirty="0"/>
              <a:t>p</a:t>
            </a:r>
            <a:r>
              <a:rPr lang="en-US" dirty="0" smtClean="0"/>
              <a:t>lain paper )</a:t>
            </a:r>
          </a:p>
          <a:p>
            <a:r>
              <a:rPr lang="en-US" dirty="0" smtClean="0"/>
              <a:t>Assignment </a:t>
            </a:r>
            <a:r>
              <a:rPr lang="en-US" dirty="0"/>
              <a:t>should contain page numbers (1, 2, 3….) starting from first question. </a:t>
            </a:r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/>
              <a:t>number should be placed at the bottom-center of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Students </a:t>
            </a:r>
            <a:r>
              <a:rPr lang="en-US" dirty="0"/>
              <a:t>must mention all the details on the title page as specified 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of Student: _____________________ </a:t>
            </a:r>
            <a:r>
              <a:rPr lang="en-US" dirty="0" smtClean="0"/>
              <a:t>Program Name and Section: </a:t>
            </a:r>
            <a:r>
              <a:rPr lang="en-US" dirty="0"/>
              <a:t>______________________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Assignment </a:t>
            </a:r>
            <a:r>
              <a:rPr lang="en-US" dirty="0"/>
              <a:t>No.: ______________________________ </a:t>
            </a:r>
            <a:r>
              <a:rPr lang="en-US" dirty="0" smtClean="0"/>
              <a:t>Class Roll </a:t>
            </a:r>
            <a:r>
              <a:rPr lang="en-US" dirty="0"/>
              <a:t>No. of Student: ______________________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Subject: </a:t>
            </a:r>
            <a:r>
              <a:rPr lang="en-US" dirty="0"/>
              <a:t>______________________________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Faculty: </a:t>
            </a:r>
            <a:r>
              <a:rPr lang="en-US" dirty="0"/>
              <a:t>____________________________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Date </a:t>
            </a:r>
            <a:r>
              <a:rPr lang="en-US" dirty="0"/>
              <a:t>of Allotment: ____________________________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Date </a:t>
            </a:r>
            <a:r>
              <a:rPr lang="en-US" dirty="0"/>
              <a:t>of submission: </a:t>
            </a:r>
            <a:r>
              <a:rPr lang="en-US" dirty="0" smtClean="0"/>
              <a:t>_______________________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5273" y="517488"/>
            <a:ext cx="89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Python3</a:t>
            </a:r>
          </a:p>
        </p:txBody>
      </p:sp>
    </p:spTree>
    <p:extLst>
      <p:ext uri="{BB962C8B-B14F-4D97-AF65-F5344CB8AC3E}">
        <p14:creationId xmlns:p14="http://schemas.microsoft.com/office/powerpoint/2010/main" val="11394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371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Century Gothic</vt:lpstr>
      <vt:lpstr>Wingdings 3</vt:lpstr>
      <vt:lpstr>Ion</vt:lpstr>
      <vt:lpstr>Python Programming Language </vt:lpstr>
      <vt:lpstr>PowerPoint Presentation</vt:lpstr>
      <vt:lpstr>Assignment guidelines for students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</dc:title>
  <dc:creator>amir khan</dc:creator>
  <cp:lastModifiedBy>amir khan</cp:lastModifiedBy>
  <cp:revision>30</cp:revision>
  <dcterms:created xsi:type="dcterms:W3CDTF">2020-01-12T18:01:48Z</dcterms:created>
  <dcterms:modified xsi:type="dcterms:W3CDTF">2021-10-13T07:51:26Z</dcterms:modified>
</cp:coreProperties>
</file>