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8" r:id="rId11"/>
    <p:sldId id="267" r:id="rId12"/>
    <p:sldId id="266" r:id="rId13"/>
    <p:sldId id="269" r:id="rId14"/>
    <p:sldId id="270"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7C901E-FB0F-4531-AC89-4F0CB0FEFF74}" v="316" dt="2025-10-28T10:29:26.9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R" userId="a2b8e76ae400ec76" providerId="Windows Live" clId="Web-{C27C901E-FB0F-4531-AC89-4F0CB0FEFF74}"/>
    <pc:docChg chg="mod addSld delSld modSld sldOrd addMainMaster delMainMaster">
      <pc:chgData name="Pranav R" userId="a2b8e76ae400ec76" providerId="Windows Live" clId="Web-{C27C901E-FB0F-4531-AC89-4F0CB0FEFF74}" dt="2025-10-28T10:29:26.977" v="282" actId="14100"/>
      <pc:docMkLst>
        <pc:docMk/>
      </pc:docMkLst>
      <pc:sldChg chg="modSp mod modClrScheme chgLayout">
        <pc:chgData name="Pranav R" userId="a2b8e76ae400ec76" providerId="Windows Live" clId="Web-{C27C901E-FB0F-4531-AC89-4F0CB0FEFF74}" dt="2025-10-28T10:26:20.424" v="267"/>
        <pc:sldMkLst>
          <pc:docMk/>
          <pc:sldMk cId="109857222" sldId="256"/>
        </pc:sldMkLst>
        <pc:spChg chg="mod ord">
          <ac:chgData name="Pranav R" userId="a2b8e76ae400ec76" providerId="Windows Live" clId="Web-{C27C901E-FB0F-4531-AC89-4F0CB0FEFF74}" dt="2025-10-28T10:26:20.424" v="267"/>
          <ac:spMkLst>
            <pc:docMk/>
            <pc:sldMk cId="109857222" sldId="256"/>
            <ac:spMk id="2" creationId="{00000000-0000-0000-0000-000000000000}"/>
          </ac:spMkLst>
        </pc:spChg>
        <pc:spChg chg="mod ord">
          <ac:chgData name="Pranav R" userId="a2b8e76ae400ec76" providerId="Windows Live" clId="Web-{C27C901E-FB0F-4531-AC89-4F0CB0FEFF74}" dt="2025-10-28T10:26:20.424" v="267"/>
          <ac:spMkLst>
            <pc:docMk/>
            <pc:sldMk cId="109857222" sldId="256"/>
            <ac:spMk id="3" creationId="{00000000-0000-0000-0000-000000000000}"/>
          </ac:spMkLst>
        </pc:spChg>
      </pc:sldChg>
      <pc:sldChg chg="modSp new mod modClrScheme chgLayout">
        <pc:chgData name="Pranav R" userId="a2b8e76ae400ec76" providerId="Windows Live" clId="Web-{C27C901E-FB0F-4531-AC89-4F0CB0FEFF74}" dt="2025-10-28T10:26:20.424" v="267"/>
        <pc:sldMkLst>
          <pc:docMk/>
          <pc:sldMk cId="2704498377" sldId="257"/>
        </pc:sldMkLst>
        <pc:spChg chg="mod ord">
          <ac:chgData name="Pranav R" userId="a2b8e76ae400ec76" providerId="Windows Live" clId="Web-{C27C901E-FB0F-4531-AC89-4F0CB0FEFF74}" dt="2025-10-28T10:26:20.424" v="267"/>
          <ac:spMkLst>
            <pc:docMk/>
            <pc:sldMk cId="2704498377" sldId="257"/>
            <ac:spMk id="2" creationId="{A4CEED39-FFBF-09B4-0F9B-ECC2719A6A3B}"/>
          </ac:spMkLst>
        </pc:spChg>
        <pc:spChg chg="mod ord">
          <ac:chgData name="Pranav R" userId="a2b8e76ae400ec76" providerId="Windows Live" clId="Web-{C27C901E-FB0F-4531-AC89-4F0CB0FEFF74}" dt="2025-10-28T10:26:20.424" v="267"/>
          <ac:spMkLst>
            <pc:docMk/>
            <pc:sldMk cId="2704498377" sldId="257"/>
            <ac:spMk id="3" creationId="{1BA3983B-5AA7-17E7-9CB2-D7A3254EA49C}"/>
          </ac:spMkLst>
        </pc:spChg>
      </pc:sldChg>
      <pc:sldChg chg="modSp new mod modClrScheme chgLayout">
        <pc:chgData name="Pranav R" userId="a2b8e76ae400ec76" providerId="Windows Live" clId="Web-{C27C901E-FB0F-4531-AC89-4F0CB0FEFF74}" dt="2025-10-28T10:26:53.440" v="270" actId="14100"/>
        <pc:sldMkLst>
          <pc:docMk/>
          <pc:sldMk cId="3158977144" sldId="258"/>
        </pc:sldMkLst>
        <pc:spChg chg="mod ord">
          <ac:chgData name="Pranav R" userId="a2b8e76ae400ec76" providerId="Windows Live" clId="Web-{C27C901E-FB0F-4531-AC89-4F0CB0FEFF74}" dt="2025-10-28T10:26:53.440" v="270" actId="14100"/>
          <ac:spMkLst>
            <pc:docMk/>
            <pc:sldMk cId="3158977144" sldId="258"/>
            <ac:spMk id="2" creationId="{080C4A20-3FB7-8569-9DE5-9200016AA63D}"/>
          </ac:spMkLst>
        </pc:spChg>
        <pc:spChg chg="mod ord">
          <ac:chgData name="Pranav R" userId="a2b8e76ae400ec76" providerId="Windows Live" clId="Web-{C27C901E-FB0F-4531-AC89-4F0CB0FEFF74}" dt="2025-10-28T10:26:53.347" v="269" actId="20577"/>
          <ac:spMkLst>
            <pc:docMk/>
            <pc:sldMk cId="3158977144" sldId="258"/>
            <ac:spMk id="3" creationId="{EA10FCA6-904F-FC5F-02EA-C807691E3AEF}"/>
          </ac:spMkLst>
        </pc:spChg>
      </pc:sldChg>
      <pc:sldChg chg="modSp new mod modClrScheme chgLayout">
        <pc:chgData name="Pranav R" userId="a2b8e76ae400ec76" providerId="Windows Live" clId="Web-{C27C901E-FB0F-4531-AC89-4F0CB0FEFF74}" dt="2025-10-28T10:27:41.269" v="272" actId="14100"/>
        <pc:sldMkLst>
          <pc:docMk/>
          <pc:sldMk cId="4147028568" sldId="259"/>
        </pc:sldMkLst>
        <pc:spChg chg="mod ord">
          <ac:chgData name="Pranav R" userId="a2b8e76ae400ec76" providerId="Windows Live" clId="Web-{C27C901E-FB0F-4531-AC89-4F0CB0FEFF74}" dt="2025-10-28T10:27:41.269" v="272" actId="14100"/>
          <ac:spMkLst>
            <pc:docMk/>
            <pc:sldMk cId="4147028568" sldId="259"/>
            <ac:spMk id="2" creationId="{0FAC6FF1-0A4F-B15D-8CF3-7547F9EE4914}"/>
          </ac:spMkLst>
        </pc:spChg>
        <pc:spChg chg="mod ord">
          <ac:chgData name="Pranav R" userId="a2b8e76ae400ec76" providerId="Windows Live" clId="Web-{C27C901E-FB0F-4531-AC89-4F0CB0FEFF74}" dt="2025-10-28T10:27:32.863" v="271" actId="14100"/>
          <ac:spMkLst>
            <pc:docMk/>
            <pc:sldMk cId="4147028568" sldId="259"/>
            <ac:spMk id="3" creationId="{33854A47-67C4-94D4-0DBE-D319F026D8CA}"/>
          </ac:spMkLst>
        </pc:spChg>
      </pc:sldChg>
      <pc:sldChg chg="modSp new mod modClrScheme chgLayout">
        <pc:chgData name="Pranav R" userId="a2b8e76ae400ec76" providerId="Windows Live" clId="Web-{C27C901E-FB0F-4531-AC89-4F0CB0FEFF74}" dt="2025-10-28T10:28:00.879" v="274" actId="14100"/>
        <pc:sldMkLst>
          <pc:docMk/>
          <pc:sldMk cId="1403071552" sldId="260"/>
        </pc:sldMkLst>
        <pc:spChg chg="mod ord">
          <ac:chgData name="Pranav R" userId="a2b8e76ae400ec76" providerId="Windows Live" clId="Web-{C27C901E-FB0F-4531-AC89-4F0CB0FEFF74}" dt="2025-10-28T10:28:00.879" v="274" actId="14100"/>
          <ac:spMkLst>
            <pc:docMk/>
            <pc:sldMk cId="1403071552" sldId="260"/>
            <ac:spMk id="2" creationId="{D30945A1-5033-480A-DB78-935ADAEC75D9}"/>
          </ac:spMkLst>
        </pc:spChg>
        <pc:spChg chg="mod ord">
          <ac:chgData name="Pranav R" userId="a2b8e76ae400ec76" providerId="Windows Live" clId="Web-{C27C901E-FB0F-4531-AC89-4F0CB0FEFF74}" dt="2025-10-28T10:27:49.379" v="273" actId="14100"/>
          <ac:spMkLst>
            <pc:docMk/>
            <pc:sldMk cId="1403071552" sldId="260"/>
            <ac:spMk id="3" creationId="{4FC4190E-A3DC-EC8D-FA31-D0CBD589E234}"/>
          </ac:spMkLst>
        </pc:spChg>
      </pc:sldChg>
      <pc:sldChg chg="addSp delSp modSp new mod modClrScheme chgLayout">
        <pc:chgData name="Pranav R" userId="a2b8e76ae400ec76" providerId="Windows Live" clId="Web-{C27C901E-FB0F-4531-AC89-4F0CB0FEFF74}" dt="2025-10-28T10:26:20.424" v="267"/>
        <pc:sldMkLst>
          <pc:docMk/>
          <pc:sldMk cId="2192522579" sldId="261"/>
        </pc:sldMkLst>
        <pc:spChg chg="mod ord">
          <ac:chgData name="Pranav R" userId="a2b8e76ae400ec76" providerId="Windows Live" clId="Web-{C27C901E-FB0F-4531-AC89-4F0CB0FEFF74}" dt="2025-10-28T10:26:20.424" v="267"/>
          <ac:spMkLst>
            <pc:docMk/>
            <pc:sldMk cId="2192522579" sldId="261"/>
            <ac:spMk id="2" creationId="{F25C39A1-2620-D729-4B87-046BF6947300}"/>
          </ac:spMkLst>
        </pc:spChg>
        <pc:spChg chg="del mod">
          <ac:chgData name="Pranav R" userId="a2b8e76ae400ec76" providerId="Windows Live" clId="Web-{C27C901E-FB0F-4531-AC89-4F0CB0FEFF74}" dt="2025-10-28T10:10:29.330" v="120"/>
          <ac:spMkLst>
            <pc:docMk/>
            <pc:sldMk cId="2192522579" sldId="261"/>
            <ac:spMk id="3" creationId="{E113043A-856E-712E-CBB6-BF8CFD04AD7D}"/>
          </ac:spMkLst>
        </pc:spChg>
        <pc:picChg chg="add mod ord">
          <ac:chgData name="Pranav R" userId="a2b8e76ae400ec76" providerId="Windows Live" clId="Web-{C27C901E-FB0F-4531-AC89-4F0CB0FEFF74}" dt="2025-10-28T10:26:20.424" v="267"/>
          <ac:picMkLst>
            <pc:docMk/>
            <pc:sldMk cId="2192522579" sldId="261"/>
            <ac:picMk id="4" creationId="{09B9454E-D288-98A8-4B50-4148BA1AC0B6}"/>
          </ac:picMkLst>
        </pc:picChg>
      </pc:sldChg>
      <pc:sldChg chg="modSp new mod modClrScheme chgLayout">
        <pc:chgData name="Pranav R" userId="a2b8e76ae400ec76" providerId="Windows Live" clId="Web-{C27C901E-FB0F-4531-AC89-4F0CB0FEFF74}" dt="2025-10-28T10:28:20.629" v="276" actId="14100"/>
        <pc:sldMkLst>
          <pc:docMk/>
          <pc:sldMk cId="2077183437" sldId="262"/>
        </pc:sldMkLst>
        <pc:spChg chg="mod ord">
          <ac:chgData name="Pranav R" userId="a2b8e76ae400ec76" providerId="Windows Live" clId="Web-{C27C901E-FB0F-4531-AC89-4F0CB0FEFF74}" dt="2025-10-28T10:28:11.582" v="275" actId="14100"/>
          <ac:spMkLst>
            <pc:docMk/>
            <pc:sldMk cId="2077183437" sldId="262"/>
            <ac:spMk id="2" creationId="{59CAFCFA-8381-99D2-79F0-36C1AFDDDBCF}"/>
          </ac:spMkLst>
        </pc:spChg>
        <pc:spChg chg="mod ord">
          <ac:chgData name="Pranav R" userId="a2b8e76ae400ec76" providerId="Windows Live" clId="Web-{C27C901E-FB0F-4531-AC89-4F0CB0FEFF74}" dt="2025-10-28T10:28:20.629" v="276" actId="14100"/>
          <ac:spMkLst>
            <pc:docMk/>
            <pc:sldMk cId="2077183437" sldId="262"/>
            <ac:spMk id="3" creationId="{C4389EB0-018E-FA2B-23D4-48D264870705}"/>
          </ac:spMkLst>
        </pc:spChg>
      </pc:sldChg>
      <pc:sldChg chg="modSp new mod modClrScheme chgLayout">
        <pc:chgData name="Pranav R" userId="a2b8e76ae400ec76" providerId="Windows Live" clId="Web-{C27C901E-FB0F-4531-AC89-4F0CB0FEFF74}" dt="2025-10-28T10:28:55.693" v="279" actId="14100"/>
        <pc:sldMkLst>
          <pc:docMk/>
          <pc:sldMk cId="476055205" sldId="263"/>
        </pc:sldMkLst>
        <pc:spChg chg="mod ord">
          <ac:chgData name="Pranav R" userId="a2b8e76ae400ec76" providerId="Windows Live" clId="Web-{C27C901E-FB0F-4531-AC89-4F0CB0FEFF74}" dt="2025-10-28T10:28:42.911" v="277" actId="14100"/>
          <ac:spMkLst>
            <pc:docMk/>
            <pc:sldMk cId="476055205" sldId="263"/>
            <ac:spMk id="2" creationId="{D3C36548-61AF-0F60-B091-70ADFB6AD6B7}"/>
          </ac:spMkLst>
        </pc:spChg>
        <pc:spChg chg="mod ord">
          <ac:chgData name="Pranav R" userId="a2b8e76ae400ec76" providerId="Windows Live" clId="Web-{C27C901E-FB0F-4531-AC89-4F0CB0FEFF74}" dt="2025-10-28T10:28:55.693" v="279" actId="14100"/>
          <ac:spMkLst>
            <pc:docMk/>
            <pc:sldMk cId="476055205" sldId="263"/>
            <ac:spMk id="3" creationId="{59834577-C99D-85B7-3507-2E8CF01305BA}"/>
          </ac:spMkLst>
        </pc:spChg>
      </pc:sldChg>
      <pc:sldChg chg="addSp delSp modSp new mod modClrScheme chgLayout">
        <pc:chgData name="Pranav R" userId="a2b8e76ae400ec76" providerId="Windows Live" clId="Web-{C27C901E-FB0F-4531-AC89-4F0CB0FEFF74}" dt="2025-10-28T10:26:20.424" v="267"/>
        <pc:sldMkLst>
          <pc:docMk/>
          <pc:sldMk cId="2567034913" sldId="264"/>
        </pc:sldMkLst>
        <pc:spChg chg="mod ord">
          <ac:chgData name="Pranav R" userId="a2b8e76ae400ec76" providerId="Windows Live" clId="Web-{C27C901E-FB0F-4531-AC89-4F0CB0FEFF74}" dt="2025-10-28T10:26:20.424" v="267"/>
          <ac:spMkLst>
            <pc:docMk/>
            <pc:sldMk cId="2567034913" sldId="264"/>
            <ac:spMk id="2" creationId="{12CD58D4-5581-A10B-A8BE-9240005FD7BF}"/>
          </ac:spMkLst>
        </pc:spChg>
        <pc:spChg chg="del">
          <ac:chgData name="Pranav R" userId="a2b8e76ae400ec76" providerId="Windows Live" clId="Web-{C27C901E-FB0F-4531-AC89-4F0CB0FEFF74}" dt="2025-10-28T10:16:21.380" v="203"/>
          <ac:spMkLst>
            <pc:docMk/>
            <pc:sldMk cId="2567034913" sldId="264"/>
            <ac:spMk id="3" creationId="{CD474A7A-3428-DDE5-3AC6-2C551FC4B613}"/>
          </ac:spMkLst>
        </pc:spChg>
        <pc:picChg chg="add mod ord">
          <ac:chgData name="Pranav R" userId="a2b8e76ae400ec76" providerId="Windows Live" clId="Web-{C27C901E-FB0F-4531-AC89-4F0CB0FEFF74}" dt="2025-10-28T10:26:20.424" v="267"/>
          <ac:picMkLst>
            <pc:docMk/>
            <pc:sldMk cId="2567034913" sldId="264"/>
            <ac:picMk id="4" creationId="{9A721F45-F709-917D-6E5F-764AFB71935D}"/>
          </ac:picMkLst>
        </pc:picChg>
      </pc:sldChg>
      <pc:sldChg chg="new del">
        <pc:chgData name="Pranav R" userId="a2b8e76ae400ec76" providerId="Windows Live" clId="Web-{C27C901E-FB0F-4531-AC89-4F0CB0FEFF74}" dt="2025-10-28T10:19:13.636" v="213"/>
        <pc:sldMkLst>
          <pc:docMk/>
          <pc:sldMk cId="3037196710" sldId="265"/>
        </pc:sldMkLst>
      </pc:sldChg>
      <pc:sldChg chg="addSp modSp new mod ord modClrScheme chgLayout">
        <pc:chgData name="Pranav R" userId="a2b8e76ae400ec76" providerId="Windows Live" clId="Web-{C27C901E-FB0F-4531-AC89-4F0CB0FEFF74}" dt="2025-10-28T10:26:20.424" v="267"/>
        <pc:sldMkLst>
          <pc:docMk/>
          <pc:sldMk cId="4118408100" sldId="266"/>
        </pc:sldMkLst>
        <pc:picChg chg="add mod">
          <ac:chgData name="Pranav R" userId="a2b8e76ae400ec76" providerId="Windows Live" clId="Web-{C27C901E-FB0F-4531-AC89-4F0CB0FEFF74}" dt="2025-10-28T10:17:17.273" v="206"/>
          <ac:picMkLst>
            <pc:docMk/>
            <pc:sldMk cId="4118408100" sldId="266"/>
            <ac:picMk id="2" creationId="{B882807D-13DA-CBB7-AD58-1B7CEC0E9F84}"/>
          </ac:picMkLst>
        </pc:picChg>
      </pc:sldChg>
      <pc:sldChg chg="addSp modSp new mod modClrScheme chgLayout">
        <pc:chgData name="Pranav R" userId="a2b8e76ae400ec76" providerId="Windows Live" clId="Web-{C27C901E-FB0F-4531-AC89-4F0CB0FEFF74}" dt="2025-10-28T10:26:20.424" v="267"/>
        <pc:sldMkLst>
          <pc:docMk/>
          <pc:sldMk cId="2013458838" sldId="267"/>
        </pc:sldMkLst>
        <pc:picChg chg="add mod">
          <ac:chgData name="Pranav R" userId="a2b8e76ae400ec76" providerId="Windows Live" clId="Web-{C27C901E-FB0F-4531-AC89-4F0CB0FEFF74}" dt="2025-10-28T10:17:46.727" v="208"/>
          <ac:picMkLst>
            <pc:docMk/>
            <pc:sldMk cId="2013458838" sldId="267"/>
            <ac:picMk id="2" creationId="{9E9B5761-D8A8-1A50-6B61-625FB37C24A4}"/>
          </ac:picMkLst>
        </pc:picChg>
      </pc:sldChg>
      <pc:sldChg chg="addSp modSp new mod ord modClrScheme chgLayout">
        <pc:chgData name="Pranav R" userId="a2b8e76ae400ec76" providerId="Windows Live" clId="Web-{C27C901E-FB0F-4531-AC89-4F0CB0FEFF74}" dt="2025-10-28T10:26:20.424" v="267"/>
        <pc:sldMkLst>
          <pc:docMk/>
          <pc:sldMk cId="2329056147" sldId="268"/>
        </pc:sldMkLst>
        <pc:picChg chg="add mod">
          <ac:chgData name="Pranav R" userId="a2b8e76ae400ec76" providerId="Windows Live" clId="Web-{C27C901E-FB0F-4531-AC89-4F0CB0FEFF74}" dt="2025-10-28T10:18:32.525" v="210"/>
          <ac:picMkLst>
            <pc:docMk/>
            <pc:sldMk cId="2329056147" sldId="268"/>
            <ac:picMk id="2" creationId="{3ABF35A0-E9F1-34E8-567F-6B84A13A35DC}"/>
          </ac:picMkLst>
        </pc:picChg>
      </pc:sldChg>
      <pc:sldChg chg="addSp delSp modSp new mod modClrScheme chgLayout">
        <pc:chgData name="Pranav R" userId="a2b8e76ae400ec76" providerId="Windows Live" clId="Web-{C27C901E-FB0F-4531-AC89-4F0CB0FEFF74}" dt="2025-10-28T10:26:20.424" v="267"/>
        <pc:sldMkLst>
          <pc:docMk/>
          <pc:sldMk cId="2151523707" sldId="269"/>
        </pc:sldMkLst>
        <pc:picChg chg="add del mod">
          <ac:chgData name="Pranav R" userId="a2b8e76ae400ec76" providerId="Windows Live" clId="Web-{C27C901E-FB0F-4531-AC89-4F0CB0FEFF74}" dt="2025-10-28T10:19:50.183" v="216"/>
          <ac:picMkLst>
            <pc:docMk/>
            <pc:sldMk cId="2151523707" sldId="269"/>
            <ac:picMk id="2" creationId="{C16A1B2F-EE90-3760-4A27-6721B5D1F5EA}"/>
          </ac:picMkLst>
        </pc:picChg>
        <pc:picChg chg="add mod">
          <ac:chgData name="Pranav R" userId="a2b8e76ae400ec76" providerId="Windows Live" clId="Web-{C27C901E-FB0F-4531-AC89-4F0CB0FEFF74}" dt="2025-10-28T10:20:15.121" v="217"/>
          <ac:picMkLst>
            <pc:docMk/>
            <pc:sldMk cId="2151523707" sldId="269"/>
            <ac:picMk id="3" creationId="{1DCCFA9E-46E5-9D54-59EA-D95B2C68A723}"/>
          </ac:picMkLst>
        </pc:picChg>
      </pc:sldChg>
      <pc:sldChg chg="addSp modSp new mod modClrScheme chgLayout">
        <pc:chgData name="Pranav R" userId="a2b8e76ae400ec76" providerId="Windows Live" clId="Web-{C27C901E-FB0F-4531-AC89-4F0CB0FEFF74}" dt="2025-10-28T10:26:20.424" v="267"/>
        <pc:sldMkLst>
          <pc:docMk/>
          <pc:sldMk cId="1158653667" sldId="270"/>
        </pc:sldMkLst>
        <pc:picChg chg="add mod">
          <ac:chgData name="Pranav R" userId="a2b8e76ae400ec76" providerId="Windows Live" clId="Web-{C27C901E-FB0F-4531-AC89-4F0CB0FEFF74}" dt="2025-10-28T10:22:14.343" v="219"/>
          <ac:picMkLst>
            <pc:docMk/>
            <pc:sldMk cId="1158653667" sldId="270"/>
            <ac:picMk id="2" creationId="{1281C51D-9940-F4DC-1A43-18BF073FD7EA}"/>
          </ac:picMkLst>
        </pc:picChg>
      </pc:sldChg>
      <pc:sldChg chg="new del">
        <pc:chgData name="Pranav R" userId="a2b8e76ae400ec76" providerId="Windows Live" clId="Web-{C27C901E-FB0F-4531-AC89-4F0CB0FEFF74}" dt="2025-10-28T10:23:32.672" v="233"/>
        <pc:sldMkLst>
          <pc:docMk/>
          <pc:sldMk cId="1986291008" sldId="271"/>
        </pc:sldMkLst>
      </pc:sldChg>
      <pc:sldChg chg="modSp new mod modClrScheme chgLayout">
        <pc:chgData name="Pranav R" userId="a2b8e76ae400ec76" providerId="Windows Live" clId="Web-{C27C901E-FB0F-4531-AC89-4F0CB0FEFF74}" dt="2025-10-28T10:26:20.424" v="267"/>
        <pc:sldMkLst>
          <pc:docMk/>
          <pc:sldMk cId="4280639216" sldId="272"/>
        </pc:sldMkLst>
        <pc:spChg chg="mod ord">
          <ac:chgData name="Pranav R" userId="a2b8e76ae400ec76" providerId="Windows Live" clId="Web-{C27C901E-FB0F-4531-AC89-4F0CB0FEFF74}" dt="2025-10-28T10:26:20.424" v="267"/>
          <ac:spMkLst>
            <pc:docMk/>
            <pc:sldMk cId="4280639216" sldId="272"/>
            <ac:spMk id="2" creationId="{9B859890-187D-DDE7-AE5D-DB5A52E7DF5D}"/>
          </ac:spMkLst>
        </pc:spChg>
        <pc:spChg chg="mod ord">
          <ac:chgData name="Pranav R" userId="a2b8e76ae400ec76" providerId="Windows Live" clId="Web-{C27C901E-FB0F-4531-AC89-4F0CB0FEFF74}" dt="2025-10-28T10:26:20.424" v="267"/>
          <ac:spMkLst>
            <pc:docMk/>
            <pc:sldMk cId="4280639216" sldId="272"/>
            <ac:spMk id="3" creationId="{969F4433-3C69-7FA8-0D54-896C12C712E5}"/>
          </ac:spMkLst>
        </pc:spChg>
      </pc:sldChg>
      <pc:sldChg chg="modSp new mod modClrScheme chgLayout">
        <pc:chgData name="Pranav R" userId="a2b8e76ae400ec76" providerId="Windows Live" clId="Web-{C27C901E-FB0F-4531-AC89-4F0CB0FEFF74}" dt="2025-10-28T10:29:26.977" v="282" actId="14100"/>
        <pc:sldMkLst>
          <pc:docMk/>
          <pc:sldMk cId="2173151164" sldId="273"/>
        </pc:sldMkLst>
        <pc:spChg chg="mod ord">
          <ac:chgData name="Pranav R" userId="a2b8e76ae400ec76" providerId="Windows Live" clId="Web-{C27C901E-FB0F-4531-AC89-4F0CB0FEFF74}" dt="2025-10-28T10:29:16.945" v="280" actId="14100"/>
          <ac:spMkLst>
            <pc:docMk/>
            <pc:sldMk cId="2173151164" sldId="273"/>
            <ac:spMk id="2" creationId="{BAC7860E-4250-47FD-CB4D-2AB2AACB9C65}"/>
          </ac:spMkLst>
        </pc:spChg>
        <pc:spChg chg="mod ord">
          <ac:chgData name="Pranav R" userId="a2b8e76ae400ec76" providerId="Windows Live" clId="Web-{C27C901E-FB0F-4531-AC89-4F0CB0FEFF74}" dt="2025-10-28T10:29:26.977" v="282" actId="14100"/>
          <ac:spMkLst>
            <pc:docMk/>
            <pc:sldMk cId="2173151164" sldId="273"/>
            <ac:spMk id="3" creationId="{B47D2645-FE98-1B23-70E1-9FBFBF2735F8}"/>
          </ac:spMkLst>
        </pc:spChg>
      </pc:sldChg>
      <pc:sldMasterChg chg="del delSldLayout">
        <pc:chgData name="Pranav R" userId="a2b8e76ae400ec76" providerId="Windows Live" clId="Web-{C27C901E-FB0F-4531-AC89-4F0CB0FEFF74}" dt="2025-10-28T10:24:54.220" v="253"/>
        <pc:sldMasterMkLst>
          <pc:docMk/>
          <pc:sldMasterMk cId="2460954070" sldId="2147483660"/>
        </pc:sldMasterMkLst>
        <pc:sldLayoutChg chg="del">
          <pc:chgData name="Pranav R" userId="a2b8e76ae400ec76" providerId="Windows Live" clId="Web-{C27C901E-FB0F-4531-AC89-4F0CB0FEFF74}" dt="2025-10-28T10:24:54.220" v="253"/>
          <pc:sldLayoutMkLst>
            <pc:docMk/>
            <pc:sldMasterMk cId="2460954070" sldId="2147483660"/>
            <pc:sldLayoutMk cId="2385387890" sldId="2147483661"/>
          </pc:sldLayoutMkLst>
        </pc:sldLayoutChg>
        <pc:sldLayoutChg chg="del">
          <pc:chgData name="Pranav R" userId="a2b8e76ae400ec76" providerId="Windows Live" clId="Web-{C27C901E-FB0F-4531-AC89-4F0CB0FEFF74}" dt="2025-10-28T10:24:54.220" v="253"/>
          <pc:sldLayoutMkLst>
            <pc:docMk/>
            <pc:sldMasterMk cId="2460954070" sldId="2147483660"/>
            <pc:sldLayoutMk cId="949138452" sldId="2147483662"/>
          </pc:sldLayoutMkLst>
        </pc:sldLayoutChg>
        <pc:sldLayoutChg chg="del">
          <pc:chgData name="Pranav R" userId="a2b8e76ae400ec76" providerId="Windows Live" clId="Web-{C27C901E-FB0F-4531-AC89-4F0CB0FEFF74}" dt="2025-10-28T10:24:54.220" v="253"/>
          <pc:sldLayoutMkLst>
            <pc:docMk/>
            <pc:sldMasterMk cId="2460954070" sldId="2147483660"/>
            <pc:sldLayoutMk cId="2591524520" sldId="2147483663"/>
          </pc:sldLayoutMkLst>
        </pc:sldLayoutChg>
        <pc:sldLayoutChg chg="del">
          <pc:chgData name="Pranav R" userId="a2b8e76ae400ec76" providerId="Windows Live" clId="Web-{C27C901E-FB0F-4531-AC89-4F0CB0FEFF74}" dt="2025-10-28T10:24:54.220" v="253"/>
          <pc:sldLayoutMkLst>
            <pc:docMk/>
            <pc:sldMasterMk cId="2460954070" sldId="2147483660"/>
            <pc:sldLayoutMk cId="1203092039" sldId="2147483664"/>
          </pc:sldLayoutMkLst>
        </pc:sldLayoutChg>
        <pc:sldLayoutChg chg="del">
          <pc:chgData name="Pranav R" userId="a2b8e76ae400ec76" providerId="Windows Live" clId="Web-{C27C901E-FB0F-4531-AC89-4F0CB0FEFF74}" dt="2025-10-28T10:24:54.220" v="253"/>
          <pc:sldLayoutMkLst>
            <pc:docMk/>
            <pc:sldMasterMk cId="2460954070" sldId="2147483660"/>
            <pc:sldLayoutMk cId="3733172339" sldId="2147483665"/>
          </pc:sldLayoutMkLst>
        </pc:sldLayoutChg>
        <pc:sldLayoutChg chg="del">
          <pc:chgData name="Pranav R" userId="a2b8e76ae400ec76" providerId="Windows Live" clId="Web-{C27C901E-FB0F-4531-AC89-4F0CB0FEFF74}" dt="2025-10-28T10:24:54.220" v="253"/>
          <pc:sldLayoutMkLst>
            <pc:docMk/>
            <pc:sldMasterMk cId="2460954070" sldId="2147483660"/>
            <pc:sldLayoutMk cId="3210312558" sldId="2147483666"/>
          </pc:sldLayoutMkLst>
        </pc:sldLayoutChg>
        <pc:sldLayoutChg chg="del">
          <pc:chgData name="Pranav R" userId="a2b8e76ae400ec76" providerId="Windows Live" clId="Web-{C27C901E-FB0F-4531-AC89-4F0CB0FEFF74}" dt="2025-10-28T10:24:54.220" v="253"/>
          <pc:sldLayoutMkLst>
            <pc:docMk/>
            <pc:sldMasterMk cId="2460954070" sldId="2147483660"/>
            <pc:sldLayoutMk cId="3146388984" sldId="2147483667"/>
          </pc:sldLayoutMkLst>
        </pc:sldLayoutChg>
        <pc:sldLayoutChg chg="del">
          <pc:chgData name="Pranav R" userId="a2b8e76ae400ec76" providerId="Windows Live" clId="Web-{C27C901E-FB0F-4531-AC89-4F0CB0FEFF74}" dt="2025-10-28T10:24:54.220" v="253"/>
          <pc:sldLayoutMkLst>
            <pc:docMk/>
            <pc:sldMasterMk cId="2460954070" sldId="2147483660"/>
            <pc:sldLayoutMk cId="3171841454" sldId="2147483668"/>
          </pc:sldLayoutMkLst>
        </pc:sldLayoutChg>
        <pc:sldLayoutChg chg="del">
          <pc:chgData name="Pranav R" userId="a2b8e76ae400ec76" providerId="Windows Live" clId="Web-{C27C901E-FB0F-4531-AC89-4F0CB0FEFF74}" dt="2025-10-28T10:24:54.220" v="253"/>
          <pc:sldLayoutMkLst>
            <pc:docMk/>
            <pc:sldMasterMk cId="2460954070" sldId="2147483660"/>
            <pc:sldLayoutMk cId="1718958274" sldId="2147483669"/>
          </pc:sldLayoutMkLst>
        </pc:sldLayoutChg>
        <pc:sldLayoutChg chg="del">
          <pc:chgData name="Pranav R" userId="a2b8e76ae400ec76" providerId="Windows Live" clId="Web-{C27C901E-FB0F-4531-AC89-4F0CB0FEFF74}" dt="2025-10-28T10:24:54.220" v="253"/>
          <pc:sldLayoutMkLst>
            <pc:docMk/>
            <pc:sldMasterMk cId="2460954070" sldId="2147483660"/>
            <pc:sldLayoutMk cId="2202905451" sldId="2147483670"/>
          </pc:sldLayoutMkLst>
        </pc:sldLayoutChg>
        <pc:sldLayoutChg chg="del">
          <pc:chgData name="Pranav R" userId="a2b8e76ae400ec76" providerId="Windows Live" clId="Web-{C27C901E-FB0F-4531-AC89-4F0CB0FEFF74}" dt="2025-10-28T10:24:54.220" v="253"/>
          <pc:sldLayoutMkLst>
            <pc:docMk/>
            <pc:sldMasterMk cId="2460954070" sldId="2147483660"/>
            <pc:sldLayoutMk cId="3479445657" sldId="2147483671"/>
          </pc:sldLayoutMkLst>
        </pc:sldLayoutChg>
      </pc:sldMasterChg>
      <pc:sldMasterChg chg="add del addSldLayout delSldLayout modSldLayout">
        <pc:chgData name="Pranav R" userId="a2b8e76ae400ec76" providerId="Windows Live" clId="Web-{C27C901E-FB0F-4531-AC89-4F0CB0FEFF74}" dt="2025-10-28T10:26:20.424" v="267"/>
        <pc:sldMasterMkLst>
          <pc:docMk/>
          <pc:sldMasterMk cId="2448014128" sldId="2147483672"/>
        </pc:sldMasterMkLst>
        <pc:sldLayoutChg chg="add del mod replId">
          <pc:chgData name="Pranav R" userId="a2b8e76ae400ec76" providerId="Windows Live" clId="Web-{C27C901E-FB0F-4531-AC89-4F0CB0FEFF74}" dt="2025-10-28T10:26:20.424" v="267"/>
          <pc:sldLayoutMkLst>
            <pc:docMk/>
            <pc:sldMasterMk cId="2448014128" sldId="2147483672"/>
            <pc:sldLayoutMk cId="2593926326" sldId="2147483673"/>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1104317074" sldId="2147483674"/>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2751502099" sldId="2147483675"/>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1294762200" sldId="2147483676"/>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2702814300" sldId="2147483677"/>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3679706395" sldId="2147483678"/>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3640999887" sldId="2147483679"/>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871911565" sldId="2147483680"/>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1049989137" sldId="2147483681"/>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3011213176" sldId="2147483682"/>
          </pc:sldLayoutMkLst>
        </pc:sldLayoutChg>
        <pc:sldLayoutChg chg="add del mod replId">
          <pc:chgData name="Pranav R" userId="a2b8e76ae400ec76" providerId="Windows Live" clId="Web-{C27C901E-FB0F-4531-AC89-4F0CB0FEFF74}" dt="2025-10-28T10:26:20.424" v="267"/>
          <pc:sldLayoutMkLst>
            <pc:docMk/>
            <pc:sldMasterMk cId="2448014128" sldId="2147483672"/>
            <pc:sldLayoutMk cId="1006380242" sldId="2147483683"/>
          </pc:sldLayoutMkLst>
        </pc:sldLayoutChg>
      </pc:sldMasterChg>
      <pc:sldMasterChg chg="add addSldLayout modSldLayout">
        <pc:chgData name="Pranav R" userId="a2b8e76ae400ec76" providerId="Windows Live" clId="Web-{C27C901E-FB0F-4531-AC89-4F0CB0FEFF74}" dt="2025-10-28T10:26:20.424" v="267"/>
        <pc:sldMasterMkLst>
          <pc:docMk/>
          <pc:sldMasterMk cId="1497578464" sldId="2147483684"/>
        </pc:sldMasterMkLst>
        <pc:sldLayoutChg chg="add mod replId">
          <pc:chgData name="Pranav R" userId="a2b8e76ae400ec76" providerId="Windows Live" clId="Web-{C27C901E-FB0F-4531-AC89-4F0CB0FEFF74}" dt="2025-10-28T10:26:20.424" v="267"/>
          <pc:sldLayoutMkLst>
            <pc:docMk/>
            <pc:sldMasterMk cId="1497578464" sldId="2147483684"/>
            <pc:sldLayoutMk cId="955271593" sldId="2147483685"/>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4029421201" sldId="2147483686"/>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3358631135" sldId="2147483687"/>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1694974599" sldId="2147483688"/>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665918868" sldId="2147483689"/>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910438161" sldId="2147483690"/>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579743993" sldId="2147483691"/>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924696418" sldId="2147483692"/>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1212700633" sldId="2147483693"/>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2398131681" sldId="2147483694"/>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2552240871" sldId="2147483695"/>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3027334130" sldId="2147483696"/>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730209832" sldId="2147483697"/>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3058733828" sldId="2147483698"/>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442261572" sldId="2147483699"/>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1736867211" sldId="2147483700"/>
          </pc:sldLayoutMkLst>
        </pc:sldLayoutChg>
        <pc:sldLayoutChg chg="add mod replId">
          <pc:chgData name="Pranav R" userId="a2b8e76ae400ec76" providerId="Windows Live" clId="Web-{C27C901E-FB0F-4531-AC89-4F0CB0FEFF74}" dt="2025-10-28T10:26:20.424" v="267"/>
          <pc:sldLayoutMkLst>
            <pc:docMk/>
            <pc:sldMasterMk cId="1497578464" sldId="2147483684"/>
            <pc:sldLayoutMk cId="3980793448" sldId="2147483701"/>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dirty="0"/>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27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98131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2240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334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0209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873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2261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68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793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647F38-B617-4D2F-AE0A-013F0C4D2C57}"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4029421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dirty="0"/>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8631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BFA754-D5C3-4E66-96A6-867B257F58DC}" type="datetimeFigureOut">
              <a:rPr lang="en-US" dirty="0"/>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1694974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91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04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9743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6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dirty="0"/>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270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10/28/2025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75784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oracle.com/javase/tutorial/" TargetMode="External"/><Relationship Id="rId7" Type="http://schemas.openxmlformats.org/officeDocument/2006/relationships/hyperlink" Target="https://www.tutorialspoint.com/software_engineering/index.htm" TargetMode="External"/><Relationship Id="rId2" Type="http://schemas.openxmlformats.org/officeDocument/2006/relationships/hyperlink" Target="https://dev.mysql.com/doc/" TargetMode="External"/><Relationship Id="rId1" Type="http://schemas.openxmlformats.org/officeDocument/2006/relationships/slideLayout" Target="../slideLayouts/slideLayout2.xml"/><Relationship Id="rId6" Type="http://schemas.openxmlformats.org/officeDocument/2006/relationships/hyperlink" Target="https://www.javatpoint.com/java-jdbc" TargetMode="External"/><Relationship Id="rId5" Type="http://schemas.openxmlformats.org/officeDocument/2006/relationships/hyperlink" Target="https://www.geeksforgeeks.org/" TargetMode="External"/><Relationship Id="rId4" Type="http://schemas.openxmlformats.org/officeDocument/2006/relationships/hyperlink" Target="https://www.w3schools.com/java/java_mysql.as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FLIGHT BOOKING SYSTEM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PRANAV.R:-240701394</a:t>
            </a:r>
          </a:p>
          <a:p>
            <a:r>
              <a:rPr lang="en-US" dirty="0"/>
              <a:t>M.ASHWIN:-240701063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passenger dashboard&#10;&#10;AI-generated content may be incorrect.">
            <a:extLst>
              <a:ext uri="{FF2B5EF4-FFF2-40B4-BE49-F238E27FC236}">
                <a16:creationId xmlns:a16="http://schemas.microsoft.com/office/drawing/2014/main" id="{3ABF35A0-E9F1-34E8-567F-6B84A13A35DC}"/>
              </a:ext>
            </a:extLst>
          </p:cNvPr>
          <p:cNvPicPr>
            <a:picLocks noChangeAspect="1"/>
          </p:cNvPicPr>
          <p:nvPr/>
        </p:nvPicPr>
        <p:blipFill>
          <a:blip r:embed="rId2"/>
          <a:stretch>
            <a:fillRect/>
          </a:stretch>
        </p:blipFill>
        <p:spPr>
          <a:xfrm>
            <a:off x="976312" y="904875"/>
            <a:ext cx="10239375" cy="5048250"/>
          </a:xfrm>
          <a:prstGeom prst="rect">
            <a:avLst/>
          </a:prstGeom>
        </p:spPr>
      </p:pic>
    </p:spTree>
    <p:extLst>
      <p:ext uri="{BB962C8B-B14F-4D97-AF65-F5344CB8AC3E}">
        <p14:creationId xmlns:p14="http://schemas.microsoft.com/office/powerpoint/2010/main" val="232905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search engine&#10;&#10;AI-generated content may be incorrect.">
            <a:extLst>
              <a:ext uri="{FF2B5EF4-FFF2-40B4-BE49-F238E27FC236}">
                <a16:creationId xmlns:a16="http://schemas.microsoft.com/office/drawing/2014/main" id="{9E9B5761-D8A8-1A50-6B61-625FB37C24A4}"/>
              </a:ext>
            </a:extLst>
          </p:cNvPr>
          <p:cNvPicPr>
            <a:picLocks noChangeAspect="1"/>
          </p:cNvPicPr>
          <p:nvPr/>
        </p:nvPicPr>
        <p:blipFill>
          <a:blip r:embed="rId2"/>
          <a:stretch>
            <a:fillRect/>
          </a:stretch>
        </p:blipFill>
        <p:spPr>
          <a:xfrm>
            <a:off x="952500" y="657225"/>
            <a:ext cx="10287000" cy="5543550"/>
          </a:xfrm>
          <a:prstGeom prst="rect">
            <a:avLst/>
          </a:prstGeom>
        </p:spPr>
      </p:pic>
    </p:spTree>
    <p:extLst>
      <p:ext uri="{BB962C8B-B14F-4D97-AF65-F5344CB8AC3E}">
        <p14:creationId xmlns:p14="http://schemas.microsoft.com/office/powerpoint/2010/main" val="2013458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B882807D-13DA-CBB7-AD58-1B7CEC0E9F84}"/>
              </a:ext>
            </a:extLst>
          </p:cNvPr>
          <p:cNvPicPr>
            <a:picLocks noChangeAspect="1"/>
          </p:cNvPicPr>
          <p:nvPr/>
        </p:nvPicPr>
        <p:blipFill>
          <a:blip r:embed="rId2"/>
          <a:stretch>
            <a:fillRect/>
          </a:stretch>
        </p:blipFill>
        <p:spPr>
          <a:xfrm>
            <a:off x="952500" y="781050"/>
            <a:ext cx="10287000" cy="5295900"/>
          </a:xfrm>
          <a:prstGeom prst="rect">
            <a:avLst/>
          </a:prstGeom>
        </p:spPr>
      </p:pic>
    </p:spTree>
    <p:extLst>
      <p:ext uri="{BB962C8B-B14F-4D97-AF65-F5344CB8AC3E}">
        <p14:creationId xmlns:p14="http://schemas.microsoft.com/office/powerpoint/2010/main" val="4118408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flight ticket&#10;&#10;AI-generated content may be incorrect.">
            <a:extLst>
              <a:ext uri="{FF2B5EF4-FFF2-40B4-BE49-F238E27FC236}">
                <a16:creationId xmlns:a16="http://schemas.microsoft.com/office/drawing/2014/main" id="{1DCCFA9E-46E5-9D54-59EA-D95B2C68A723}"/>
              </a:ext>
            </a:extLst>
          </p:cNvPr>
          <p:cNvPicPr>
            <a:picLocks noChangeAspect="1"/>
          </p:cNvPicPr>
          <p:nvPr/>
        </p:nvPicPr>
        <p:blipFill>
          <a:blip r:embed="rId2"/>
          <a:stretch>
            <a:fillRect/>
          </a:stretch>
        </p:blipFill>
        <p:spPr>
          <a:xfrm>
            <a:off x="952500" y="1047750"/>
            <a:ext cx="10287000" cy="4762500"/>
          </a:xfrm>
          <a:prstGeom prst="rect">
            <a:avLst/>
          </a:prstGeom>
        </p:spPr>
      </p:pic>
    </p:spTree>
    <p:extLst>
      <p:ext uri="{BB962C8B-B14F-4D97-AF65-F5344CB8AC3E}">
        <p14:creationId xmlns:p14="http://schemas.microsoft.com/office/powerpoint/2010/main" val="215152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flight schedule&#10;&#10;AI-generated content may be incorrect.">
            <a:extLst>
              <a:ext uri="{FF2B5EF4-FFF2-40B4-BE49-F238E27FC236}">
                <a16:creationId xmlns:a16="http://schemas.microsoft.com/office/drawing/2014/main" id="{1281C51D-9940-F4DC-1A43-18BF073FD7EA}"/>
              </a:ext>
            </a:extLst>
          </p:cNvPr>
          <p:cNvPicPr>
            <a:picLocks noChangeAspect="1"/>
          </p:cNvPicPr>
          <p:nvPr/>
        </p:nvPicPr>
        <p:blipFill>
          <a:blip r:embed="rId2"/>
          <a:stretch>
            <a:fillRect/>
          </a:stretch>
        </p:blipFill>
        <p:spPr>
          <a:xfrm>
            <a:off x="1910066" y="0"/>
            <a:ext cx="8371867" cy="6858000"/>
          </a:xfrm>
          <a:prstGeom prst="rect">
            <a:avLst/>
          </a:prstGeom>
        </p:spPr>
      </p:pic>
    </p:spTree>
    <p:extLst>
      <p:ext uri="{BB962C8B-B14F-4D97-AF65-F5344CB8AC3E}">
        <p14:creationId xmlns:p14="http://schemas.microsoft.com/office/powerpoint/2010/main" val="115865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59890-187D-DDE7-AE5D-DB5A52E7DF5D}"/>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id="{969F4433-3C69-7FA8-0D54-896C12C712E5}"/>
              </a:ext>
            </a:extLst>
          </p:cNvPr>
          <p:cNvSpPr>
            <a:spLocks noGrp="1"/>
          </p:cNvSpPr>
          <p:nvPr>
            <p:ph idx="1"/>
          </p:nvPr>
        </p:nvSpPr>
        <p:spPr/>
        <p:txBody>
          <a:bodyPr vert="horz" lIns="91440" tIns="45720" rIns="91440" bIns="45720" rtlCol="0" anchor="t">
            <a:normAutofit fontScale="77500" lnSpcReduction="20000"/>
          </a:bodyPr>
          <a:lstStyle/>
          <a:p>
            <a:r>
              <a:rPr lang="en-US" dirty="0">
                <a:ea typeface="+mn-lt"/>
                <a:cs typeface="+mn-lt"/>
              </a:rPr>
              <a:t>In such a way, with the help of our </a:t>
            </a:r>
            <a:r>
              <a:rPr lang="en-US" i="1" dirty="0">
                <a:ea typeface="+mn-lt"/>
                <a:cs typeface="+mn-lt"/>
              </a:rPr>
              <a:t>Flight Booking System</a:t>
            </a:r>
            <a:r>
              <a:rPr lang="en-US" dirty="0">
                <a:ea typeface="+mn-lt"/>
                <a:cs typeface="+mn-lt"/>
              </a:rPr>
              <a:t> project, customers will be able to easily check available flights, view schedules, and register themselves to book tickets conveniently. The system efficiently manages all data related to flights, customers, and bookings, ensuring accuracy and easy access through a centralized database. It simplifies the entire process of flight management, from searching for flights to confirming reservations, thereby saving time and reducing manual effort.</a:t>
            </a:r>
            <a:endParaRPr lang="en-US" dirty="0"/>
          </a:p>
          <a:p>
            <a:r>
              <a:rPr lang="en-US" dirty="0">
                <a:ea typeface="+mn-lt"/>
                <a:cs typeface="+mn-lt"/>
              </a:rPr>
              <a:t>The system also provides administrators with complete control over flight details, seat availability, and booking records, enabling them to monitor and manage operations effectively. In the future, the system can be enhanced by integrating additional features such as online payments, e-ticket generation, cancellation tracking, and real-time flight status updates.</a:t>
            </a:r>
            <a:endParaRPr lang="en-US" dirty="0"/>
          </a:p>
          <a:p>
            <a:r>
              <a:rPr lang="en-US" dirty="0">
                <a:ea typeface="+mn-lt"/>
                <a:cs typeface="+mn-lt"/>
              </a:rPr>
              <a:t>Hence, this project benefits both users and airline agencies by providing an efficient, reliable, and user-friendly solution for flight booking and management, ensuring better service and customer satisfaction in all possible ways.</a:t>
            </a:r>
            <a:endParaRPr lang="en-US" dirty="0"/>
          </a:p>
          <a:p>
            <a:endParaRPr lang="en-US" dirty="0"/>
          </a:p>
        </p:txBody>
      </p:sp>
    </p:spTree>
    <p:extLst>
      <p:ext uri="{BB962C8B-B14F-4D97-AF65-F5344CB8AC3E}">
        <p14:creationId xmlns:p14="http://schemas.microsoft.com/office/powerpoint/2010/main" val="428063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7860E-4250-47FD-CB4D-2AB2AACB9C65}"/>
              </a:ext>
            </a:extLst>
          </p:cNvPr>
          <p:cNvSpPr>
            <a:spLocks noGrp="1"/>
          </p:cNvSpPr>
          <p:nvPr>
            <p:ph type="title"/>
          </p:nvPr>
        </p:nvSpPr>
        <p:spPr>
          <a:xfrm>
            <a:off x="-2637862" y="-373779"/>
            <a:ext cx="13534460" cy="2659778"/>
          </a:xfrm>
        </p:spPr>
        <p:txBody>
          <a:bodyPr/>
          <a:lstStyle/>
          <a:p>
            <a:r>
              <a:rPr lang="en-US" dirty="0"/>
              <a:t>                               REFERENCES</a:t>
            </a:r>
          </a:p>
        </p:txBody>
      </p:sp>
      <p:sp>
        <p:nvSpPr>
          <p:cNvPr id="3" name="Content Placeholder 2">
            <a:extLst>
              <a:ext uri="{FF2B5EF4-FFF2-40B4-BE49-F238E27FC236}">
                <a16:creationId xmlns:a16="http://schemas.microsoft.com/office/drawing/2014/main" id="{B47D2645-FE98-1B23-70E1-9FBFBF2735F8}"/>
              </a:ext>
            </a:extLst>
          </p:cNvPr>
          <p:cNvSpPr>
            <a:spLocks noGrp="1"/>
          </p:cNvSpPr>
          <p:nvPr>
            <p:ph idx="1"/>
          </p:nvPr>
        </p:nvSpPr>
        <p:spPr>
          <a:xfrm>
            <a:off x="936813" y="1716491"/>
            <a:ext cx="9959784" cy="4977406"/>
          </a:xfrm>
        </p:spPr>
        <p:txBody>
          <a:bodyPr vert="horz" lIns="91440" tIns="45720" rIns="91440" bIns="45720" rtlCol="0" anchor="t">
            <a:normAutofit lnSpcReduction="10000"/>
          </a:bodyPr>
          <a:lstStyle/>
          <a:p>
            <a:r>
              <a:rPr lang="en-US" dirty="0">
                <a:ea typeface="+mn-lt"/>
                <a:cs typeface="+mn-lt"/>
              </a:rPr>
              <a:t>Oracle MySQL Documentation – </a:t>
            </a:r>
            <a:r>
              <a:rPr lang="en-US" i="1" dirty="0">
                <a:ea typeface="+mn-lt"/>
                <a:cs typeface="+mn-lt"/>
              </a:rPr>
              <a:t>MySQL Database Reference Manual</a:t>
            </a:r>
            <a:br>
              <a:rPr lang="en-US" i="1" dirty="0">
                <a:ea typeface="+mn-lt"/>
                <a:cs typeface="+mn-lt"/>
              </a:rPr>
            </a:br>
            <a:r>
              <a:rPr lang="en-US" i="1" dirty="0">
                <a:ea typeface="+mn-lt"/>
                <a:cs typeface="+mn-lt"/>
              </a:rPr>
              <a:t> </a:t>
            </a:r>
            <a:r>
              <a:rPr lang="en-US" dirty="0">
                <a:ea typeface="+mn-lt"/>
                <a:cs typeface="+mn-lt"/>
                <a:hlinkClick r:id="rId2"/>
              </a:rPr>
              <a:t>https://dev.mysql.com/doc/</a:t>
            </a:r>
            <a:endParaRPr lang="en-US"/>
          </a:p>
          <a:p>
            <a:r>
              <a:rPr lang="en-US" dirty="0">
                <a:ea typeface="+mn-lt"/>
                <a:cs typeface="+mn-lt"/>
              </a:rPr>
              <a:t>Java Tutorials by Oracle – </a:t>
            </a:r>
            <a:r>
              <a:rPr lang="en-US" i="1" dirty="0">
                <a:ea typeface="+mn-lt"/>
                <a:cs typeface="+mn-lt"/>
              </a:rPr>
              <a:t>Official Java Programming Guide</a:t>
            </a:r>
            <a:br>
              <a:rPr lang="en-US" i="1" dirty="0">
                <a:ea typeface="+mn-lt"/>
                <a:cs typeface="+mn-lt"/>
              </a:rPr>
            </a:br>
            <a:r>
              <a:rPr lang="en-US" i="1" dirty="0">
                <a:ea typeface="+mn-lt"/>
                <a:cs typeface="+mn-lt"/>
              </a:rPr>
              <a:t> </a:t>
            </a:r>
            <a:r>
              <a:rPr lang="en-US" dirty="0">
                <a:ea typeface="+mn-lt"/>
                <a:cs typeface="+mn-lt"/>
                <a:hlinkClick r:id="rId3"/>
              </a:rPr>
              <a:t>https://docs.oracle.com/javase/tutorial/</a:t>
            </a:r>
            <a:endParaRPr lang="en-US"/>
          </a:p>
          <a:p>
            <a:r>
              <a:rPr lang="en-US" dirty="0">
                <a:ea typeface="+mn-lt"/>
                <a:cs typeface="+mn-lt"/>
              </a:rPr>
              <a:t>W3Schools – </a:t>
            </a:r>
            <a:r>
              <a:rPr lang="en-US" i="1" dirty="0">
                <a:ea typeface="+mn-lt"/>
                <a:cs typeface="+mn-lt"/>
              </a:rPr>
              <a:t>JDBC and Database Connectivity in Java</a:t>
            </a:r>
            <a:br>
              <a:rPr lang="en-US" i="1" dirty="0">
                <a:ea typeface="+mn-lt"/>
                <a:cs typeface="+mn-lt"/>
              </a:rPr>
            </a:br>
            <a:r>
              <a:rPr lang="en-US" i="1" dirty="0">
                <a:ea typeface="+mn-lt"/>
                <a:cs typeface="+mn-lt"/>
              </a:rPr>
              <a:t> </a:t>
            </a:r>
            <a:r>
              <a:rPr lang="en-US" dirty="0">
                <a:ea typeface="+mn-lt"/>
                <a:cs typeface="+mn-lt"/>
                <a:hlinkClick r:id="rId4"/>
              </a:rPr>
              <a:t>https://www.w3schools.com/java/java_mysql.asp</a:t>
            </a:r>
            <a:endParaRPr lang="en-US"/>
          </a:p>
          <a:p>
            <a:r>
              <a:rPr lang="en-US" dirty="0" err="1">
                <a:ea typeface="+mn-lt"/>
                <a:cs typeface="+mn-lt"/>
              </a:rPr>
              <a:t>GeeksforGeeks</a:t>
            </a:r>
            <a:r>
              <a:rPr lang="en-US" dirty="0">
                <a:ea typeface="+mn-lt"/>
                <a:cs typeface="+mn-lt"/>
              </a:rPr>
              <a:t> – </a:t>
            </a:r>
            <a:r>
              <a:rPr lang="en-US" i="1" dirty="0">
                <a:ea typeface="+mn-lt"/>
                <a:cs typeface="+mn-lt"/>
              </a:rPr>
              <a:t>Flight Reservation System Project in Java</a:t>
            </a:r>
            <a:br>
              <a:rPr lang="en-US" i="1" dirty="0">
                <a:ea typeface="+mn-lt"/>
                <a:cs typeface="+mn-lt"/>
              </a:rPr>
            </a:br>
            <a:r>
              <a:rPr lang="en-US" i="1" dirty="0">
                <a:ea typeface="+mn-lt"/>
                <a:cs typeface="+mn-lt"/>
              </a:rPr>
              <a:t> </a:t>
            </a:r>
            <a:r>
              <a:rPr lang="en-US" dirty="0">
                <a:ea typeface="+mn-lt"/>
                <a:cs typeface="+mn-lt"/>
                <a:hlinkClick r:id="rId5"/>
              </a:rPr>
              <a:t>https://www.geeksforgeeks.org/</a:t>
            </a:r>
            <a:endParaRPr lang="en-US"/>
          </a:p>
          <a:p>
            <a:r>
              <a:rPr lang="en-US" dirty="0" err="1">
                <a:ea typeface="+mn-lt"/>
                <a:cs typeface="+mn-lt"/>
              </a:rPr>
              <a:t>JavaTpoint</a:t>
            </a:r>
            <a:r>
              <a:rPr lang="en-US" dirty="0">
                <a:ea typeface="+mn-lt"/>
                <a:cs typeface="+mn-lt"/>
              </a:rPr>
              <a:t> – </a:t>
            </a:r>
            <a:r>
              <a:rPr lang="en-US" i="1" dirty="0">
                <a:ea typeface="+mn-lt"/>
                <a:cs typeface="+mn-lt"/>
              </a:rPr>
              <a:t>Java Database Connectivity (JDBC) and CRUD Operations</a:t>
            </a:r>
            <a:br>
              <a:rPr lang="en-US" i="1" dirty="0">
                <a:ea typeface="+mn-lt"/>
                <a:cs typeface="+mn-lt"/>
              </a:rPr>
            </a:br>
            <a:r>
              <a:rPr lang="en-US" i="1" dirty="0">
                <a:ea typeface="+mn-lt"/>
                <a:cs typeface="+mn-lt"/>
              </a:rPr>
              <a:t> </a:t>
            </a:r>
            <a:r>
              <a:rPr lang="en-US" dirty="0">
                <a:ea typeface="+mn-lt"/>
                <a:cs typeface="+mn-lt"/>
                <a:hlinkClick r:id="rId6"/>
              </a:rPr>
              <a:t>https://www.javatpoint.com/java-jdbc</a:t>
            </a:r>
            <a:endParaRPr lang="en-US"/>
          </a:p>
          <a:p>
            <a:r>
              <a:rPr lang="en-US" dirty="0" err="1">
                <a:ea typeface="+mn-lt"/>
                <a:cs typeface="+mn-lt"/>
              </a:rPr>
              <a:t>TutorialsPoint</a:t>
            </a:r>
            <a:r>
              <a:rPr lang="en-US" dirty="0">
                <a:ea typeface="+mn-lt"/>
                <a:cs typeface="+mn-lt"/>
              </a:rPr>
              <a:t> – </a:t>
            </a:r>
            <a:r>
              <a:rPr lang="en-US" i="1" dirty="0">
                <a:ea typeface="+mn-lt"/>
                <a:cs typeface="+mn-lt"/>
              </a:rPr>
              <a:t>Software Engineering Project Design and Implementation</a:t>
            </a:r>
            <a:br>
              <a:rPr lang="en-US" i="1" dirty="0">
                <a:ea typeface="+mn-lt"/>
                <a:cs typeface="+mn-lt"/>
              </a:rPr>
            </a:br>
            <a:r>
              <a:rPr lang="en-US" i="1" dirty="0">
                <a:ea typeface="+mn-lt"/>
                <a:cs typeface="+mn-lt"/>
              </a:rPr>
              <a:t> </a:t>
            </a:r>
            <a:r>
              <a:rPr lang="en-US" dirty="0">
                <a:ea typeface="+mn-lt"/>
                <a:cs typeface="+mn-lt"/>
                <a:hlinkClick r:id="rId7"/>
              </a:rPr>
              <a:t>https://www.tutorialspoint.com/software_engineering/index.htm</a:t>
            </a:r>
            <a:endParaRPr lang="en-US"/>
          </a:p>
          <a:p>
            <a:endParaRPr lang="en-US" dirty="0"/>
          </a:p>
        </p:txBody>
      </p:sp>
    </p:spTree>
    <p:extLst>
      <p:ext uri="{BB962C8B-B14F-4D97-AF65-F5344CB8AC3E}">
        <p14:creationId xmlns:p14="http://schemas.microsoft.com/office/powerpoint/2010/main" val="217315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ED39-FFBF-09B4-0F9B-ECC2719A6A3B}"/>
              </a:ext>
            </a:extLst>
          </p:cNvPr>
          <p:cNvSpPr>
            <a:spLocks noGrp="1"/>
          </p:cNvSpPr>
          <p:nvPr>
            <p:ph type="title"/>
          </p:nvPr>
        </p:nvSpPr>
        <p:spPr/>
        <p:txBody>
          <a:bodyPr/>
          <a:lstStyle/>
          <a:p>
            <a:r>
              <a:rPr lang="en-US" dirty="0"/>
              <a:t>                                 ABSTRACT</a:t>
            </a:r>
          </a:p>
        </p:txBody>
      </p:sp>
      <p:sp>
        <p:nvSpPr>
          <p:cNvPr id="3" name="Content Placeholder 2">
            <a:extLst>
              <a:ext uri="{FF2B5EF4-FFF2-40B4-BE49-F238E27FC236}">
                <a16:creationId xmlns:a16="http://schemas.microsoft.com/office/drawing/2014/main" id="{1BA3983B-5AA7-17E7-9CB2-D7A3254EA49C}"/>
              </a:ext>
            </a:extLst>
          </p:cNvPr>
          <p:cNvSpPr>
            <a:spLocks noGrp="1"/>
          </p:cNvSpPr>
          <p:nvPr>
            <p:ph idx="1"/>
          </p:nvPr>
        </p:nvSpPr>
        <p:spPr/>
        <p:txBody>
          <a:bodyPr vert="horz" lIns="91440" tIns="45720" rIns="91440" bIns="45720" rtlCol="0" anchor="t">
            <a:normAutofit fontScale="85000" lnSpcReduction="20000"/>
          </a:bodyPr>
          <a:lstStyle/>
          <a:p>
            <a:r>
              <a:rPr lang="en-US" dirty="0">
                <a:ea typeface="+mn-lt"/>
                <a:cs typeface="+mn-lt"/>
              </a:rPr>
              <a:t>In today’s fast-paced world, air travel has become an essential mode of transportation, demanding efficient and reliable booking systems. Although there are several large-scale online platforms available for flight reservations, many local travel agencies and customers face challenges in accessing a simple and organized system. To overcome this limitation, our team has developed a </a:t>
            </a:r>
            <a:r>
              <a:rPr lang="en-US" i="1" dirty="0">
                <a:ea typeface="+mn-lt"/>
                <a:cs typeface="+mn-lt"/>
              </a:rPr>
              <a:t>Flight Booking System</a:t>
            </a:r>
            <a:r>
              <a:rPr lang="en-US" dirty="0">
                <a:ea typeface="+mn-lt"/>
                <a:cs typeface="+mn-lt"/>
              </a:rPr>
              <a:t> that enables users to book, manage, and track flight details easily.</a:t>
            </a:r>
            <a:endParaRPr lang="en-US" dirty="0"/>
          </a:p>
          <a:p>
            <a:r>
              <a:rPr lang="en-US" dirty="0">
                <a:ea typeface="+mn-lt"/>
                <a:cs typeface="+mn-lt"/>
              </a:rPr>
              <a:t>The main objective of this project is to automate the flight booking process and provide a user-friendly interface for both administrators and customers. The system maintains complete records of flights, passengers, and ticket availability using a structured database. This not only minimizes manual errors but also saves time and enhances efficiency in managing reservations. By implementing this system, local travel operators can deliver fast, accurate, and reliable services, ensuring customer satisfaction and improved operational management.</a:t>
            </a:r>
            <a:endParaRPr lang="en-US" dirty="0"/>
          </a:p>
          <a:p>
            <a:endParaRPr lang="en-US" dirty="0"/>
          </a:p>
        </p:txBody>
      </p:sp>
    </p:spTree>
    <p:extLst>
      <p:ext uri="{BB962C8B-B14F-4D97-AF65-F5344CB8AC3E}">
        <p14:creationId xmlns:p14="http://schemas.microsoft.com/office/powerpoint/2010/main" val="270449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4A20-3FB7-8569-9DE5-9200016AA63D}"/>
              </a:ext>
            </a:extLst>
          </p:cNvPr>
          <p:cNvSpPr>
            <a:spLocks noGrp="1"/>
          </p:cNvSpPr>
          <p:nvPr>
            <p:ph type="title"/>
          </p:nvPr>
        </p:nvSpPr>
        <p:spPr>
          <a:xfrm>
            <a:off x="-1405215" y="-138456"/>
            <a:ext cx="12301813" cy="2424455"/>
          </a:xfrm>
        </p:spPr>
        <p:txBody>
          <a:bodyPr/>
          <a:lstStyle/>
          <a:p>
            <a:r>
              <a:rPr lang="en-US" dirty="0"/>
              <a:t>                           INTRODUCTION</a:t>
            </a:r>
          </a:p>
        </p:txBody>
      </p:sp>
      <p:sp>
        <p:nvSpPr>
          <p:cNvPr id="3" name="Content Placeholder 2">
            <a:extLst>
              <a:ext uri="{FF2B5EF4-FFF2-40B4-BE49-F238E27FC236}">
                <a16:creationId xmlns:a16="http://schemas.microsoft.com/office/drawing/2014/main" id="{EA10FCA6-904F-FC5F-02EA-C807691E3AEF}"/>
              </a:ext>
            </a:extLst>
          </p:cNvPr>
          <p:cNvSpPr>
            <a:spLocks noGrp="1"/>
          </p:cNvSpPr>
          <p:nvPr>
            <p:ph idx="1"/>
          </p:nvPr>
        </p:nvSpPr>
        <p:spPr>
          <a:xfrm>
            <a:off x="188260" y="1467037"/>
            <a:ext cx="10818158" cy="4709926"/>
          </a:xfrm>
        </p:spPr>
        <p:txBody>
          <a:bodyPr vert="horz" lIns="91440" tIns="45720" rIns="91440" bIns="45720" rtlCol="0" anchor="t">
            <a:normAutofit fontScale="85000" lnSpcReduction="20000"/>
          </a:bodyPr>
          <a:lstStyle/>
          <a:p>
            <a:r>
              <a:rPr lang="en-US" dirty="0">
                <a:ea typeface="+mn-lt"/>
                <a:cs typeface="+mn-lt"/>
              </a:rPr>
              <a:t>In the present era, technology has transformed the way people plan and manage their travel. Air transportation, being one of the most preferred means of travel, requires an efficient and organized system for booking and managing flights. Traditionally, flight booking was carried out manually through travel agents, which often led to errors, delays, and inconvenience for customers. With the increasing demand for faster and more reliable services, the need for an automated flight booking system has become essential.</a:t>
            </a:r>
            <a:endParaRPr lang="en-US" dirty="0"/>
          </a:p>
          <a:p>
            <a:r>
              <a:rPr lang="en-US" dirty="0">
                <a:ea typeface="+mn-lt"/>
                <a:cs typeface="+mn-lt"/>
              </a:rPr>
              <a:t>The </a:t>
            </a:r>
            <a:r>
              <a:rPr lang="en-US" i="1" dirty="0">
                <a:ea typeface="+mn-lt"/>
                <a:cs typeface="+mn-lt"/>
              </a:rPr>
              <a:t>Flight Booking System</a:t>
            </a:r>
            <a:r>
              <a:rPr lang="en-US" dirty="0">
                <a:ea typeface="+mn-lt"/>
                <a:cs typeface="+mn-lt"/>
              </a:rPr>
              <a:t> project is designed to simplify the process of booking and managing flight details for both customers and administrators. It provides an interactive platform where users can register, search for available flights, book tickets, and view their booking details with ease. The system also allows administrators to manage flight schedules, monitor seat availability, and update necessary information in real time.</a:t>
            </a:r>
            <a:endParaRPr lang="en-US" dirty="0"/>
          </a:p>
          <a:p>
            <a:r>
              <a:rPr lang="en-US" dirty="0">
                <a:ea typeface="+mn-lt"/>
                <a:cs typeface="+mn-lt"/>
              </a:rPr>
              <a:t>This project uses </a:t>
            </a:r>
            <a:r>
              <a:rPr lang="en-US" b="1" dirty="0">
                <a:ea typeface="+mn-lt"/>
                <a:cs typeface="+mn-lt"/>
              </a:rPr>
              <a:t>Java</a:t>
            </a:r>
            <a:r>
              <a:rPr lang="en-US" dirty="0">
                <a:ea typeface="+mn-lt"/>
                <a:cs typeface="+mn-lt"/>
              </a:rPr>
              <a:t> as the front-end programming language and </a:t>
            </a:r>
            <a:r>
              <a:rPr lang="en-US" b="1" dirty="0">
                <a:ea typeface="+mn-lt"/>
                <a:cs typeface="+mn-lt"/>
              </a:rPr>
              <a:t>MySQL</a:t>
            </a:r>
            <a:r>
              <a:rPr lang="en-US" dirty="0">
                <a:ea typeface="+mn-lt"/>
                <a:cs typeface="+mn-lt"/>
              </a:rPr>
              <a:t> as the back-end database to ensure data consistency, reliability, and security. By integrating these technologies, the system ensures a smooth flow of information and effective coordination between users and the database. Overall, the </a:t>
            </a:r>
            <a:r>
              <a:rPr lang="en-US" i="1" dirty="0">
                <a:ea typeface="+mn-lt"/>
                <a:cs typeface="+mn-lt"/>
              </a:rPr>
              <a:t>Flight Booking System</a:t>
            </a:r>
            <a:r>
              <a:rPr lang="en-US" dirty="0">
                <a:ea typeface="+mn-lt"/>
                <a:cs typeface="+mn-lt"/>
              </a:rPr>
              <a:t> aims to provide a faster, more accurate, and user-friendly solution to streamline flight management operations and enhance customer satisfaction.</a:t>
            </a:r>
            <a:endParaRPr lang="en-US" dirty="0"/>
          </a:p>
          <a:p>
            <a:endParaRPr lang="en-US" dirty="0"/>
          </a:p>
        </p:txBody>
      </p:sp>
    </p:spTree>
    <p:extLst>
      <p:ext uri="{BB962C8B-B14F-4D97-AF65-F5344CB8AC3E}">
        <p14:creationId xmlns:p14="http://schemas.microsoft.com/office/powerpoint/2010/main" val="3158977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6FF1-0A4F-B15D-8CF3-7547F9EE4914}"/>
              </a:ext>
            </a:extLst>
          </p:cNvPr>
          <p:cNvSpPr>
            <a:spLocks noGrp="1"/>
          </p:cNvSpPr>
          <p:nvPr>
            <p:ph type="title"/>
          </p:nvPr>
        </p:nvSpPr>
        <p:spPr>
          <a:xfrm>
            <a:off x="-1493332" y="218451"/>
            <a:ext cx="12825429" cy="1635722"/>
          </a:xfrm>
        </p:spPr>
        <p:txBody>
          <a:bodyPr/>
          <a:lstStyle/>
          <a:p>
            <a:r>
              <a:rPr lang="en-US" dirty="0"/>
              <a:t>                            EXISTING SYSTEM</a:t>
            </a:r>
          </a:p>
        </p:txBody>
      </p:sp>
      <p:sp>
        <p:nvSpPr>
          <p:cNvPr id="3" name="Content Placeholder 2">
            <a:extLst>
              <a:ext uri="{FF2B5EF4-FFF2-40B4-BE49-F238E27FC236}">
                <a16:creationId xmlns:a16="http://schemas.microsoft.com/office/drawing/2014/main" id="{33854A47-67C4-94D4-0DBE-D319F026D8CA}"/>
              </a:ext>
            </a:extLst>
          </p:cNvPr>
          <p:cNvSpPr>
            <a:spLocks noGrp="1"/>
          </p:cNvSpPr>
          <p:nvPr>
            <p:ph idx="1"/>
          </p:nvPr>
        </p:nvSpPr>
        <p:spPr>
          <a:xfrm>
            <a:off x="322730" y="1399802"/>
            <a:ext cx="11008659" cy="4777161"/>
          </a:xfrm>
        </p:spPr>
        <p:txBody>
          <a:bodyPr vert="horz" lIns="91440" tIns="45720" rIns="91440" bIns="45720" rtlCol="0" anchor="t">
            <a:normAutofit fontScale="92500" lnSpcReduction="20000"/>
          </a:bodyPr>
          <a:lstStyle/>
          <a:p>
            <a:r>
              <a:rPr lang="en-US" dirty="0">
                <a:ea typeface="+mn-lt"/>
                <a:cs typeface="+mn-lt"/>
              </a:rPr>
              <a:t>In the existing system, flight bookings are generally managed either through manual processes or with the help of third-party online platforms. Many local travel agencies still rely on outdated methods such as maintaining records in spreadsheets, registers, or basic software applications that lack integration and automation. This manual approach often leads to data redundancy, errors in ticket booking, difficulty in tracking flight availability, and delays in updating information.</a:t>
            </a:r>
            <a:endParaRPr lang="en-US" dirty="0"/>
          </a:p>
          <a:p>
            <a:r>
              <a:rPr lang="en-US" dirty="0">
                <a:ea typeface="+mn-lt"/>
                <a:cs typeface="+mn-lt"/>
              </a:rPr>
              <a:t>Customers, on the other hand, face challenges such as limited access to real-time flight details, unavailability of instant booking confirmation, and the need to visit agencies physically or contact them via phone for reservations. Additionally, existing large-scale online systems like global flight aggregators charge high service fees, making them less feasible for local markets or smaller agencies.</a:t>
            </a:r>
            <a:endParaRPr lang="en-US" dirty="0"/>
          </a:p>
          <a:p>
            <a:r>
              <a:rPr lang="en-US" dirty="0">
                <a:ea typeface="+mn-lt"/>
                <a:cs typeface="+mn-lt"/>
              </a:rPr>
              <a:t>Due to these limitations, the current system fails to provide a seamless and efficient booking experience. There is a clear need for an automated, database-driven application that can handle bookings, cancellations, and customer details efficiently while maintaining data accuracy and providing real-time availability updates. The </a:t>
            </a:r>
            <a:r>
              <a:rPr lang="en-US" i="1" dirty="0">
                <a:ea typeface="+mn-lt"/>
                <a:cs typeface="+mn-lt"/>
              </a:rPr>
              <a:t>Flight Booking System</a:t>
            </a:r>
            <a:r>
              <a:rPr lang="en-US" dirty="0">
                <a:ea typeface="+mn-lt"/>
                <a:cs typeface="+mn-lt"/>
              </a:rPr>
              <a:t> aims to overcome these drawbacks by introducing a centralized and user-friendly digital solution for flight management.</a:t>
            </a:r>
            <a:endParaRPr lang="en-US" dirty="0"/>
          </a:p>
          <a:p>
            <a:endParaRPr lang="en-US" dirty="0"/>
          </a:p>
        </p:txBody>
      </p:sp>
    </p:spTree>
    <p:extLst>
      <p:ext uri="{BB962C8B-B14F-4D97-AF65-F5344CB8AC3E}">
        <p14:creationId xmlns:p14="http://schemas.microsoft.com/office/powerpoint/2010/main" val="414702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945A1-5033-480A-DB78-935ADAEC75D9}"/>
              </a:ext>
            </a:extLst>
          </p:cNvPr>
          <p:cNvSpPr>
            <a:spLocks noGrp="1"/>
          </p:cNvSpPr>
          <p:nvPr>
            <p:ph type="title"/>
          </p:nvPr>
        </p:nvSpPr>
        <p:spPr>
          <a:xfrm>
            <a:off x="-564774" y="-407397"/>
            <a:ext cx="11461372" cy="2693396"/>
          </a:xfrm>
        </p:spPr>
        <p:txBody>
          <a:bodyPr/>
          <a:lstStyle/>
          <a:p>
            <a:r>
              <a:rPr lang="en-US" dirty="0"/>
              <a:t>                    PROPOSED SYSTEM</a:t>
            </a:r>
          </a:p>
        </p:txBody>
      </p:sp>
      <p:sp>
        <p:nvSpPr>
          <p:cNvPr id="3" name="Content Placeholder 2">
            <a:extLst>
              <a:ext uri="{FF2B5EF4-FFF2-40B4-BE49-F238E27FC236}">
                <a16:creationId xmlns:a16="http://schemas.microsoft.com/office/drawing/2014/main" id="{4FC4190E-A3DC-EC8D-FA31-D0CBD589E234}"/>
              </a:ext>
            </a:extLst>
          </p:cNvPr>
          <p:cNvSpPr>
            <a:spLocks noGrp="1"/>
          </p:cNvSpPr>
          <p:nvPr>
            <p:ph idx="1"/>
          </p:nvPr>
        </p:nvSpPr>
        <p:spPr>
          <a:xfrm>
            <a:off x="216678" y="1395985"/>
            <a:ext cx="11103594" cy="4665818"/>
          </a:xfrm>
        </p:spPr>
        <p:txBody>
          <a:bodyPr vert="horz" lIns="91440" tIns="45720" rIns="91440" bIns="45720" rtlCol="0" anchor="t">
            <a:normAutofit fontScale="85000" lnSpcReduction="10000"/>
          </a:bodyPr>
          <a:lstStyle/>
          <a:p>
            <a:r>
              <a:rPr lang="en-US" dirty="0">
                <a:ea typeface="+mn-lt"/>
                <a:cs typeface="+mn-lt"/>
              </a:rPr>
              <a:t>The proposed </a:t>
            </a:r>
            <a:r>
              <a:rPr lang="en-US" i="1" dirty="0">
                <a:ea typeface="+mn-lt"/>
                <a:cs typeface="+mn-lt"/>
              </a:rPr>
              <a:t>Flight Booking System</a:t>
            </a:r>
            <a:r>
              <a:rPr lang="en-US" dirty="0">
                <a:ea typeface="+mn-lt"/>
                <a:cs typeface="+mn-lt"/>
              </a:rPr>
              <a:t> is designed to overcome the limitations of the existing manual and partially automated systems by providing a centralized, efficient, and user-friendly platform for managing flight bookings. This system enables customers to easily register, view available flights, book tickets, and check booking details online without any manual intervention. It also allows administrators to manage flight schedules, update flight details, and monitor seat availability in real time.</a:t>
            </a:r>
            <a:endParaRPr lang="en-US" dirty="0"/>
          </a:p>
          <a:p>
            <a:r>
              <a:rPr lang="en-US" dirty="0">
                <a:ea typeface="+mn-lt"/>
                <a:cs typeface="+mn-lt"/>
              </a:rPr>
              <a:t>The system uses </a:t>
            </a:r>
            <a:r>
              <a:rPr lang="en-US" b="1" dirty="0">
                <a:ea typeface="+mn-lt"/>
                <a:cs typeface="+mn-lt"/>
              </a:rPr>
              <a:t>Java</a:t>
            </a:r>
            <a:r>
              <a:rPr lang="en-US" dirty="0">
                <a:ea typeface="+mn-lt"/>
                <a:cs typeface="+mn-lt"/>
              </a:rPr>
              <a:t> as the front-end technology and </a:t>
            </a:r>
            <a:r>
              <a:rPr lang="en-US" b="1" dirty="0">
                <a:ea typeface="+mn-lt"/>
                <a:cs typeface="+mn-lt"/>
              </a:rPr>
              <a:t>MySQL</a:t>
            </a:r>
            <a:r>
              <a:rPr lang="en-US" dirty="0">
                <a:ea typeface="+mn-lt"/>
                <a:cs typeface="+mn-lt"/>
              </a:rPr>
              <a:t> as the back-end database to ensure secure data storage and easy retrieval. Through an intuitive interface, both users and administrators can interact with the system efficiently. The use of a relational database helps in maintaining consistency, accuracy, and integrity of flight and passenger data.</a:t>
            </a:r>
            <a:endParaRPr lang="en-US" dirty="0"/>
          </a:p>
          <a:p>
            <a:r>
              <a:rPr lang="en-US" dirty="0">
                <a:ea typeface="+mn-lt"/>
                <a:cs typeface="+mn-lt"/>
              </a:rPr>
              <a:t>By automating the booking process, the proposed system minimizes human errors, reduces paperwork, and saves time for both customers and agencies. It provides instant booking confirmation, improves customer satisfaction, and ensures that the overall management of flight information becomes more transparent and reliable. In the long term, this system can also be expanded to include advanced features such as online payment integration, e-ticket generation, and real-time flight status updates to further enhance its functionality and usability.</a:t>
            </a:r>
            <a:endParaRPr lang="en-US" dirty="0"/>
          </a:p>
          <a:p>
            <a:endParaRPr lang="en-US" dirty="0"/>
          </a:p>
        </p:txBody>
      </p:sp>
    </p:spTree>
    <p:extLst>
      <p:ext uri="{BB962C8B-B14F-4D97-AF65-F5344CB8AC3E}">
        <p14:creationId xmlns:p14="http://schemas.microsoft.com/office/powerpoint/2010/main" val="1403071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39A1-2620-D729-4B87-046BF6947300}"/>
              </a:ext>
            </a:extLst>
          </p:cNvPr>
          <p:cNvSpPr>
            <a:spLocks noGrp="1"/>
          </p:cNvSpPr>
          <p:nvPr>
            <p:ph type="title"/>
          </p:nvPr>
        </p:nvSpPr>
        <p:spPr/>
        <p:txBody>
          <a:bodyPr/>
          <a:lstStyle/>
          <a:p>
            <a:r>
              <a:rPr lang="en-US" dirty="0"/>
              <a:t>               ARCHITECTURE DIAGRAM</a:t>
            </a:r>
          </a:p>
        </p:txBody>
      </p:sp>
      <p:pic>
        <p:nvPicPr>
          <p:cNvPr id="4" name="Content Placeholder 3" descr="A diagram of a server&#10;&#10;AI-generated content may be incorrect.">
            <a:extLst>
              <a:ext uri="{FF2B5EF4-FFF2-40B4-BE49-F238E27FC236}">
                <a16:creationId xmlns:a16="http://schemas.microsoft.com/office/drawing/2014/main" id="{09B9454E-D288-98A8-4B50-4148BA1AC0B6}"/>
              </a:ext>
            </a:extLst>
          </p:cNvPr>
          <p:cNvPicPr>
            <a:picLocks noGrp="1" noChangeAspect="1"/>
          </p:cNvPicPr>
          <p:nvPr>
            <p:ph idx="1"/>
          </p:nvPr>
        </p:nvPicPr>
        <p:blipFill>
          <a:blip r:embed="rId2"/>
          <a:stretch>
            <a:fillRect/>
          </a:stretch>
        </p:blipFill>
        <p:spPr>
          <a:xfrm>
            <a:off x="3919022" y="2557463"/>
            <a:ext cx="4353955" cy="3317875"/>
          </a:xfrm>
          <a:prstGeom prst="rect">
            <a:avLst/>
          </a:prstGeom>
        </p:spPr>
      </p:pic>
    </p:spTree>
    <p:extLst>
      <p:ext uri="{BB962C8B-B14F-4D97-AF65-F5344CB8AC3E}">
        <p14:creationId xmlns:p14="http://schemas.microsoft.com/office/powerpoint/2010/main" val="219252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FCFA-8381-99D2-79F0-36C1AFDDDBCF}"/>
              </a:ext>
            </a:extLst>
          </p:cNvPr>
          <p:cNvSpPr>
            <a:spLocks noGrp="1"/>
          </p:cNvSpPr>
          <p:nvPr>
            <p:ph type="title"/>
          </p:nvPr>
        </p:nvSpPr>
        <p:spPr>
          <a:xfrm>
            <a:off x="-732862" y="-15191"/>
            <a:ext cx="11629460" cy="2301190"/>
          </a:xfrm>
        </p:spPr>
        <p:txBody>
          <a:bodyPr/>
          <a:lstStyle/>
          <a:p>
            <a:r>
              <a:rPr lang="en-US" dirty="0"/>
              <a:t>                                 TECHNOLOGY </a:t>
            </a:r>
          </a:p>
        </p:txBody>
      </p:sp>
      <p:sp>
        <p:nvSpPr>
          <p:cNvPr id="3" name="Content Placeholder 2">
            <a:extLst>
              <a:ext uri="{FF2B5EF4-FFF2-40B4-BE49-F238E27FC236}">
                <a16:creationId xmlns:a16="http://schemas.microsoft.com/office/drawing/2014/main" id="{C4389EB0-018E-FA2B-23D4-48D264870705}"/>
              </a:ext>
            </a:extLst>
          </p:cNvPr>
          <p:cNvSpPr>
            <a:spLocks noGrp="1"/>
          </p:cNvSpPr>
          <p:nvPr>
            <p:ph idx="1"/>
          </p:nvPr>
        </p:nvSpPr>
        <p:spPr>
          <a:xfrm>
            <a:off x="670112" y="1422214"/>
            <a:ext cx="10661277" cy="4642691"/>
          </a:xfrm>
        </p:spPr>
        <p:txBody>
          <a:bodyPr vert="horz" lIns="91440" tIns="45720" rIns="91440" bIns="45720" rtlCol="0" anchor="t">
            <a:normAutofit fontScale="70000" lnSpcReduction="20000"/>
          </a:bodyPr>
          <a:lstStyle/>
          <a:p>
            <a:r>
              <a:rPr lang="en-US" b="1" dirty="0"/>
              <a:t>Technologies Used</a:t>
            </a:r>
          </a:p>
          <a:p>
            <a:r>
              <a:rPr lang="en-US" b="1" dirty="0">
                <a:ea typeface="+mn-lt"/>
                <a:cs typeface="+mn-lt"/>
              </a:rPr>
              <a:t>Front-End Technology – Java</a:t>
            </a:r>
            <a:br>
              <a:rPr lang="en-US" b="1" dirty="0">
                <a:ea typeface="+mn-lt"/>
                <a:cs typeface="+mn-lt"/>
              </a:rPr>
            </a:br>
            <a:r>
              <a:rPr lang="en-US" b="1" dirty="0">
                <a:ea typeface="+mn-lt"/>
                <a:cs typeface="+mn-lt"/>
              </a:rPr>
              <a:t> The system interface is developed using Java</a:t>
            </a:r>
            <a:r>
              <a:rPr lang="en-US" dirty="0">
                <a:ea typeface="+mn-lt"/>
                <a:cs typeface="+mn-lt"/>
              </a:rPr>
              <a:t>, providing a robust, platform-independent, and user-friendly environment. Java’s Object-Oriented Programming features make it ideal for handling multiple modules such as user registration, booking, and flight management.</a:t>
            </a:r>
            <a:endParaRPr lang="en-US" dirty="0"/>
          </a:p>
          <a:p>
            <a:r>
              <a:rPr lang="en-US" b="1" dirty="0">
                <a:ea typeface="+mn-lt"/>
                <a:cs typeface="+mn-lt"/>
              </a:rPr>
              <a:t>Back-End Technology – MySQL</a:t>
            </a:r>
            <a:br>
              <a:rPr lang="en-US" b="1" dirty="0">
                <a:ea typeface="+mn-lt"/>
                <a:cs typeface="+mn-lt"/>
              </a:rPr>
            </a:br>
            <a:r>
              <a:rPr lang="en-US" b="1" dirty="0">
                <a:ea typeface="+mn-lt"/>
                <a:cs typeface="+mn-lt"/>
              </a:rPr>
              <a:t> MySQL</a:t>
            </a:r>
            <a:r>
              <a:rPr lang="en-US" dirty="0">
                <a:ea typeface="+mn-lt"/>
                <a:cs typeface="+mn-lt"/>
              </a:rPr>
              <a:t> is used as the database management system to store and manage all data related to flights, customers, and bookings. It ensures data integrity, security, and efficient retrieval through structured query language (SQL).</a:t>
            </a:r>
            <a:endParaRPr lang="en-US" dirty="0"/>
          </a:p>
          <a:p>
            <a:r>
              <a:rPr lang="en-US" b="1" dirty="0">
                <a:ea typeface="+mn-lt"/>
                <a:cs typeface="+mn-lt"/>
              </a:rPr>
              <a:t>Database Connectivity – JDBC (Java Database Connectivity)</a:t>
            </a:r>
            <a:br>
              <a:rPr lang="en-US" b="1" dirty="0">
                <a:ea typeface="+mn-lt"/>
                <a:cs typeface="+mn-lt"/>
              </a:rPr>
            </a:br>
            <a:r>
              <a:rPr lang="en-US" b="1" dirty="0">
                <a:ea typeface="+mn-lt"/>
                <a:cs typeface="+mn-lt"/>
              </a:rPr>
              <a:t> JDBC</a:t>
            </a:r>
            <a:r>
              <a:rPr lang="en-US" dirty="0">
                <a:ea typeface="+mn-lt"/>
                <a:cs typeface="+mn-lt"/>
              </a:rPr>
              <a:t> acts as a bridge between the Java application and the MySQL database. It enables data manipulation operations such as </a:t>
            </a:r>
            <a:r>
              <a:rPr lang="en-US" i="1" dirty="0">
                <a:ea typeface="+mn-lt"/>
                <a:cs typeface="+mn-lt"/>
              </a:rPr>
              <a:t>insert</a:t>
            </a:r>
            <a:r>
              <a:rPr lang="en-US" dirty="0">
                <a:ea typeface="+mn-lt"/>
                <a:cs typeface="+mn-lt"/>
              </a:rPr>
              <a:t>, </a:t>
            </a:r>
            <a:r>
              <a:rPr lang="en-US" i="1" dirty="0">
                <a:ea typeface="+mn-lt"/>
                <a:cs typeface="+mn-lt"/>
              </a:rPr>
              <a:t>update</a:t>
            </a:r>
            <a:r>
              <a:rPr lang="en-US" dirty="0">
                <a:ea typeface="+mn-lt"/>
                <a:cs typeface="+mn-lt"/>
              </a:rPr>
              <a:t>, </a:t>
            </a:r>
            <a:r>
              <a:rPr lang="en-US" i="1" dirty="0">
                <a:ea typeface="+mn-lt"/>
                <a:cs typeface="+mn-lt"/>
              </a:rPr>
              <a:t>delete</a:t>
            </a:r>
            <a:r>
              <a:rPr lang="en-US" dirty="0">
                <a:ea typeface="+mn-lt"/>
                <a:cs typeface="+mn-lt"/>
              </a:rPr>
              <a:t>, and </a:t>
            </a:r>
            <a:r>
              <a:rPr lang="en-US" i="1" dirty="0">
                <a:ea typeface="+mn-lt"/>
                <a:cs typeface="+mn-lt"/>
              </a:rPr>
              <a:t>retrieve</a:t>
            </a:r>
            <a:r>
              <a:rPr lang="en-US" dirty="0">
                <a:ea typeface="+mn-lt"/>
                <a:cs typeface="+mn-lt"/>
              </a:rPr>
              <a:t>, allowing smooth communication between the front-end and back-end.</a:t>
            </a:r>
            <a:endParaRPr lang="en-US" dirty="0"/>
          </a:p>
          <a:p>
            <a:r>
              <a:rPr lang="en-US" b="1" dirty="0">
                <a:ea typeface="+mn-lt"/>
                <a:cs typeface="+mn-lt"/>
              </a:rPr>
              <a:t>Development Environment – NetBeans / Eclipse IDE</a:t>
            </a:r>
            <a:br>
              <a:rPr lang="en-US" b="1" dirty="0">
                <a:ea typeface="+mn-lt"/>
                <a:cs typeface="+mn-lt"/>
              </a:rPr>
            </a:br>
            <a:r>
              <a:rPr lang="en-US" b="1" dirty="0">
                <a:ea typeface="+mn-lt"/>
                <a:cs typeface="+mn-lt"/>
              </a:rPr>
              <a:t> These Integrated Development Environments (IDEs) are used to write, compile, debug, and test the Java code efficiently, ensuring better code organization and faster development.</a:t>
            </a:r>
            <a:endParaRPr lang="en-US" dirty="0"/>
          </a:p>
          <a:p>
            <a:r>
              <a:rPr lang="en-US" b="1" dirty="0">
                <a:ea typeface="+mn-lt"/>
                <a:cs typeface="+mn-lt"/>
              </a:rPr>
              <a:t>Operating System – Windows / Linux</a:t>
            </a:r>
            <a:br>
              <a:rPr lang="en-US" b="1" dirty="0">
                <a:ea typeface="+mn-lt"/>
                <a:cs typeface="+mn-lt"/>
              </a:rPr>
            </a:br>
            <a:r>
              <a:rPr lang="en-US" b="1" dirty="0">
                <a:ea typeface="+mn-lt"/>
                <a:cs typeface="+mn-lt"/>
              </a:rPr>
              <a:t> The system can be implemented on any operating system that supports Java and MySQL, ensuring cross-platform compatibility.</a:t>
            </a:r>
            <a:endParaRPr lang="en-US" dirty="0"/>
          </a:p>
          <a:p>
            <a:endParaRPr lang="en-US" b="1" dirty="0"/>
          </a:p>
          <a:p>
            <a:endParaRPr lang="en-US" dirty="0"/>
          </a:p>
        </p:txBody>
      </p:sp>
    </p:spTree>
    <p:extLst>
      <p:ext uri="{BB962C8B-B14F-4D97-AF65-F5344CB8AC3E}">
        <p14:creationId xmlns:p14="http://schemas.microsoft.com/office/powerpoint/2010/main" val="207718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6548-61AF-0F60-B091-70ADFB6AD6B7}"/>
              </a:ext>
            </a:extLst>
          </p:cNvPr>
          <p:cNvSpPr>
            <a:spLocks noGrp="1"/>
          </p:cNvSpPr>
          <p:nvPr>
            <p:ph type="title"/>
          </p:nvPr>
        </p:nvSpPr>
        <p:spPr>
          <a:xfrm>
            <a:off x="-2581833" y="-429809"/>
            <a:ext cx="13478431" cy="2715808"/>
          </a:xfrm>
        </p:spPr>
        <p:txBody>
          <a:bodyPr/>
          <a:lstStyle/>
          <a:p>
            <a:r>
              <a:rPr lang="en-US" dirty="0"/>
              <a:t>                              ALGORITHM</a:t>
            </a:r>
          </a:p>
        </p:txBody>
      </p:sp>
      <p:sp>
        <p:nvSpPr>
          <p:cNvPr id="3" name="Content Placeholder 2">
            <a:extLst>
              <a:ext uri="{FF2B5EF4-FFF2-40B4-BE49-F238E27FC236}">
                <a16:creationId xmlns:a16="http://schemas.microsoft.com/office/drawing/2014/main" id="{59834577-C99D-85B7-3507-2E8CF01305BA}"/>
              </a:ext>
            </a:extLst>
          </p:cNvPr>
          <p:cNvSpPr>
            <a:spLocks noGrp="1"/>
          </p:cNvSpPr>
          <p:nvPr>
            <p:ph idx="1"/>
          </p:nvPr>
        </p:nvSpPr>
        <p:spPr>
          <a:xfrm>
            <a:off x="726140" y="917949"/>
            <a:ext cx="11120718" cy="5382278"/>
          </a:xfrm>
        </p:spPr>
        <p:txBody>
          <a:bodyPr vert="horz" lIns="91440" tIns="45720" rIns="91440" bIns="45720" rtlCol="0" anchor="t">
            <a:normAutofit fontScale="47500" lnSpcReduction="20000"/>
          </a:bodyPr>
          <a:lstStyle/>
          <a:p>
            <a:pPr marL="0" indent="0">
              <a:buNone/>
            </a:pPr>
            <a:br>
              <a:rPr lang="en-US" dirty="0"/>
            </a:br>
            <a:endParaRPr lang="en-US"/>
          </a:p>
          <a:p>
            <a:r>
              <a:rPr lang="en-US" b="1" dirty="0"/>
              <a:t>Algorithms Used</a:t>
            </a:r>
            <a:endParaRPr lang="en-US" dirty="0"/>
          </a:p>
          <a:p>
            <a:r>
              <a:rPr lang="en-US" b="1" dirty="0">
                <a:ea typeface="+mn-lt"/>
                <a:cs typeface="+mn-lt"/>
              </a:rPr>
              <a:t>Login Authentication Algorithm</a:t>
            </a:r>
            <a:endParaRPr lang="en-US" dirty="0"/>
          </a:p>
          <a:p>
            <a:pPr lvl="1"/>
            <a:r>
              <a:rPr lang="en-US" dirty="0">
                <a:ea typeface="+mn-lt"/>
                <a:cs typeface="+mn-lt"/>
              </a:rPr>
              <a:t>Validates the username and password entered by the user.</a:t>
            </a:r>
            <a:endParaRPr lang="en-US" dirty="0"/>
          </a:p>
          <a:p>
            <a:pPr lvl="1"/>
            <a:r>
              <a:rPr lang="en-US" dirty="0">
                <a:ea typeface="+mn-lt"/>
                <a:cs typeface="+mn-lt"/>
              </a:rPr>
              <a:t>Retrieves user credentials from the database.</a:t>
            </a:r>
            <a:endParaRPr lang="en-US" dirty="0"/>
          </a:p>
          <a:p>
            <a:pPr lvl="1"/>
            <a:r>
              <a:rPr lang="en-US" dirty="0">
                <a:ea typeface="+mn-lt"/>
                <a:cs typeface="+mn-lt"/>
              </a:rPr>
              <a:t>Grants or denies access based on matching records.</a:t>
            </a:r>
            <a:endParaRPr lang="en-US" dirty="0"/>
          </a:p>
          <a:p>
            <a:r>
              <a:rPr lang="en-US" b="1" dirty="0">
                <a:ea typeface="+mn-lt"/>
                <a:cs typeface="+mn-lt"/>
              </a:rPr>
              <a:t>Flight Search Algorithm</a:t>
            </a:r>
            <a:endParaRPr lang="en-US" dirty="0"/>
          </a:p>
          <a:p>
            <a:pPr lvl="1"/>
            <a:r>
              <a:rPr lang="en-US" dirty="0">
                <a:ea typeface="+mn-lt"/>
                <a:cs typeface="+mn-lt"/>
              </a:rPr>
              <a:t>Accepts inputs such as source, destination, and travel date.</a:t>
            </a:r>
            <a:endParaRPr lang="en-US" dirty="0"/>
          </a:p>
          <a:p>
            <a:pPr lvl="1"/>
            <a:r>
              <a:rPr lang="en-US" dirty="0">
                <a:ea typeface="+mn-lt"/>
                <a:cs typeface="+mn-lt"/>
              </a:rPr>
              <a:t>Executes an SQL query to filter available flights matching user criteria.</a:t>
            </a:r>
            <a:endParaRPr lang="en-US" dirty="0"/>
          </a:p>
          <a:p>
            <a:pPr lvl="1"/>
            <a:r>
              <a:rPr lang="en-US" dirty="0">
                <a:ea typeface="+mn-lt"/>
                <a:cs typeface="+mn-lt"/>
              </a:rPr>
              <a:t>Displays the list of flights with available seats.</a:t>
            </a:r>
            <a:endParaRPr lang="en-US" dirty="0"/>
          </a:p>
          <a:p>
            <a:r>
              <a:rPr lang="en-US" b="1" dirty="0">
                <a:ea typeface="+mn-lt"/>
                <a:cs typeface="+mn-lt"/>
              </a:rPr>
              <a:t>Booking Algorithm</a:t>
            </a:r>
            <a:endParaRPr lang="en-US" dirty="0"/>
          </a:p>
          <a:p>
            <a:pPr lvl="1"/>
            <a:r>
              <a:rPr lang="en-US" dirty="0">
                <a:ea typeface="+mn-lt"/>
                <a:cs typeface="+mn-lt"/>
              </a:rPr>
              <a:t>Generates a unique booking ID for every new reservation.</a:t>
            </a:r>
            <a:endParaRPr lang="en-US"/>
          </a:p>
          <a:p>
            <a:pPr lvl="1"/>
            <a:r>
              <a:rPr lang="en-US" dirty="0">
                <a:ea typeface="+mn-lt"/>
                <a:cs typeface="+mn-lt"/>
              </a:rPr>
              <a:t>Checks seat availability before confirming the booking.</a:t>
            </a:r>
            <a:endParaRPr lang="en-US"/>
          </a:p>
          <a:p>
            <a:pPr lvl="1"/>
            <a:r>
              <a:rPr lang="en-US" dirty="0">
                <a:ea typeface="+mn-lt"/>
                <a:cs typeface="+mn-lt"/>
              </a:rPr>
              <a:t>Updates the flight seat count and stores booking details in the database.</a:t>
            </a:r>
            <a:endParaRPr lang="en-US" dirty="0"/>
          </a:p>
          <a:p>
            <a:r>
              <a:rPr lang="en-US" b="1" dirty="0">
                <a:ea typeface="+mn-lt"/>
                <a:cs typeface="+mn-lt"/>
              </a:rPr>
              <a:t>Cancellation Algorithm</a:t>
            </a:r>
            <a:endParaRPr lang="en-US" dirty="0"/>
          </a:p>
          <a:p>
            <a:pPr lvl="1"/>
            <a:r>
              <a:rPr lang="en-US" dirty="0">
                <a:ea typeface="+mn-lt"/>
                <a:cs typeface="+mn-lt"/>
              </a:rPr>
              <a:t>Identifies booking details using the booking ID.</a:t>
            </a:r>
            <a:endParaRPr lang="en-US" dirty="0"/>
          </a:p>
          <a:p>
            <a:pPr lvl="1"/>
            <a:r>
              <a:rPr lang="en-US" dirty="0">
                <a:ea typeface="+mn-lt"/>
                <a:cs typeface="+mn-lt"/>
              </a:rPr>
              <a:t>Updates seat availability in the respective flight record.</a:t>
            </a:r>
            <a:endParaRPr lang="en-US" dirty="0"/>
          </a:p>
          <a:p>
            <a:pPr lvl="1"/>
            <a:r>
              <a:rPr lang="en-US" dirty="0">
                <a:ea typeface="+mn-lt"/>
                <a:cs typeface="+mn-lt"/>
              </a:rPr>
              <a:t>Removes or marks the booking record as canceled.</a:t>
            </a:r>
            <a:endParaRPr lang="en-US" dirty="0"/>
          </a:p>
          <a:p>
            <a:r>
              <a:rPr lang="en-US" b="1" dirty="0">
                <a:ea typeface="+mn-lt"/>
                <a:cs typeface="+mn-lt"/>
              </a:rPr>
              <a:t>Data Retrieval and Update Algorithm</a:t>
            </a:r>
            <a:endParaRPr lang="en-US" dirty="0"/>
          </a:p>
          <a:p>
            <a:pPr lvl="1"/>
            <a:r>
              <a:rPr lang="en-US" dirty="0">
                <a:ea typeface="+mn-lt"/>
                <a:cs typeface="+mn-lt"/>
              </a:rPr>
              <a:t>Fetches real-time flight and booking information for display.</a:t>
            </a:r>
            <a:endParaRPr lang="en-US" dirty="0"/>
          </a:p>
          <a:p>
            <a:pPr lvl="1"/>
            <a:r>
              <a:rPr lang="en-US" dirty="0">
                <a:ea typeface="+mn-lt"/>
                <a:cs typeface="+mn-lt"/>
              </a:rPr>
              <a:t>Ensures synchronization between user actions and database updates.</a:t>
            </a:r>
            <a:endParaRPr lang="en-US" dirty="0"/>
          </a:p>
          <a:p>
            <a:endParaRPr lang="en-US" dirty="0"/>
          </a:p>
        </p:txBody>
      </p:sp>
    </p:spTree>
    <p:extLst>
      <p:ext uri="{BB962C8B-B14F-4D97-AF65-F5344CB8AC3E}">
        <p14:creationId xmlns:p14="http://schemas.microsoft.com/office/powerpoint/2010/main" val="476055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58D4-5581-A10B-A8BE-9240005FD7BF}"/>
              </a:ext>
            </a:extLst>
          </p:cNvPr>
          <p:cNvSpPr>
            <a:spLocks noGrp="1"/>
          </p:cNvSpPr>
          <p:nvPr>
            <p:ph type="title"/>
          </p:nvPr>
        </p:nvSpPr>
        <p:spPr/>
        <p:txBody>
          <a:bodyPr/>
          <a:lstStyle/>
          <a:p>
            <a:r>
              <a:rPr lang="en-US" dirty="0"/>
              <a:t>             OUTPUT WITH SCREENSHOTS</a:t>
            </a:r>
          </a:p>
        </p:txBody>
      </p:sp>
      <p:pic>
        <p:nvPicPr>
          <p:cNvPr id="4" name="Content Placeholder 3" descr="A screenshot of a flight dashboard&#10;&#10;AI-generated content may be incorrect.">
            <a:extLst>
              <a:ext uri="{FF2B5EF4-FFF2-40B4-BE49-F238E27FC236}">
                <a16:creationId xmlns:a16="http://schemas.microsoft.com/office/drawing/2014/main" id="{9A721F45-F709-917D-6E5F-764AFB71935D}"/>
              </a:ext>
            </a:extLst>
          </p:cNvPr>
          <p:cNvPicPr>
            <a:picLocks noGrp="1" noChangeAspect="1"/>
          </p:cNvPicPr>
          <p:nvPr>
            <p:ph idx="1"/>
          </p:nvPr>
        </p:nvPicPr>
        <p:blipFill>
          <a:blip r:embed="rId2"/>
          <a:stretch>
            <a:fillRect/>
          </a:stretch>
        </p:blipFill>
        <p:spPr>
          <a:xfrm>
            <a:off x="2759589" y="2557463"/>
            <a:ext cx="6672821" cy="3317875"/>
          </a:xfrm>
          <a:prstGeom prst="rect">
            <a:avLst/>
          </a:prstGeom>
        </p:spPr>
      </p:pic>
    </p:spTree>
    <p:extLst>
      <p:ext uri="{BB962C8B-B14F-4D97-AF65-F5344CB8AC3E}">
        <p14:creationId xmlns:p14="http://schemas.microsoft.com/office/powerpoint/2010/main" val="25670349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FLIGHT BOOKING SYSTEM</vt:lpstr>
      <vt:lpstr>                                 ABSTRACT</vt:lpstr>
      <vt:lpstr>                           INTRODUCTION</vt:lpstr>
      <vt:lpstr>                            EXISTING SYSTEM</vt:lpstr>
      <vt:lpstr>                    PROPOSED SYSTEM</vt:lpstr>
      <vt:lpstr>               ARCHITECTURE DIAGRAM</vt:lpstr>
      <vt:lpstr>                                 TECHNOLOGY </vt:lpstr>
      <vt:lpstr>                              ALGORITHM</vt:lpstr>
      <vt:lpstr>             OUTPUT WITH SCREENSHOTS</vt:lpstr>
      <vt:lpstr>PowerPoint Presentation</vt:lpstr>
      <vt:lpstr>PowerPoint Presentation</vt:lpstr>
      <vt:lpstr>PowerPoint Presentation</vt:lpstr>
      <vt:lpstr>PowerPoint Presentation</vt:lpstr>
      <vt:lpstr>PowerPoint Presentation</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132</cp:revision>
  <dcterms:created xsi:type="dcterms:W3CDTF">2025-10-28T09:56:54Z</dcterms:created>
  <dcterms:modified xsi:type="dcterms:W3CDTF">2025-10-28T10:29:29Z</dcterms:modified>
</cp:coreProperties>
</file>