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Montserrat Medium" panose="00000600000000000000" pitchFamily="2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4mLx6aHpbpXOBWKktkhjca4h/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C41AF-79C3-4FB2-A437-9AF0F8F04881}">
  <a:tblStyle styleId="{437C41AF-79C3-4FB2-A437-9AF0F8F04881}" styleName="Table_0">
    <a:wholeTbl>
      <a:tcTxStyle b="off" i="off"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8FC"/>
          </a:solidFill>
        </a:fill>
      </a:tcStyle>
    </a:wholeTbl>
    <a:band1H>
      <a:tcTxStyle/>
      <a:tcStyle>
        <a:tcBdr/>
        <a:fill>
          <a:solidFill>
            <a:srgbClr val="D2CFF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2CFF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50" autoAdjust="0"/>
  </p:normalViewPr>
  <p:slideViewPr>
    <p:cSldViewPr snapToGrid="0">
      <p:cViewPr>
        <p:scale>
          <a:sx n="66" d="100"/>
          <a:sy n="66" d="100"/>
        </p:scale>
        <p:origin x="227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 Medium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Montserrat Medium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Medium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Medium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Montserrat Medium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Montserrat Medium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Montserrat Medium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 Medium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5C43EF"/>
            </a:gs>
          </a:gsLst>
          <a:lin ang="30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Medium"/>
              <a:buNone/>
              <a:defRPr sz="44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5C43EF"/>
            </a:gs>
          </a:gsLst>
          <a:lin ang="3000000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  <a:defRPr sz="4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524000" y="5343781"/>
            <a:ext cx="9144000" cy="82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nl-NL"/>
              <a:t>In hoeverre bevordert het toepassen van WebAssembly de snelheid van Angular applicaties?</a:t>
            </a:r>
            <a:endParaRPr/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6548" y="1103692"/>
            <a:ext cx="6438904" cy="3545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Montserrat Medium"/>
              <a:buNone/>
            </a:pPr>
            <a:r>
              <a:rPr lang="nl-NL"/>
              <a:t>Architectuur</a:t>
            </a:r>
            <a:endParaRPr/>
          </a:p>
        </p:txBody>
      </p:sp>
      <p:pic>
        <p:nvPicPr>
          <p:cNvPr id="166" name="Google Shape;16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5649" y="2410181"/>
            <a:ext cx="5600702" cy="2037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Montserrat Medium"/>
              <a:buNone/>
            </a:pPr>
            <a:r>
              <a:rPr lang="nl-NL"/>
              <a:t>Demo</a:t>
            </a:r>
            <a:endParaRPr/>
          </a:p>
        </p:txBody>
      </p:sp>
      <p:sp>
        <p:nvSpPr>
          <p:cNvPr id="172" name="Google Shape;172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Montserrat Medium"/>
              <a:buNone/>
            </a:pPr>
            <a:r>
              <a:rPr lang="nl-NL"/>
              <a:t>Testresultaten</a:t>
            </a:r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53075" cy="9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40</a:t>
            </a:r>
            <a:r>
              <a:rPr lang="nl-NL" baseline="30000"/>
              <a:t>e</a:t>
            </a:r>
            <a:r>
              <a:rPr lang="nl-NL"/>
              <a:t> getal in de Fibonacci reeks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10 X 25 reeksen</a:t>
            </a:r>
            <a:endParaRPr/>
          </a:p>
        </p:txBody>
      </p:sp>
      <p:graphicFrame>
        <p:nvGraphicFramePr>
          <p:cNvPr id="179" name="Google Shape;179;p12"/>
          <p:cNvGraphicFramePr/>
          <p:nvPr/>
        </p:nvGraphicFramePr>
        <p:xfrm>
          <a:off x="2927350" y="3215216"/>
          <a:ext cx="8127975" cy="741700"/>
        </p:xfrm>
        <a:graphic>
          <a:graphicData uri="http://schemas.openxmlformats.org/drawingml/2006/table">
            <a:tbl>
              <a:tblPr firstRow="1" bandRow="1">
                <a:noFill/>
                <a:tableStyleId>{437C41AF-79C3-4FB2-A437-9AF0F8F04881}</a:tableStyleId>
              </a:tblPr>
              <a:tblGrid>
                <a:gridCol w="270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 u="none" strike="noStrike" cap="none"/>
                        <a:t>JavaScript (ms)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WebAssembly (ms)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Verschil (%)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1121,33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484,55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231,42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0" name="Google Shape;180;p12"/>
          <p:cNvGraphicFramePr/>
          <p:nvPr/>
        </p:nvGraphicFramePr>
        <p:xfrm>
          <a:off x="2927349" y="4920191"/>
          <a:ext cx="8127975" cy="741700"/>
        </p:xfrm>
        <a:graphic>
          <a:graphicData uri="http://schemas.openxmlformats.org/drawingml/2006/table">
            <a:tbl>
              <a:tblPr firstRow="1" bandRow="1">
                <a:noFill/>
                <a:tableStyleId>{437C41AF-79C3-4FB2-A437-9AF0F8F04881}</a:tableStyleId>
              </a:tblPr>
              <a:tblGrid>
                <a:gridCol w="270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JavaScript (ms)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WebAssembly (ms)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Verschil (%)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0,0019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0,00077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246,75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1" name="Google Shape;181;p12"/>
          <p:cNvSpPr txBox="1"/>
          <p:nvPr/>
        </p:nvSpPr>
        <p:spPr>
          <a:xfrm>
            <a:off x="5619750" y="2827879"/>
            <a:ext cx="2733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Recursief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5619750" y="4550859"/>
            <a:ext cx="2733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Montserrat Medium"/>
              <a:buNone/>
            </a:pPr>
            <a:r>
              <a:rPr lang="nl-NL"/>
              <a:t>Evaluatie</a:t>
            </a:r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Doel van het project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Is het resultaat bereikt?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Gekozen methoden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Gevolgde proces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Eindresultaat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Montserrat Medium"/>
              <a:buNone/>
            </a:pPr>
            <a:r>
              <a:rPr lang="nl-NL"/>
              <a:t>Conclusie &amp; aanbevelingen</a:t>
            </a:r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nl-NL">
                <a:solidFill>
                  <a:schemeClr val="accent1"/>
                </a:solidFill>
              </a:rPr>
              <a:t>In hoeverre bevordert het toepassen van WebAssembly de snelheid van Angular applicaties?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accen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nl-NL" b="1">
                <a:solidFill>
                  <a:schemeClr val="accent1"/>
                </a:solidFill>
              </a:rPr>
              <a:t>≈239% sneller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nl-NL">
                <a:solidFill>
                  <a:schemeClr val="accent1"/>
                </a:solidFill>
              </a:rPr>
              <a:t>Opkomende technologie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nl-NL">
                <a:solidFill>
                  <a:schemeClr val="accent1"/>
                </a:solidFill>
              </a:rPr>
              <a:t>Matige documentatie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nl-NL">
                <a:solidFill>
                  <a:schemeClr val="accent1"/>
                </a:solidFill>
              </a:rPr>
              <a:t>Hoge leercurve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>
            <a:spLocks noGrp="1"/>
          </p:cNvSpPr>
          <p:nvPr>
            <p:ph type="title"/>
          </p:nvPr>
        </p:nvSpPr>
        <p:spPr>
          <a:xfrm>
            <a:off x="831850" y="2921794"/>
            <a:ext cx="10515600" cy="101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Medium"/>
              <a:buNone/>
            </a:pPr>
            <a:r>
              <a:rPr lang="nl-NL"/>
              <a:t>Vragen?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5C43EF"/>
            </a:gs>
          </a:gsLst>
          <a:lin ang="3000000" scaled="0"/>
        </a:gra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Medium"/>
              <a:buNone/>
            </a:pPr>
            <a:r>
              <a:rPr lang="nl-NL"/>
              <a:t>Agenda</a:t>
            </a:r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nl-NL" sz="2590"/>
              <a:t>Wat is WebAssembly?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nl-NL" sz="2590"/>
              <a:t>Waar is WebAssembly toepasbaar?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nl-NL" sz="2590"/>
              <a:t>Doel van ons onderzoek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nl-NL" sz="2590"/>
              <a:t>Casus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nl-NL" sz="2590"/>
              <a:t>Wat gaan we meten?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nl-NL" sz="2590"/>
              <a:t>Architectuur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nl-NL" sz="2590"/>
              <a:t>Demo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nl-NL" sz="2590"/>
              <a:t>Testresultaten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nl-NL" sz="2590"/>
              <a:t>Evaluatie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nl-NL" sz="2590"/>
              <a:t>Conclusie en aanbevelingen</a:t>
            </a:r>
            <a:endParaRPr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endParaRPr sz="25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" descr="Performance Testing Web Assembly vs JavaScript - Samsung Internet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5573">
            <a:off x="3340100" y="1958034"/>
            <a:ext cx="8851900" cy="472216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Montserrat Medium"/>
              <a:buNone/>
            </a:pPr>
            <a:r>
              <a:rPr lang="nl-NL"/>
              <a:t>Wat is WebAssembly?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Nieuwe taal voor het web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Compilation target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Low-level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Werkt samen JavaScript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Montserrat Medium"/>
              <a:buNone/>
            </a:pPr>
            <a:r>
              <a:rPr lang="nl-NL"/>
              <a:t>Waarom bestaat WebAssembly</a:t>
            </a: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6593" y="2403106"/>
            <a:ext cx="5657450" cy="465809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JavaScript is high-level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JavaScript engines worden steeds beter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Limiet is in zicht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15930" y="3557587"/>
            <a:ext cx="534670" cy="534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Montserrat Medium"/>
              <a:buNone/>
            </a:pPr>
            <a:r>
              <a:rPr lang="nl-NL"/>
              <a:t>Hoe werkt WebAssembly</a:t>
            </a:r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727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Compiler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Opgepakt door de JavaScript Engine</a:t>
            </a:r>
            <a:endParaRPr/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4225" y="1690688"/>
            <a:ext cx="4613275" cy="46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8275" y="3071068"/>
            <a:ext cx="7769225" cy="3382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Montserrat Medium"/>
              <a:buNone/>
            </a:pPr>
            <a:r>
              <a:rPr lang="nl-NL"/>
              <a:t>Waar is WebAssembly toepasbaar?</a:t>
            </a: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JavaScript (TypeScript)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Ingebouwde JavaScript WebAssembly API</a:t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1333500" y="4181749"/>
            <a:ext cx="9525000" cy="67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WebAssembly.instantiateStreaming(fetch('</a:t>
            </a:r>
            <a:r>
              <a:rPr lang="nl-NL" sz="18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fibonacci.wasm</a:t>
            </a:r>
            <a:r>
              <a:rPr lang="nl-NL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'), importObject)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.then(obj =&gt; obj.instance.exports.</a:t>
            </a:r>
            <a:r>
              <a:rPr lang="nl-NL" sz="18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fibonacciRecursive()</a:t>
            </a:r>
            <a:r>
              <a:rPr lang="nl-NL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Montserrat Medium"/>
              <a:buNone/>
            </a:pPr>
            <a:r>
              <a:rPr lang="nl-NL"/>
              <a:t>Doel van het onderzoek</a:t>
            </a: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838200" y="1993901"/>
            <a:ext cx="10515600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nl-NL">
                <a:solidFill>
                  <a:schemeClr val="accent1"/>
                </a:solidFill>
              </a:rPr>
              <a:t>In hoeverre bevordert het toepassen van WebAssembly de snelheid van Angular applicaties?</a:t>
            </a:r>
            <a:r>
              <a:rPr lang="nl-NL" i="1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0894" y="3214462"/>
            <a:ext cx="8690212" cy="281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8" descr="Performance Testing Web Assembly vs JavaScript - Samsung Internet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8800" y="1454797"/>
            <a:ext cx="8851900" cy="472216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Montserrat Medium"/>
              <a:buNone/>
            </a:pPr>
            <a:r>
              <a:rPr lang="nl-NL"/>
              <a:t>Casus</a:t>
            </a:r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Benchmark webapplicatie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Montserrat Medium"/>
              <a:buNone/>
            </a:pPr>
            <a:r>
              <a:rPr lang="nl-NL"/>
              <a:t>Wat gaan we meten?</a:t>
            </a: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WebAssembly vs. JavaScript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N-de getal in de rij van Fibonacci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l-NL"/>
              <a:t>Recursief en in een loop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Tijd in milliseconden</a:t>
            </a:r>
            <a:endParaRPr/>
          </a:p>
        </p:txBody>
      </p:sp>
      <p:pic>
        <p:nvPicPr>
          <p:cNvPr id="160" name="Google Shape;160;p9" descr="Stopwatch clock doodle - Transparent PNG &amp; SVG vector fi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90359">
            <a:off x="7164479" y="1656183"/>
            <a:ext cx="4371975" cy="387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menvatting">
  <a:themeElements>
    <a:clrScheme name="Afstuderen Light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654FF0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menvatting">
  <a:themeElements>
    <a:clrScheme name="Afstuderen Light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654FF0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Widescreen</PresentationFormat>
  <Paragraphs>74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Helvetica Neue</vt:lpstr>
      <vt:lpstr>Montserrat Medium</vt:lpstr>
      <vt:lpstr>Montserrat</vt:lpstr>
      <vt:lpstr>Roboto</vt:lpstr>
      <vt:lpstr>Consolas</vt:lpstr>
      <vt:lpstr>Samenvatting</vt:lpstr>
      <vt:lpstr>Samenvatting</vt:lpstr>
      <vt:lpstr>PowerPoint Presentation</vt:lpstr>
      <vt:lpstr>Agenda</vt:lpstr>
      <vt:lpstr>Wat is WebAssembly?</vt:lpstr>
      <vt:lpstr>Waarom bestaat WebAssembly</vt:lpstr>
      <vt:lpstr>Hoe werkt WebAssembly</vt:lpstr>
      <vt:lpstr>Waar is WebAssembly toepasbaar?</vt:lpstr>
      <vt:lpstr>Doel van het onderzoek</vt:lpstr>
      <vt:lpstr>Casus</vt:lpstr>
      <vt:lpstr>Wat gaan we meten?</vt:lpstr>
      <vt:lpstr>Architectuur</vt:lpstr>
      <vt:lpstr>Demo</vt:lpstr>
      <vt:lpstr>Testresultaten</vt:lpstr>
      <vt:lpstr>Evaluatie</vt:lpstr>
      <vt:lpstr>Conclusie &amp; aanbevelingen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Joep Gruter</dc:creator>
  <cp:lastModifiedBy>Joep Gruter</cp:lastModifiedBy>
  <cp:revision>1</cp:revision>
  <dcterms:created xsi:type="dcterms:W3CDTF">2020-04-01T21:33:52Z</dcterms:created>
  <dcterms:modified xsi:type="dcterms:W3CDTF">2020-04-02T07:01:51Z</dcterms:modified>
</cp:coreProperties>
</file>