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6" r:id="rId6"/>
    <p:sldId id="268" r:id="rId7"/>
    <p:sldId id="305" r:id="rId8"/>
    <p:sldId id="296" r:id="rId9"/>
    <p:sldId id="306" r:id="rId10"/>
    <p:sldId id="288" r:id="rId11"/>
    <p:sldId id="307" r:id="rId12"/>
    <p:sldId id="297" r:id="rId13"/>
    <p:sldId id="289" r:id="rId14"/>
    <p:sldId id="298" r:id="rId15"/>
    <p:sldId id="299" r:id="rId16"/>
    <p:sldId id="290" r:id="rId17"/>
    <p:sldId id="300" r:id="rId18"/>
    <p:sldId id="301" r:id="rId19"/>
    <p:sldId id="302" r:id="rId20"/>
    <p:sldId id="303" r:id="rId21"/>
    <p:sldId id="304" r:id="rId22"/>
    <p:sldId id="28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AEAEA"/>
    <a:srgbClr val="2D353E"/>
    <a:srgbClr val="2D333D"/>
    <a:srgbClr val="242D36"/>
    <a:srgbClr val="202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1" autoAdjust="0"/>
    <p:restoredTop sz="94249" autoAdjust="0"/>
  </p:normalViewPr>
  <p:slideViewPr>
    <p:cSldViewPr snapToGrid="0">
      <p:cViewPr varScale="1">
        <p:scale>
          <a:sx n="60" d="100"/>
          <a:sy n="60" d="100"/>
        </p:scale>
        <p:origin x="62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CA3D81-5708-424B-BD81-179CD9DAAC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91B665F-FCC6-4EA3-BB27-3F2C43120DB5}"/>
              </a:ext>
            </a:extLst>
          </p:cNvPr>
          <p:cNvCxnSpPr>
            <a:cxnSpLocks/>
          </p:cNvCxnSpPr>
          <p:nvPr userDrawn="1"/>
        </p:nvCxnSpPr>
        <p:spPr>
          <a:xfrm flipV="1">
            <a:off x="8437718" y="4633844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CD8D3A9-9004-4765-B261-B290CB1DA8E7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24788" y="3240501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AF5C898-EE54-45C3-806F-600C02D81B35}"/>
              </a:ext>
            </a:extLst>
          </p:cNvPr>
          <p:cNvCxnSpPr>
            <a:cxnSpLocks/>
          </p:cNvCxnSpPr>
          <p:nvPr userDrawn="1"/>
        </p:nvCxnSpPr>
        <p:spPr>
          <a:xfrm flipV="1">
            <a:off x="-418533" y="1055324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807A15C-C5D4-4366-A642-F31EDADBAB38}"/>
              </a:ext>
            </a:extLst>
          </p:cNvPr>
          <p:cNvCxnSpPr>
            <a:cxnSpLocks/>
          </p:cNvCxnSpPr>
          <p:nvPr userDrawn="1"/>
        </p:nvCxnSpPr>
        <p:spPr>
          <a:xfrm flipV="1">
            <a:off x="1582597" y="0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AB1E42F-C6C6-4A36-BAE7-4756F89F5D5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29712" y="4861497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EE319D1-4D0C-4975-9B2C-A4F28D834A2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-1079575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DE6E2-5284-4ED5-8EEC-11112602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D2DCFE-1775-4E50-964B-EAE3C50C7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5D84E-5ED8-4ECE-89F2-FDFAB476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1B797-0CA6-4870-B366-88BA72A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A5D42-104C-4AFF-A6DB-6774120C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B0A450-5AF9-40CB-998F-68FEE335B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44ABB-BC69-4179-9161-8A928B355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620D3-18ED-4DF9-A100-AE9707E2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195BF-3596-4E0C-948D-3EF3A66E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8EB7B-C84F-46CD-94E1-8CB8DF2F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8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2021/5/9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9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2021/5/9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31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68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2302D-0150-49F9-AD32-3C673CC4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95D86-B8DE-4E05-B9DA-FC9FE762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B239C-EA14-4454-8A29-E262A7F6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94398-E579-42E6-9BA8-1B00CF25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9CE28-3A22-4F48-97FB-8D608C6F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0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9E53A4E-4755-4C81-87AB-3EEB46D31FF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B19B8AD-4ACF-4499-8867-680C43A902F9}"/>
              </a:ext>
            </a:extLst>
          </p:cNvPr>
          <p:cNvCxnSpPr/>
          <p:nvPr userDrawn="1"/>
        </p:nvCxnSpPr>
        <p:spPr>
          <a:xfrm>
            <a:off x="341811" y="783771"/>
            <a:ext cx="1150837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20014F0-151C-427F-AFD7-4F49339205AB}"/>
              </a:ext>
            </a:extLst>
          </p:cNvPr>
          <p:cNvSpPr/>
          <p:nvPr userDrawn="1"/>
        </p:nvSpPr>
        <p:spPr>
          <a:xfrm>
            <a:off x="496389" y="235131"/>
            <a:ext cx="457200" cy="4572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ffectLst>
            <a:outerShdw blurRad="190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D9C1086-8973-4183-ADCF-4CCB42BBD31B}"/>
              </a:ext>
            </a:extLst>
          </p:cNvPr>
          <p:cNvSpPr/>
          <p:nvPr userDrawn="1"/>
        </p:nvSpPr>
        <p:spPr>
          <a:xfrm>
            <a:off x="727167" y="413657"/>
            <a:ext cx="304800" cy="304800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  <a:effectLst>
            <a:outerShdw blurRad="190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65327040-AD97-404B-BFFF-AE793CB9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67" y="293914"/>
            <a:ext cx="4737462" cy="457200"/>
          </a:xfrm>
        </p:spPr>
        <p:txBody>
          <a:bodyPr>
            <a:noAutofit/>
          </a:bodyPr>
          <a:lstStyle>
            <a:lvl1pPr>
              <a:defRPr sz="28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86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6ECA6-F6F7-4861-BB6B-E9A7808C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3DF93-8D2D-4C32-BA20-305D90179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2FF5D6-C18A-4533-A6C8-21BCABF3D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FFD784-78F2-46C3-AA6B-F1E5F945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387C0-72F4-4E48-95BB-7DA60BF8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4B034-D28F-4C19-9E04-6CFDCF28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1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A5D93-DFF3-4480-A6AB-8B5E7DD4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F343C-3763-4E7E-8001-6528BEE0B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91C07C-20A1-4214-B54D-4C4B4FFEA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9C3ABF-003C-479F-87DD-9B154B37E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050E0F-7D4B-4A90-BB94-B36AEE6C1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33836A-C19A-420E-95D6-F87B0C96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4C34C2-5774-4614-854D-78E5CD18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6A099A-8494-4A6B-938D-796B8E10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83262" y="685800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36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31CB6-11AB-4D59-A9E4-FE51412E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D6B329-B836-4681-937A-A448BE05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326462-E467-4890-A28D-4746809E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D40214-6257-4B6A-B808-BD954488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3B0DA2-A559-47A1-B6CD-C9687531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B42C73-13E1-4646-8F7C-9A3D95C7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486D83-26E7-400A-BE0C-E52D3080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34413-B201-49A4-BEE3-5B9D9033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80519-DEEC-43C5-9742-86D78518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44B68-C843-46D5-A4E9-C3D3B87F9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7CCF4-105B-41AA-BC0E-661B902D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9B7DA-C55A-449C-99AC-29021347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681AE-006D-4572-913C-7DE8A701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0A525-F547-4630-A23D-20D8EC34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E9BF8-86B9-4C84-93E7-B0A74F4EA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30543A-D215-459D-AFE7-FD2F48E18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A12AB-E5ED-4872-A42F-E7B9E0D4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E6E28-8872-4D95-8CF0-13FC8FD8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3D4A3-1AFC-4839-9288-8AFC02CC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6063D1-340A-4DC9-ABBE-D50E37E9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30B03-6423-4968-9D06-41886C60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22981-8E74-4DE8-804A-1D1108253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1F9DEC-7387-4D66-B7AB-D2491B372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1FD39-E954-4AD0-8F65-1FC96D627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6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20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21408045-FBCC-45D8-8F3E-6A970189461C}"/>
              </a:ext>
            </a:extLst>
          </p:cNvPr>
          <p:cNvSpPr/>
          <p:nvPr/>
        </p:nvSpPr>
        <p:spPr>
          <a:xfrm>
            <a:off x="2325160" y="1418351"/>
            <a:ext cx="7541680" cy="2119091"/>
          </a:xfrm>
          <a:prstGeom prst="round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正黑简体" panose="02000000000000000000" pitchFamily="2" charset="-122"/>
                <a:cs typeface="+mn-ea"/>
                <a:sym typeface="+mn-lt"/>
              </a:rPr>
              <a:t>座位检测预约系统</a:t>
            </a:r>
            <a:endParaRPr lang="en-US" altLang="zh-CN" sz="600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15" name="图形 14" descr="教师">
            <a:extLst>
              <a:ext uri="{FF2B5EF4-FFF2-40B4-BE49-F238E27FC236}">
                <a16:creationId xmlns:a16="http://schemas.microsoft.com/office/drawing/2014/main" id="{172C7AF8-F0F5-463E-BF13-2BB5FCD162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0583" y="5027255"/>
            <a:ext cx="560419" cy="56041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9CD2F2E-C54E-455B-93AA-84E5F1BD0DCA}"/>
              </a:ext>
            </a:extLst>
          </p:cNvPr>
          <p:cNvSpPr/>
          <p:nvPr/>
        </p:nvSpPr>
        <p:spPr>
          <a:xfrm>
            <a:off x="4074802" y="512279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小组：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04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49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8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THREE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B35A80-1F34-459D-BC8A-46B9AA8E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4F35E43-8927-4FEF-A47A-9068D6B4218D}"/>
              </a:ext>
            </a:extLst>
          </p:cNvPr>
          <p:cNvSpPr txBox="1"/>
          <p:nvPr/>
        </p:nvSpPr>
        <p:spPr>
          <a:xfrm>
            <a:off x="4529185" y="4579965"/>
            <a:ext cx="4184286" cy="92333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项目改进</a:t>
            </a:r>
          </a:p>
        </p:txBody>
      </p:sp>
    </p:spTree>
    <p:extLst>
      <p:ext uri="{BB962C8B-B14F-4D97-AF65-F5344CB8AC3E}">
        <p14:creationId xmlns:p14="http://schemas.microsoft.com/office/powerpoint/2010/main" val="86501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77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0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FOUR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5FE000-E024-4702-AE60-AFFBE107E7EF}"/>
              </a:ext>
            </a:extLst>
          </p:cNvPr>
          <p:cNvSpPr txBox="1"/>
          <p:nvPr/>
        </p:nvSpPr>
        <p:spPr>
          <a:xfrm>
            <a:off x="4529185" y="4579965"/>
            <a:ext cx="4184286" cy="92333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070C0"/>
                </a:solidFill>
                <a:cs typeface="+mn-ea"/>
                <a:sym typeface="+mn-lt"/>
              </a:rPr>
              <a:t>UML</a:t>
            </a:r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图改进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1C2EF1-C8BF-42E2-8D90-6B27B9DC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26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55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FOUR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5FE000-E024-4702-AE60-AFFBE107E7EF}"/>
              </a:ext>
            </a:extLst>
          </p:cNvPr>
          <p:cNvSpPr txBox="1"/>
          <p:nvPr/>
        </p:nvSpPr>
        <p:spPr>
          <a:xfrm>
            <a:off x="4529185" y="4579965"/>
            <a:ext cx="4184286" cy="1754326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预期开发计划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1C2EF1-C8BF-42E2-8D90-6B27B9DC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28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CFF3163-6411-4E72-80BE-6DA15799316C}"/>
              </a:ext>
            </a:extLst>
          </p:cNvPr>
          <p:cNvSpPr txBox="1"/>
          <p:nvPr/>
        </p:nvSpPr>
        <p:spPr>
          <a:xfrm>
            <a:off x="4986795" y="970172"/>
            <a:ext cx="5389657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系统设计说明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FEC30F-B0F3-40BC-934D-C76F61789D7C}"/>
              </a:ext>
            </a:extLst>
          </p:cNvPr>
          <p:cNvSpPr txBox="1"/>
          <p:nvPr/>
        </p:nvSpPr>
        <p:spPr>
          <a:xfrm>
            <a:off x="5318168" y="1893435"/>
            <a:ext cx="438467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数据库设计说明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7E56E2-BBE8-4710-8B07-CCC776EE77F4}"/>
              </a:ext>
            </a:extLst>
          </p:cNvPr>
          <p:cNvSpPr txBox="1"/>
          <p:nvPr/>
        </p:nvSpPr>
        <p:spPr>
          <a:xfrm>
            <a:off x="5489285" y="2907299"/>
            <a:ext cx="438467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项目改进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92B873-1FB4-41D7-96E2-DC0CF3EDA4AF}"/>
              </a:ext>
            </a:extLst>
          </p:cNvPr>
          <p:cNvSpPr txBox="1"/>
          <p:nvPr/>
        </p:nvSpPr>
        <p:spPr>
          <a:xfrm>
            <a:off x="5318168" y="3943484"/>
            <a:ext cx="4384675" cy="5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4.UML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图改进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41E2B21-F567-43EA-BD19-BF8C0D75164C}"/>
              </a:ext>
            </a:extLst>
          </p:cNvPr>
          <p:cNvSpPr txBox="1"/>
          <p:nvPr/>
        </p:nvSpPr>
        <p:spPr>
          <a:xfrm>
            <a:off x="4986795" y="4833866"/>
            <a:ext cx="4384675" cy="5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5.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预期开发计划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E8C9C9-F407-4440-B867-5C0621AB9FD0}"/>
              </a:ext>
            </a:extLst>
          </p:cNvPr>
          <p:cNvSpPr/>
          <p:nvPr/>
        </p:nvSpPr>
        <p:spPr>
          <a:xfrm>
            <a:off x="1440125" y="2146064"/>
            <a:ext cx="2254803" cy="225480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en-US" altLang="zh-CN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新月形 20">
            <a:extLst>
              <a:ext uri="{FF2B5EF4-FFF2-40B4-BE49-F238E27FC236}">
                <a16:creationId xmlns:a16="http://schemas.microsoft.com/office/drawing/2014/main" id="{93B72F51-81DA-4170-946B-AC1B0C425716}"/>
              </a:ext>
            </a:extLst>
          </p:cNvPr>
          <p:cNvSpPr/>
          <p:nvPr/>
        </p:nvSpPr>
        <p:spPr>
          <a:xfrm rot="10800000">
            <a:off x="2731993" y="1018784"/>
            <a:ext cx="2167879" cy="4335757"/>
          </a:xfrm>
          <a:prstGeom prst="moon">
            <a:avLst>
              <a:gd name="adj" fmla="val 211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664C580-631D-4563-AB29-41E618B2EECE}"/>
              </a:ext>
            </a:extLst>
          </p:cNvPr>
          <p:cNvSpPr/>
          <p:nvPr/>
        </p:nvSpPr>
        <p:spPr>
          <a:xfrm>
            <a:off x="3612087" y="1203510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F5B0D39-6865-4069-B853-342652A0DEF1}"/>
              </a:ext>
            </a:extLst>
          </p:cNvPr>
          <p:cNvSpPr/>
          <p:nvPr/>
        </p:nvSpPr>
        <p:spPr>
          <a:xfrm>
            <a:off x="4414800" y="2026459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D47D87C-876F-4A41-9D70-9FCEA2706995}"/>
              </a:ext>
            </a:extLst>
          </p:cNvPr>
          <p:cNvSpPr/>
          <p:nvPr/>
        </p:nvSpPr>
        <p:spPr>
          <a:xfrm>
            <a:off x="4608201" y="3044613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2F951E6-8F5C-4F0E-BADA-8A610EA8D7A8}"/>
              </a:ext>
            </a:extLst>
          </p:cNvPr>
          <p:cNvSpPr/>
          <p:nvPr/>
        </p:nvSpPr>
        <p:spPr>
          <a:xfrm>
            <a:off x="4390303" y="4062767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230E8A9-55E6-4DB0-83DC-2AA7426368DC}"/>
              </a:ext>
            </a:extLst>
          </p:cNvPr>
          <p:cNvSpPr/>
          <p:nvPr/>
        </p:nvSpPr>
        <p:spPr>
          <a:xfrm>
            <a:off x="3621575" y="4858198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159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9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DF2DB5-B030-4141-8F8C-5AF6C97B5AF5}"/>
              </a:ext>
            </a:extLst>
          </p:cNvPr>
          <p:cNvSpPr/>
          <p:nvPr/>
        </p:nvSpPr>
        <p:spPr>
          <a:xfrm>
            <a:off x="2444474" y="1189745"/>
            <a:ext cx="7541680" cy="2119091"/>
          </a:xfrm>
          <a:prstGeom prst="round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dirty="0">
                <a:solidFill>
                  <a:srgbClr val="0070C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TANKYOU</a:t>
            </a:r>
          </a:p>
        </p:txBody>
      </p:sp>
      <p:pic>
        <p:nvPicPr>
          <p:cNvPr id="11" name="图形 10" descr="讲师">
            <a:extLst>
              <a:ext uri="{FF2B5EF4-FFF2-40B4-BE49-F238E27FC236}">
                <a16:creationId xmlns:a16="http://schemas.microsoft.com/office/drawing/2014/main" id="{0D3461E6-E798-4F16-A783-01A4D876BCF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6984" y="4992540"/>
            <a:ext cx="560419" cy="560419"/>
          </a:xfrm>
          <a:prstGeom prst="rect">
            <a:avLst/>
          </a:prstGeom>
        </p:spPr>
      </p:pic>
      <p:pic>
        <p:nvPicPr>
          <p:cNvPr id="12" name="图形 11" descr="教师">
            <a:extLst>
              <a:ext uri="{FF2B5EF4-FFF2-40B4-BE49-F238E27FC236}">
                <a16:creationId xmlns:a16="http://schemas.microsoft.com/office/drawing/2014/main" id="{D031F74A-45B8-456E-98B4-8BA2F977F38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0583" y="5027255"/>
            <a:ext cx="560419" cy="56041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0B80A3E-BDFE-4485-8B20-2E469B8A5DB6}"/>
              </a:ext>
            </a:extLst>
          </p:cNvPr>
          <p:cNvSpPr/>
          <p:nvPr/>
        </p:nvSpPr>
        <p:spPr>
          <a:xfrm>
            <a:off x="4074802" y="5122798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部门：组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1991FA-2EFF-4275-AC55-9825443D3DDA}"/>
              </a:ext>
            </a:extLst>
          </p:cNvPr>
          <p:cNvSpPr txBox="1"/>
          <p:nvPr/>
        </p:nvSpPr>
        <p:spPr>
          <a:xfrm>
            <a:off x="3599162" y="3452011"/>
            <a:ext cx="4993676" cy="1200329"/>
          </a:xfrm>
          <a:prstGeom prst="rect">
            <a:avLst/>
          </a:prstGeom>
          <a:noFill/>
          <a:effectLst>
            <a:outerShdw blurRad="63500" dist="254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273011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PART ONE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9E4EBC-B8EB-4FCE-814E-C0F14FFEF929}"/>
              </a:ext>
            </a:extLst>
          </p:cNvPr>
          <p:cNvSpPr txBox="1"/>
          <p:nvPr/>
        </p:nvSpPr>
        <p:spPr>
          <a:xfrm>
            <a:off x="4332335" y="4579965"/>
            <a:ext cx="4184286" cy="1754326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系统设计说明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3DBC86-72BF-4BB0-83A6-1F355389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3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CB46856-4475-47FF-AF79-669CE97F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F354922-3AF6-42FD-8C80-D61B585FE122}"/>
              </a:ext>
            </a:extLst>
          </p:cNvPr>
          <p:cNvSpPr/>
          <p:nvPr/>
        </p:nvSpPr>
        <p:spPr>
          <a:xfrm>
            <a:off x="1066800" y="1282700"/>
            <a:ext cx="3454400" cy="190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登入模块</a:t>
            </a:r>
            <a:endParaRPr lang="en-US" altLang="zh-CN" dirty="0"/>
          </a:p>
          <a:p>
            <a:pPr algn="ctr"/>
            <a:r>
              <a:rPr lang="zh-CN" altLang="en-US" dirty="0"/>
              <a:t>在微信小程序上采用学号登入的形式，登入后才可以使用其他功能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12880C-F783-45A2-A20A-5A8F74A3D992}"/>
              </a:ext>
            </a:extLst>
          </p:cNvPr>
          <p:cNvSpPr/>
          <p:nvPr/>
        </p:nvSpPr>
        <p:spPr>
          <a:xfrm>
            <a:off x="6375400" y="1282700"/>
            <a:ext cx="3454400" cy="190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上座率查看模块</a:t>
            </a:r>
            <a:endParaRPr lang="en-US" altLang="zh-CN" dirty="0"/>
          </a:p>
          <a:p>
            <a:pPr algn="ctr"/>
            <a:r>
              <a:rPr lang="zh-CN" altLang="en-US" dirty="0"/>
              <a:t>通过红外线探测器判断人员的进出情况，信息传至小程序端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C2604AC-2670-4091-9DC6-A920B3DE9377}"/>
              </a:ext>
            </a:extLst>
          </p:cNvPr>
          <p:cNvSpPr/>
          <p:nvPr/>
        </p:nvSpPr>
        <p:spPr>
          <a:xfrm>
            <a:off x="1066800" y="4165600"/>
            <a:ext cx="3454400" cy="190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座位预约模块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3D396BC-1C75-4A54-96A7-B4EB35BFC027}"/>
              </a:ext>
            </a:extLst>
          </p:cNvPr>
          <p:cNvSpPr/>
          <p:nvPr/>
        </p:nvSpPr>
        <p:spPr>
          <a:xfrm>
            <a:off x="6375400" y="4165600"/>
            <a:ext cx="3454400" cy="190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自习打卡模块</a:t>
            </a:r>
            <a:endParaRPr lang="en-US" altLang="zh-CN" dirty="0"/>
          </a:p>
          <a:p>
            <a:pPr algn="ctr"/>
            <a:r>
              <a:rPr lang="zh-CN" altLang="en-US" dirty="0"/>
              <a:t>通过摄像头人脸识别信息进行记录</a:t>
            </a:r>
          </a:p>
        </p:txBody>
      </p:sp>
    </p:spTree>
    <p:extLst>
      <p:ext uri="{BB962C8B-B14F-4D97-AF65-F5344CB8AC3E}">
        <p14:creationId xmlns:p14="http://schemas.microsoft.com/office/powerpoint/2010/main" val="77794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功能模块层次图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B326-904A-415F-99CB-CEF7ED41F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9" y="843599"/>
            <a:ext cx="11756571" cy="60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9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用户接口设计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300D230-B87B-4FE6-9092-0183B49A7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797007"/>
              </p:ext>
            </p:extLst>
          </p:nvPr>
        </p:nvGraphicFramePr>
        <p:xfrm>
          <a:off x="1184367" y="1447798"/>
          <a:ext cx="8928100" cy="495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384829436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92968258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1114018444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1903134562"/>
                    </a:ext>
                  </a:extLst>
                </a:gridCol>
              </a:tblGrid>
              <a:tr h="9906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功能要求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93622"/>
                  </a:ext>
                </a:extLst>
              </a:tr>
              <a:tr h="990601">
                <a:tc>
                  <a:txBody>
                    <a:bodyPr/>
                    <a:lstStyle/>
                    <a:p>
                      <a:r>
                        <a:rPr lang="zh-CN" altLang="en-US" dirty="0"/>
                        <a:t>登入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通过姓名加学号成功登入，跳转到功能选择页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点击触发事件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登入成功、登入失败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343923"/>
                  </a:ext>
                </a:extLst>
              </a:tr>
              <a:tr h="990601">
                <a:tc>
                  <a:txBody>
                    <a:bodyPr/>
                    <a:lstStyle/>
                    <a:p>
                      <a:r>
                        <a:rPr lang="zh-CN" altLang="en-US" dirty="0"/>
                        <a:t>上座率查询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点击可以查看当前自习室上座率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点击触发事件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查看上座率数据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1030"/>
                  </a:ext>
                </a:extLst>
              </a:tr>
              <a:tr h="990601">
                <a:tc>
                  <a:txBody>
                    <a:bodyPr/>
                    <a:lstStyle/>
                    <a:p>
                      <a:r>
                        <a:rPr lang="zh-CN" altLang="en-US" dirty="0"/>
                        <a:t>座位预约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点击可以预约座位（暂无指定位置预约功能）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点击触发事件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成功预约座位、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预约失败原因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760137"/>
                  </a:ext>
                </a:extLst>
              </a:tr>
              <a:tr h="990601">
                <a:tc>
                  <a:txBody>
                    <a:bodyPr/>
                    <a:lstStyle/>
                    <a:p>
                      <a:r>
                        <a:rPr lang="zh-CN" altLang="en-US" dirty="0"/>
                        <a:t>自习打卡信息查询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点击可以查看自己的自习次数情况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点击触发事件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查看自习打卡数据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42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16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内外部接口设计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47AF83-D2EA-444F-BB0A-5039CDF0BC98}"/>
              </a:ext>
            </a:extLst>
          </p:cNvPr>
          <p:cNvSpPr txBox="1"/>
          <p:nvPr/>
        </p:nvSpPr>
        <p:spPr>
          <a:xfrm>
            <a:off x="841467" y="1251634"/>
            <a:ext cx="819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内部接口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BC95F9-075F-4A77-8F28-E2E9652466D5}"/>
              </a:ext>
            </a:extLst>
          </p:cNvPr>
          <p:cNvSpPr txBox="1"/>
          <p:nvPr/>
        </p:nvSpPr>
        <p:spPr>
          <a:xfrm>
            <a:off x="841467" y="4960035"/>
            <a:ext cx="819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外部接口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微信官方接口：</a:t>
            </a:r>
            <a:r>
              <a:rPr lang="en-US" altLang="zh-CN" dirty="0" err="1"/>
              <a:t>wx.request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620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系统安全性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E25ECC-0B31-42BA-88E6-A7D7C77E045A}"/>
              </a:ext>
            </a:extLst>
          </p:cNvPr>
          <p:cNvSpPr txBox="1"/>
          <p:nvPr/>
        </p:nvSpPr>
        <p:spPr>
          <a:xfrm>
            <a:off x="1572079" y="2598003"/>
            <a:ext cx="8699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采用了“姓名</a:t>
            </a:r>
            <a:r>
              <a:rPr lang="en-US" altLang="zh-CN" sz="2400" dirty="0"/>
              <a:t>+</a:t>
            </a:r>
            <a:r>
              <a:rPr lang="zh-CN" altLang="en-US" sz="2400" dirty="0"/>
              <a:t>学号” 的方式登入小程序，理论上确保只有我们学校的学生可以使用此系统</a:t>
            </a:r>
          </a:p>
        </p:txBody>
      </p:sp>
    </p:spTree>
    <p:extLst>
      <p:ext uri="{BB962C8B-B14F-4D97-AF65-F5344CB8AC3E}">
        <p14:creationId xmlns:p14="http://schemas.microsoft.com/office/powerpoint/2010/main" val="411152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TWO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843A53-B1A6-4731-B240-531467EEA875}"/>
              </a:ext>
            </a:extLst>
          </p:cNvPr>
          <p:cNvSpPr txBox="1"/>
          <p:nvPr/>
        </p:nvSpPr>
        <p:spPr>
          <a:xfrm>
            <a:off x="4624435" y="4579965"/>
            <a:ext cx="4184286" cy="1754326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数据库设计说明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D8CAB1-47DD-44E2-865C-0A46C382D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hnfxcok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262</Words>
  <Application>Microsoft Office PowerPoint</Application>
  <PresentationFormat>宽屏</PresentationFormat>
  <Paragraphs>62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方正正黑简体</vt:lpstr>
      <vt:lpstr>微软雅黑</vt:lpstr>
      <vt:lpstr>Agency FB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功能模块设计</vt:lpstr>
      <vt:lpstr>功能模块层次图</vt:lpstr>
      <vt:lpstr>用户接口设计</vt:lpstr>
      <vt:lpstr>内外部接口设计</vt:lpstr>
      <vt:lpstr>系统安全性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>第一PPT</dc:creator>
  <cp:keywords>www.1ppt.com</cp:keywords>
  <dc:description>www.1ppt.com</dc:description>
  <cp:lastModifiedBy>林 朝玮</cp:lastModifiedBy>
  <cp:revision>104</cp:revision>
  <dcterms:created xsi:type="dcterms:W3CDTF">2018-05-22T14:19:35Z</dcterms:created>
  <dcterms:modified xsi:type="dcterms:W3CDTF">2021-05-09T09:55:51Z</dcterms:modified>
</cp:coreProperties>
</file>