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FECA6-09B7-402B-8E22-80E0546F76A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665F684A-1375-4AA2-8506-95A1AF41A15D}">
      <dgm:prSet phldrT="[Texto]"/>
      <dgm:spPr/>
      <dgm:t>
        <a:bodyPr/>
        <a:lstStyle/>
        <a:p>
          <a:r>
            <a:rPr lang="pt-PT"/>
            <a:t>Iniciar sessão</a:t>
          </a:r>
        </a:p>
      </dgm:t>
    </dgm:pt>
    <dgm:pt modelId="{6C1A6AFB-1C3C-4890-84D9-8D478B4FF830}" type="parTrans" cxnId="{F04ADEF3-AD95-4ADF-9FED-0EC292C5EB7C}">
      <dgm:prSet/>
      <dgm:spPr/>
      <dgm:t>
        <a:bodyPr/>
        <a:lstStyle/>
        <a:p>
          <a:endParaRPr lang="pt-PT"/>
        </a:p>
      </dgm:t>
    </dgm:pt>
    <dgm:pt modelId="{D2604ABF-3005-418A-B0BC-A27576F1A7AA}" type="sibTrans" cxnId="{F04ADEF3-AD95-4ADF-9FED-0EC292C5EB7C}">
      <dgm:prSet/>
      <dgm:spPr/>
      <dgm:t>
        <a:bodyPr/>
        <a:lstStyle/>
        <a:p>
          <a:endParaRPr lang="pt-PT"/>
        </a:p>
      </dgm:t>
    </dgm:pt>
    <dgm:pt modelId="{E7AC3807-705F-4F8E-9E39-490A1BF07325}" type="asst">
      <dgm:prSet phldrT="[Texto]"/>
      <dgm:spPr/>
      <dgm:t>
        <a:bodyPr/>
        <a:lstStyle/>
        <a:p>
          <a:r>
            <a:rPr lang="pt-PT"/>
            <a:t>Criar Conta</a:t>
          </a:r>
        </a:p>
      </dgm:t>
    </dgm:pt>
    <dgm:pt modelId="{A0EC2F7B-C9EE-4F4F-9F01-5503214A3BB8}" type="parTrans" cxnId="{3D8F609C-01EF-48EF-8F02-2AA4CD128CDB}">
      <dgm:prSet/>
      <dgm:spPr/>
      <dgm:t>
        <a:bodyPr/>
        <a:lstStyle/>
        <a:p>
          <a:endParaRPr lang="pt-PT"/>
        </a:p>
      </dgm:t>
    </dgm:pt>
    <dgm:pt modelId="{BF4A171B-FB38-49E9-991F-241710918149}" type="sibTrans" cxnId="{3D8F609C-01EF-48EF-8F02-2AA4CD128CDB}">
      <dgm:prSet/>
      <dgm:spPr/>
      <dgm:t>
        <a:bodyPr/>
        <a:lstStyle/>
        <a:p>
          <a:endParaRPr lang="pt-PT"/>
        </a:p>
      </dgm:t>
    </dgm:pt>
    <dgm:pt modelId="{5AA4CA62-E040-44C1-BABB-9F59C60271F4}">
      <dgm:prSet phldrT="[Texto]"/>
      <dgm:spPr/>
      <dgm:t>
        <a:bodyPr/>
        <a:lstStyle/>
        <a:p>
          <a:r>
            <a:rPr lang="pt-PT"/>
            <a:t>Página Home 17 ODS</a:t>
          </a:r>
        </a:p>
      </dgm:t>
    </dgm:pt>
    <dgm:pt modelId="{DECAAA8D-71D7-4235-9A5E-B0FC9C4A2300}" type="parTrans" cxnId="{4371A9A3-69CD-4180-8CF3-36B23F5CEEBB}">
      <dgm:prSet/>
      <dgm:spPr/>
      <dgm:t>
        <a:bodyPr/>
        <a:lstStyle/>
        <a:p>
          <a:endParaRPr lang="pt-PT"/>
        </a:p>
      </dgm:t>
    </dgm:pt>
    <dgm:pt modelId="{5BF5FBCD-F5D1-423D-81B3-9E31C5799358}" type="sibTrans" cxnId="{4371A9A3-69CD-4180-8CF3-36B23F5CEEBB}">
      <dgm:prSet/>
      <dgm:spPr/>
      <dgm:t>
        <a:bodyPr/>
        <a:lstStyle/>
        <a:p>
          <a:endParaRPr lang="pt-PT"/>
        </a:p>
      </dgm:t>
    </dgm:pt>
    <dgm:pt modelId="{46FC1395-D9F1-458E-877C-D3E172207A69}">
      <dgm:prSet/>
      <dgm:spPr/>
      <dgm:t>
        <a:bodyPr/>
        <a:lstStyle/>
        <a:p>
          <a:r>
            <a:rPr lang="pt-PT"/>
            <a:t>Pontuação de Portugal</a:t>
          </a:r>
        </a:p>
      </dgm:t>
    </dgm:pt>
    <dgm:pt modelId="{AD365414-8CF4-437F-B0CA-46FCB48CE86B}" type="parTrans" cxnId="{DD9893E2-7FBD-413F-8DC0-E86B7472BB5E}">
      <dgm:prSet/>
      <dgm:spPr/>
      <dgm:t>
        <a:bodyPr/>
        <a:lstStyle/>
        <a:p>
          <a:endParaRPr lang="pt-PT"/>
        </a:p>
      </dgm:t>
    </dgm:pt>
    <dgm:pt modelId="{48E2325B-7975-49D3-AC9C-425CA6FE864A}" type="sibTrans" cxnId="{DD9893E2-7FBD-413F-8DC0-E86B7472BB5E}">
      <dgm:prSet/>
      <dgm:spPr/>
      <dgm:t>
        <a:bodyPr/>
        <a:lstStyle/>
        <a:p>
          <a:endParaRPr lang="pt-PT"/>
        </a:p>
      </dgm:t>
    </dgm:pt>
    <dgm:pt modelId="{77AE54AD-3CB4-4320-9254-D0E43B665142}" type="asst">
      <dgm:prSet/>
      <dgm:spPr/>
      <dgm:t>
        <a:bodyPr/>
        <a:lstStyle/>
        <a:p>
          <a:r>
            <a:rPr lang="pt-PT"/>
            <a:t>Detalhes sobre um objetivo</a:t>
          </a:r>
        </a:p>
      </dgm:t>
    </dgm:pt>
    <dgm:pt modelId="{4725D7C2-F631-4322-A79F-E974A01D076C}" type="parTrans" cxnId="{0AD7E9AF-B6AC-4EB5-B721-E1B3681D0236}">
      <dgm:prSet/>
      <dgm:spPr/>
      <dgm:t>
        <a:bodyPr/>
        <a:lstStyle/>
        <a:p>
          <a:endParaRPr lang="pt-PT"/>
        </a:p>
      </dgm:t>
    </dgm:pt>
    <dgm:pt modelId="{6F2EE446-C753-4704-B0F4-CC1B8476FD37}" type="sibTrans" cxnId="{0AD7E9AF-B6AC-4EB5-B721-E1B3681D0236}">
      <dgm:prSet/>
      <dgm:spPr/>
      <dgm:t>
        <a:bodyPr/>
        <a:lstStyle/>
        <a:p>
          <a:endParaRPr lang="pt-PT"/>
        </a:p>
      </dgm:t>
    </dgm:pt>
    <dgm:pt modelId="{BA03B54A-9AF7-4C85-9661-3E4DB2053A27}" type="pres">
      <dgm:prSet presAssocID="{C8BFECA6-09B7-402B-8E22-80E0546F76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188203-FE59-417D-90FB-67F9331825AB}" type="pres">
      <dgm:prSet presAssocID="{665F684A-1375-4AA2-8506-95A1AF41A15D}" presName="root1" presStyleCnt="0"/>
      <dgm:spPr/>
    </dgm:pt>
    <dgm:pt modelId="{BD662E91-37E7-4FA3-87FD-388BA2948FEE}" type="pres">
      <dgm:prSet presAssocID="{665F684A-1375-4AA2-8506-95A1AF41A15D}" presName="LevelOneTextNode" presStyleLbl="node0" presStyleIdx="0" presStyleCnt="1">
        <dgm:presLayoutVars>
          <dgm:chPref val="3"/>
        </dgm:presLayoutVars>
      </dgm:prSet>
      <dgm:spPr/>
    </dgm:pt>
    <dgm:pt modelId="{2C2F207F-16B8-47D8-901D-DE13C4121818}" type="pres">
      <dgm:prSet presAssocID="{665F684A-1375-4AA2-8506-95A1AF41A15D}" presName="level2hierChild" presStyleCnt="0"/>
      <dgm:spPr/>
    </dgm:pt>
    <dgm:pt modelId="{3E822E15-E1E8-4990-964D-764A2FC722F0}" type="pres">
      <dgm:prSet presAssocID="{A0EC2F7B-C9EE-4F4F-9F01-5503214A3BB8}" presName="conn2-1" presStyleLbl="parChTrans1D2" presStyleIdx="0" presStyleCnt="2"/>
      <dgm:spPr/>
    </dgm:pt>
    <dgm:pt modelId="{E6ECBED2-FC8A-4A06-A5DB-AE04AA658EB6}" type="pres">
      <dgm:prSet presAssocID="{A0EC2F7B-C9EE-4F4F-9F01-5503214A3BB8}" presName="connTx" presStyleLbl="parChTrans1D2" presStyleIdx="0" presStyleCnt="2"/>
      <dgm:spPr/>
    </dgm:pt>
    <dgm:pt modelId="{5371C3A4-714E-4B79-A211-EC3F2DD0B01A}" type="pres">
      <dgm:prSet presAssocID="{E7AC3807-705F-4F8E-9E39-490A1BF07325}" presName="root2" presStyleCnt="0"/>
      <dgm:spPr/>
    </dgm:pt>
    <dgm:pt modelId="{45439725-45BB-4875-B3B2-112C168640DB}" type="pres">
      <dgm:prSet presAssocID="{E7AC3807-705F-4F8E-9E39-490A1BF07325}" presName="LevelTwoTextNode" presStyleLbl="asst1" presStyleIdx="0" presStyleCnt="1">
        <dgm:presLayoutVars>
          <dgm:chPref val="3"/>
        </dgm:presLayoutVars>
      </dgm:prSet>
      <dgm:spPr/>
    </dgm:pt>
    <dgm:pt modelId="{85D3F144-8E08-4CF5-BD1C-8EBB5FF5DA7D}" type="pres">
      <dgm:prSet presAssocID="{E7AC3807-705F-4F8E-9E39-490A1BF07325}" presName="level3hierChild" presStyleCnt="0"/>
      <dgm:spPr/>
    </dgm:pt>
    <dgm:pt modelId="{B748BF31-8D16-4DC3-82BB-D1CF037981A9}" type="pres">
      <dgm:prSet presAssocID="{DECAAA8D-71D7-4235-9A5E-B0FC9C4A2300}" presName="conn2-1" presStyleLbl="parChTrans1D2" presStyleIdx="1" presStyleCnt="2"/>
      <dgm:spPr/>
    </dgm:pt>
    <dgm:pt modelId="{748D48AC-E398-46BC-9D97-0D48C4EA3E25}" type="pres">
      <dgm:prSet presAssocID="{DECAAA8D-71D7-4235-9A5E-B0FC9C4A2300}" presName="connTx" presStyleLbl="parChTrans1D2" presStyleIdx="1" presStyleCnt="2"/>
      <dgm:spPr/>
    </dgm:pt>
    <dgm:pt modelId="{88D82A80-EE28-45EC-8A27-0FDAA6F5A61E}" type="pres">
      <dgm:prSet presAssocID="{5AA4CA62-E040-44C1-BABB-9F59C60271F4}" presName="root2" presStyleCnt="0"/>
      <dgm:spPr/>
    </dgm:pt>
    <dgm:pt modelId="{120AC960-7831-4F0A-A13E-9DB71D291FC0}" type="pres">
      <dgm:prSet presAssocID="{5AA4CA62-E040-44C1-BABB-9F59C60271F4}" presName="LevelTwoTextNode" presStyleLbl="node2" presStyleIdx="0" presStyleCnt="1">
        <dgm:presLayoutVars>
          <dgm:chPref val="3"/>
        </dgm:presLayoutVars>
      </dgm:prSet>
      <dgm:spPr/>
    </dgm:pt>
    <dgm:pt modelId="{87A4DAD3-6206-4F89-85AD-D851D4639E7C}" type="pres">
      <dgm:prSet presAssocID="{5AA4CA62-E040-44C1-BABB-9F59C60271F4}" presName="level3hierChild" presStyleCnt="0"/>
      <dgm:spPr/>
    </dgm:pt>
    <dgm:pt modelId="{A931479B-1886-40E9-A1CF-21AD0D67F844}" type="pres">
      <dgm:prSet presAssocID="{AD365414-8CF4-437F-B0CA-46FCB48CE86B}" presName="conn2-1" presStyleLbl="parChTrans1D3" presStyleIdx="0" presStyleCnt="2"/>
      <dgm:spPr/>
    </dgm:pt>
    <dgm:pt modelId="{6D28E0D6-BA1D-46EE-8846-AD087161AF9C}" type="pres">
      <dgm:prSet presAssocID="{AD365414-8CF4-437F-B0CA-46FCB48CE86B}" presName="connTx" presStyleLbl="parChTrans1D3" presStyleIdx="0" presStyleCnt="2"/>
      <dgm:spPr/>
    </dgm:pt>
    <dgm:pt modelId="{CD893399-BC07-46C8-B392-7D0CD77586DB}" type="pres">
      <dgm:prSet presAssocID="{46FC1395-D9F1-458E-877C-D3E172207A69}" presName="root2" presStyleCnt="0"/>
      <dgm:spPr/>
    </dgm:pt>
    <dgm:pt modelId="{E2AEB9B4-16DC-4FFE-9CBA-5C974BD22464}" type="pres">
      <dgm:prSet presAssocID="{46FC1395-D9F1-458E-877C-D3E172207A69}" presName="LevelTwoTextNode" presStyleLbl="node3" presStyleIdx="0" presStyleCnt="1">
        <dgm:presLayoutVars>
          <dgm:chPref val="3"/>
        </dgm:presLayoutVars>
      </dgm:prSet>
      <dgm:spPr/>
    </dgm:pt>
    <dgm:pt modelId="{FB993161-0F13-4ADB-AE33-AE19A6406EB8}" type="pres">
      <dgm:prSet presAssocID="{46FC1395-D9F1-458E-877C-D3E172207A69}" presName="level3hierChild" presStyleCnt="0"/>
      <dgm:spPr/>
    </dgm:pt>
    <dgm:pt modelId="{FA0B0EAC-67AB-4F56-B9EB-948CBB017978}" type="pres">
      <dgm:prSet presAssocID="{4725D7C2-F631-4322-A79F-E974A01D076C}" presName="conn2-1" presStyleLbl="parChTrans1D3" presStyleIdx="1" presStyleCnt="2"/>
      <dgm:spPr/>
    </dgm:pt>
    <dgm:pt modelId="{B458D57A-A2AE-4520-BC6B-A628F4AA3B05}" type="pres">
      <dgm:prSet presAssocID="{4725D7C2-F631-4322-A79F-E974A01D076C}" presName="connTx" presStyleLbl="parChTrans1D3" presStyleIdx="1" presStyleCnt="2"/>
      <dgm:spPr/>
    </dgm:pt>
    <dgm:pt modelId="{61E49BD6-3091-4F9E-BFE0-AFFE77C90BA3}" type="pres">
      <dgm:prSet presAssocID="{77AE54AD-3CB4-4320-9254-D0E43B665142}" presName="root2" presStyleCnt="0"/>
      <dgm:spPr/>
    </dgm:pt>
    <dgm:pt modelId="{37D0FDAC-A7DB-40B7-A489-5C6331ADA5C5}" type="pres">
      <dgm:prSet presAssocID="{77AE54AD-3CB4-4320-9254-D0E43B665142}" presName="LevelTwoTextNode" presStyleLbl="asst2" presStyleIdx="0" presStyleCnt="1">
        <dgm:presLayoutVars>
          <dgm:chPref val="3"/>
        </dgm:presLayoutVars>
      </dgm:prSet>
      <dgm:spPr/>
    </dgm:pt>
    <dgm:pt modelId="{4F222399-DBBD-476E-9022-367484B62AA1}" type="pres">
      <dgm:prSet presAssocID="{77AE54AD-3CB4-4320-9254-D0E43B665142}" presName="level3hierChild" presStyleCnt="0"/>
      <dgm:spPr/>
    </dgm:pt>
  </dgm:ptLst>
  <dgm:cxnLst>
    <dgm:cxn modelId="{B6770C01-AC0A-4830-AAA6-114184CCA1E4}" type="presOf" srcId="{DECAAA8D-71D7-4235-9A5E-B0FC9C4A2300}" destId="{B748BF31-8D16-4DC3-82BB-D1CF037981A9}" srcOrd="0" destOrd="0" presId="urn:microsoft.com/office/officeart/2005/8/layout/hierarchy2"/>
    <dgm:cxn modelId="{E2660F35-4913-4959-BC6C-E268E84D3396}" type="presOf" srcId="{AD365414-8CF4-437F-B0CA-46FCB48CE86B}" destId="{A931479B-1886-40E9-A1CF-21AD0D67F844}" srcOrd="0" destOrd="0" presId="urn:microsoft.com/office/officeart/2005/8/layout/hierarchy2"/>
    <dgm:cxn modelId="{7CDC7847-2655-4BA8-A5B6-A9CC818C3E51}" type="presOf" srcId="{4725D7C2-F631-4322-A79F-E974A01D076C}" destId="{FA0B0EAC-67AB-4F56-B9EB-948CBB017978}" srcOrd="0" destOrd="0" presId="urn:microsoft.com/office/officeart/2005/8/layout/hierarchy2"/>
    <dgm:cxn modelId="{051B3D4B-0823-40B4-A1CD-40F98B181CBE}" type="presOf" srcId="{77AE54AD-3CB4-4320-9254-D0E43B665142}" destId="{37D0FDAC-A7DB-40B7-A489-5C6331ADA5C5}" srcOrd="0" destOrd="0" presId="urn:microsoft.com/office/officeart/2005/8/layout/hierarchy2"/>
    <dgm:cxn modelId="{24F15B78-24FB-48B6-970E-87AF20464B14}" type="presOf" srcId="{A0EC2F7B-C9EE-4F4F-9F01-5503214A3BB8}" destId="{E6ECBED2-FC8A-4A06-A5DB-AE04AA658EB6}" srcOrd="1" destOrd="0" presId="urn:microsoft.com/office/officeart/2005/8/layout/hierarchy2"/>
    <dgm:cxn modelId="{7C3ED378-A0A8-4653-860F-C47FFD6299C0}" type="presOf" srcId="{5AA4CA62-E040-44C1-BABB-9F59C60271F4}" destId="{120AC960-7831-4F0A-A13E-9DB71D291FC0}" srcOrd="0" destOrd="0" presId="urn:microsoft.com/office/officeart/2005/8/layout/hierarchy2"/>
    <dgm:cxn modelId="{E7477E95-A9BB-4757-97B5-99B37E384E24}" type="presOf" srcId="{AD365414-8CF4-437F-B0CA-46FCB48CE86B}" destId="{6D28E0D6-BA1D-46EE-8846-AD087161AF9C}" srcOrd="1" destOrd="0" presId="urn:microsoft.com/office/officeart/2005/8/layout/hierarchy2"/>
    <dgm:cxn modelId="{3D8F609C-01EF-48EF-8F02-2AA4CD128CDB}" srcId="{665F684A-1375-4AA2-8506-95A1AF41A15D}" destId="{E7AC3807-705F-4F8E-9E39-490A1BF07325}" srcOrd="0" destOrd="0" parTransId="{A0EC2F7B-C9EE-4F4F-9F01-5503214A3BB8}" sibTransId="{BF4A171B-FB38-49E9-991F-241710918149}"/>
    <dgm:cxn modelId="{8A7DB39E-8878-4C57-AAF6-281FAE17B670}" type="presOf" srcId="{E7AC3807-705F-4F8E-9E39-490A1BF07325}" destId="{45439725-45BB-4875-B3B2-112C168640DB}" srcOrd="0" destOrd="0" presId="urn:microsoft.com/office/officeart/2005/8/layout/hierarchy2"/>
    <dgm:cxn modelId="{4371A9A3-69CD-4180-8CF3-36B23F5CEEBB}" srcId="{665F684A-1375-4AA2-8506-95A1AF41A15D}" destId="{5AA4CA62-E040-44C1-BABB-9F59C60271F4}" srcOrd="1" destOrd="0" parTransId="{DECAAA8D-71D7-4235-9A5E-B0FC9C4A2300}" sibTransId="{5BF5FBCD-F5D1-423D-81B3-9E31C5799358}"/>
    <dgm:cxn modelId="{0AD7E9AF-B6AC-4EB5-B721-E1B3681D0236}" srcId="{5AA4CA62-E040-44C1-BABB-9F59C60271F4}" destId="{77AE54AD-3CB4-4320-9254-D0E43B665142}" srcOrd="1" destOrd="0" parTransId="{4725D7C2-F631-4322-A79F-E974A01D076C}" sibTransId="{6F2EE446-C753-4704-B0F4-CC1B8476FD37}"/>
    <dgm:cxn modelId="{7EA528C4-B6B6-4EB3-BB63-E6960525C8E2}" type="presOf" srcId="{46FC1395-D9F1-458E-877C-D3E172207A69}" destId="{E2AEB9B4-16DC-4FFE-9CBA-5C974BD22464}" srcOrd="0" destOrd="0" presId="urn:microsoft.com/office/officeart/2005/8/layout/hierarchy2"/>
    <dgm:cxn modelId="{F05511CD-A62D-4A55-B600-4BB6CC905BAB}" type="presOf" srcId="{A0EC2F7B-C9EE-4F4F-9F01-5503214A3BB8}" destId="{3E822E15-E1E8-4990-964D-764A2FC722F0}" srcOrd="0" destOrd="0" presId="urn:microsoft.com/office/officeart/2005/8/layout/hierarchy2"/>
    <dgm:cxn modelId="{69A05FDE-7442-4C4B-9493-DD320D0FA8B7}" type="presOf" srcId="{4725D7C2-F631-4322-A79F-E974A01D076C}" destId="{B458D57A-A2AE-4520-BC6B-A628F4AA3B05}" srcOrd="1" destOrd="0" presId="urn:microsoft.com/office/officeart/2005/8/layout/hierarchy2"/>
    <dgm:cxn modelId="{DD9893E2-7FBD-413F-8DC0-E86B7472BB5E}" srcId="{5AA4CA62-E040-44C1-BABB-9F59C60271F4}" destId="{46FC1395-D9F1-458E-877C-D3E172207A69}" srcOrd="0" destOrd="0" parTransId="{AD365414-8CF4-437F-B0CA-46FCB48CE86B}" sibTransId="{48E2325B-7975-49D3-AC9C-425CA6FE864A}"/>
    <dgm:cxn modelId="{7C6DD3E3-BDD5-426A-B8F9-5F63FCA8E3E6}" type="presOf" srcId="{665F684A-1375-4AA2-8506-95A1AF41A15D}" destId="{BD662E91-37E7-4FA3-87FD-388BA2948FEE}" srcOrd="0" destOrd="0" presId="urn:microsoft.com/office/officeart/2005/8/layout/hierarchy2"/>
    <dgm:cxn modelId="{038AA9EE-B14A-4598-9F93-C18DDE10A793}" type="presOf" srcId="{DECAAA8D-71D7-4235-9A5E-B0FC9C4A2300}" destId="{748D48AC-E398-46BC-9D97-0D48C4EA3E25}" srcOrd="1" destOrd="0" presId="urn:microsoft.com/office/officeart/2005/8/layout/hierarchy2"/>
    <dgm:cxn modelId="{1BDAC5EE-7D10-4E29-BBBE-4E3895F830F6}" type="presOf" srcId="{C8BFECA6-09B7-402B-8E22-80E0546F76A3}" destId="{BA03B54A-9AF7-4C85-9661-3E4DB2053A27}" srcOrd="0" destOrd="0" presId="urn:microsoft.com/office/officeart/2005/8/layout/hierarchy2"/>
    <dgm:cxn modelId="{F04ADEF3-AD95-4ADF-9FED-0EC292C5EB7C}" srcId="{C8BFECA6-09B7-402B-8E22-80E0546F76A3}" destId="{665F684A-1375-4AA2-8506-95A1AF41A15D}" srcOrd="0" destOrd="0" parTransId="{6C1A6AFB-1C3C-4890-84D9-8D478B4FF830}" sibTransId="{D2604ABF-3005-418A-B0BC-A27576F1A7AA}"/>
    <dgm:cxn modelId="{1BB52446-9A48-42DD-BDA3-E4CA6AE0D18B}" type="presParOf" srcId="{BA03B54A-9AF7-4C85-9661-3E4DB2053A27}" destId="{65188203-FE59-417D-90FB-67F9331825AB}" srcOrd="0" destOrd="0" presId="urn:microsoft.com/office/officeart/2005/8/layout/hierarchy2"/>
    <dgm:cxn modelId="{399C99D7-3AFD-435E-9034-976DEF5ABEAC}" type="presParOf" srcId="{65188203-FE59-417D-90FB-67F9331825AB}" destId="{BD662E91-37E7-4FA3-87FD-388BA2948FEE}" srcOrd="0" destOrd="0" presId="urn:microsoft.com/office/officeart/2005/8/layout/hierarchy2"/>
    <dgm:cxn modelId="{65421BEB-7419-4733-9837-E8906BCA9BEC}" type="presParOf" srcId="{65188203-FE59-417D-90FB-67F9331825AB}" destId="{2C2F207F-16B8-47D8-901D-DE13C4121818}" srcOrd="1" destOrd="0" presId="urn:microsoft.com/office/officeart/2005/8/layout/hierarchy2"/>
    <dgm:cxn modelId="{ADD9A9F5-7F3A-4849-A7F4-0F5A72AA7EEA}" type="presParOf" srcId="{2C2F207F-16B8-47D8-901D-DE13C4121818}" destId="{3E822E15-E1E8-4990-964D-764A2FC722F0}" srcOrd="0" destOrd="0" presId="urn:microsoft.com/office/officeart/2005/8/layout/hierarchy2"/>
    <dgm:cxn modelId="{C94EFF84-7E35-458B-BCAB-87175B52FA3A}" type="presParOf" srcId="{3E822E15-E1E8-4990-964D-764A2FC722F0}" destId="{E6ECBED2-FC8A-4A06-A5DB-AE04AA658EB6}" srcOrd="0" destOrd="0" presId="urn:microsoft.com/office/officeart/2005/8/layout/hierarchy2"/>
    <dgm:cxn modelId="{D2B17B31-782D-4902-B1A5-9260CC91C63F}" type="presParOf" srcId="{2C2F207F-16B8-47D8-901D-DE13C4121818}" destId="{5371C3A4-714E-4B79-A211-EC3F2DD0B01A}" srcOrd="1" destOrd="0" presId="urn:microsoft.com/office/officeart/2005/8/layout/hierarchy2"/>
    <dgm:cxn modelId="{B26E1D58-E01C-43FB-84E2-A45749C32B5B}" type="presParOf" srcId="{5371C3A4-714E-4B79-A211-EC3F2DD0B01A}" destId="{45439725-45BB-4875-B3B2-112C168640DB}" srcOrd="0" destOrd="0" presId="urn:microsoft.com/office/officeart/2005/8/layout/hierarchy2"/>
    <dgm:cxn modelId="{7FACA46C-F8B9-417A-B8C6-55305CE9111A}" type="presParOf" srcId="{5371C3A4-714E-4B79-A211-EC3F2DD0B01A}" destId="{85D3F144-8E08-4CF5-BD1C-8EBB5FF5DA7D}" srcOrd="1" destOrd="0" presId="urn:microsoft.com/office/officeart/2005/8/layout/hierarchy2"/>
    <dgm:cxn modelId="{5EA0AE2E-E3EF-4080-9850-00F3D21D49D2}" type="presParOf" srcId="{2C2F207F-16B8-47D8-901D-DE13C4121818}" destId="{B748BF31-8D16-4DC3-82BB-D1CF037981A9}" srcOrd="2" destOrd="0" presId="urn:microsoft.com/office/officeart/2005/8/layout/hierarchy2"/>
    <dgm:cxn modelId="{37968085-1915-4443-A885-CB67C9C72C7C}" type="presParOf" srcId="{B748BF31-8D16-4DC3-82BB-D1CF037981A9}" destId="{748D48AC-E398-46BC-9D97-0D48C4EA3E25}" srcOrd="0" destOrd="0" presId="urn:microsoft.com/office/officeart/2005/8/layout/hierarchy2"/>
    <dgm:cxn modelId="{0E8CFA3F-7AF5-4E9C-AB84-24429F344261}" type="presParOf" srcId="{2C2F207F-16B8-47D8-901D-DE13C4121818}" destId="{88D82A80-EE28-45EC-8A27-0FDAA6F5A61E}" srcOrd="3" destOrd="0" presId="urn:microsoft.com/office/officeart/2005/8/layout/hierarchy2"/>
    <dgm:cxn modelId="{A43B0CEB-2CDE-47C1-9661-47E304929F86}" type="presParOf" srcId="{88D82A80-EE28-45EC-8A27-0FDAA6F5A61E}" destId="{120AC960-7831-4F0A-A13E-9DB71D291FC0}" srcOrd="0" destOrd="0" presId="urn:microsoft.com/office/officeart/2005/8/layout/hierarchy2"/>
    <dgm:cxn modelId="{377338E0-1588-4C7B-9581-E1ACFDF8E56D}" type="presParOf" srcId="{88D82A80-EE28-45EC-8A27-0FDAA6F5A61E}" destId="{87A4DAD3-6206-4F89-85AD-D851D4639E7C}" srcOrd="1" destOrd="0" presId="urn:microsoft.com/office/officeart/2005/8/layout/hierarchy2"/>
    <dgm:cxn modelId="{5277E718-8EEB-4B8F-BD98-09D1CA1A4289}" type="presParOf" srcId="{87A4DAD3-6206-4F89-85AD-D851D4639E7C}" destId="{A931479B-1886-40E9-A1CF-21AD0D67F844}" srcOrd="0" destOrd="0" presId="urn:microsoft.com/office/officeart/2005/8/layout/hierarchy2"/>
    <dgm:cxn modelId="{D49F3CD1-8BAE-4996-9AA3-859F7A5F41DE}" type="presParOf" srcId="{A931479B-1886-40E9-A1CF-21AD0D67F844}" destId="{6D28E0D6-BA1D-46EE-8846-AD087161AF9C}" srcOrd="0" destOrd="0" presId="urn:microsoft.com/office/officeart/2005/8/layout/hierarchy2"/>
    <dgm:cxn modelId="{65CBBD3D-34B3-42D4-8A68-388E31B8E884}" type="presParOf" srcId="{87A4DAD3-6206-4F89-85AD-D851D4639E7C}" destId="{CD893399-BC07-46C8-B392-7D0CD77586DB}" srcOrd="1" destOrd="0" presId="urn:microsoft.com/office/officeart/2005/8/layout/hierarchy2"/>
    <dgm:cxn modelId="{B5CF850F-F4ED-44A3-8BDB-7D52E1C95158}" type="presParOf" srcId="{CD893399-BC07-46C8-B392-7D0CD77586DB}" destId="{E2AEB9B4-16DC-4FFE-9CBA-5C974BD22464}" srcOrd="0" destOrd="0" presId="urn:microsoft.com/office/officeart/2005/8/layout/hierarchy2"/>
    <dgm:cxn modelId="{1953EFB6-6A3F-4A43-B2F0-CAFFC7589AEB}" type="presParOf" srcId="{CD893399-BC07-46C8-B392-7D0CD77586DB}" destId="{FB993161-0F13-4ADB-AE33-AE19A6406EB8}" srcOrd="1" destOrd="0" presId="urn:microsoft.com/office/officeart/2005/8/layout/hierarchy2"/>
    <dgm:cxn modelId="{79B1076F-A03A-4779-BE31-399FE7EA5128}" type="presParOf" srcId="{87A4DAD3-6206-4F89-85AD-D851D4639E7C}" destId="{FA0B0EAC-67AB-4F56-B9EB-948CBB017978}" srcOrd="2" destOrd="0" presId="urn:microsoft.com/office/officeart/2005/8/layout/hierarchy2"/>
    <dgm:cxn modelId="{6ECEF051-F5EF-439F-9BE2-A4BFEEF8F0E6}" type="presParOf" srcId="{FA0B0EAC-67AB-4F56-B9EB-948CBB017978}" destId="{B458D57A-A2AE-4520-BC6B-A628F4AA3B05}" srcOrd="0" destOrd="0" presId="urn:microsoft.com/office/officeart/2005/8/layout/hierarchy2"/>
    <dgm:cxn modelId="{911DE275-DF15-4B52-80FA-DD60F3706D48}" type="presParOf" srcId="{87A4DAD3-6206-4F89-85AD-D851D4639E7C}" destId="{61E49BD6-3091-4F9E-BFE0-AFFE77C90BA3}" srcOrd="3" destOrd="0" presId="urn:microsoft.com/office/officeart/2005/8/layout/hierarchy2"/>
    <dgm:cxn modelId="{B6C3847E-7F3C-4676-A193-926EA9BED06F}" type="presParOf" srcId="{61E49BD6-3091-4F9E-BFE0-AFFE77C90BA3}" destId="{37D0FDAC-A7DB-40B7-A489-5C6331ADA5C5}" srcOrd="0" destOrd="0" presId="urn:microsoft.com/office/officeart/2005/8/layout/hierarchy2"/>
    <dgm:cxn modelId="{EE25E262-1CE0-4EDD-ABA9-EB1240363AA6}" type="presParOf" srcId="{61E49BD6-3091-4F9E-BFE0-AFFE77C90BA3}" destId="{4F222399-DBBD-476E-9022-367484B62A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62E91-37E7-4FA3-87FD-388BA2948FEE}">
      <dsp:nvSpPr>
        <dsp:cNvPr id="0" name=""/>
        <dsp:cNvSpPr/>
      </dsp:nvSpPr>
      <dsp:spPr>
        <a:xfrm>
          <a:off x="2980" y="1269075"/>
          <a:ext cx="1895291" cy="947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Iniciar sessão</a:t>
          </a:r>
        </a:p>
      </dsp:txBody>
      <dsp:txXfrm>
        <a:off x="30736" y="1296831"/>
        <a:ext cx="1839779" cy="892133"/>
      </dsp:txXfrm>
    </dsp:sp>
    <dsp:sp modelId="{3E822E15-E1E8-4990-964D-764A2FC722F0}">
      <dsp:nvSpPr>
        <dsp:cNvPr id="0" name=""/>
        <dsp:cNvSpPr/>
      </dsp:nvSpPr>
      <dsp:spPr>
        <a:xfrm rot="19457599">
          <a:off x="1810517" y="1449290"/>
          <a:ext cx="933623" cy="42319"/>
        </a:xfrm>
        <a:custGeom>
          <a:avLst/>
          <a:gdLst/>
          <a:ahLst/>
          <a:cxnLst/>
          <a:rect l="0" t="0" r="0" b="0"/>
          <a:pathLst>
            <a:path>
              <a:moveTo>
                <a:pt x="0" y="21159"/>
              </a:moveTo>
              <a:lnTo>
                <a:pt x="933623" y="21159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253989" y="1447109"/>
        <a:ext cx="46681" cy="46681"/>
      </dsp:txXfrm>
    </dsp:sp>
    <dsp:sp modelId="{45439725-45BB-4875-B3B2-112C168640DB}">
      <dsp:nvSpPr>
        <dsp:cNvPr id="0" name=""/>
        <dsp:cNvSpPr/>
      </dsp:nvSpPr>
      <dsp:spPr>
        <a:xfrm>
          <a:off x="2656387" y="724178"/>
          <a:ext cx="1895291" cy="947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Criar Conta</a:t>
          </a:r>
        </a:p>
      </dsp:txBody>
      <dsp:txXfrm>
        <a:off x="2684143" y="751934"/>
        <a:ext cx="1839779" cy="892133"/>
      </dsp:txXfrm>
    </dsp:sp>
    <dsp:sp modelId="{B748BF31-8D16-4DC3-82BB-D1CF037981A9}">
      <dsp:nvSpPr>
        <dsp:cNvPr id="0" name=""/>
        <dsp:cNvSpPr/>
      </dsp:nvSpPr>
      <dsp:spPr>
        <a:xfrm rot="2142401">
          <a:off x="1810517" y="1994186"/>
          <a:ext cx="933623" cy="42319"/>
        </a:xfrm>
        <a:custGeom>
          <a:avLst/>
          <a:gdLst/>
          <a:ahLst/>
          <a:cxnLst/>
          <a:rect l="0" t="0" r="0" b="0"/>
          <a:pathLst>
            <a:path>
              <a:moveTo>
                <a:pt x="0" y="21159"/>
              </a:moveTo>
              <a:lnTo>
                <a:pt x="933623" y="21159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253989" y="1992005"/>
        <a:ext cx="46681" cy="46681"/>
      </dsp:txXfrm>
    </dsp:sp>
    <dsp:sp modelId="{120AC960-7831-4F0A-A13E-9DB71D291FC0}">
      <dsp:nvSpPr>
        <dsp:cNvPr id="0" name=""/>
        <dsp:cNvSpPr/>
      </dsp:nvSpPr>
      <dsp:spPr>
        <a:xfrm>
          <a:off x="2656387" y="1813971"/>
          <a:ext cx="1895291" cy="947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Página Home 17 ODS</a:t>
          </a:r>
        </a:p>
      </dsp:txBody>
      <dsp:txXfrm>
        <a:off x="2684143" y="1841727"/>
        <a:ext cx="1839779" cy="892133"/>
      </dsp:txXfrm>
    </dsp:sp>
    <dsp:sp modelId="{A931479B-1886-40E9-A1CF-21AD0D67F844}">
      <dsp:nvSpPr>
        <dsp:cNvPr id="0" name=""/>
        <dsp:cNvSpPr/>
      </dsp:nvSpPr>
      <dsp:spPr>
        <a:xfrm rot="19457599">
          <a:off x="4463925" y="1994186"/>
          <a:ext cx="933623" cy="42319"/>
        </a:xfrm>
        <a:custGeom>
          <a:avLst/>
          <a:gdLst/>
          <a:ahLst/>
          <a:cxnLst/>
          <a:rect l="0" t="0" r="0" b="0"/>
          <a:pathLst>
            <a:path>
              <a:moveTo>
                <a:pt x="0" y="21159"/>
              </a:moveTo>
              <a:lnTo>
                <a:pt x="933623" y="2115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907396" y="1992005"/>
        <a:ext cx="46681" cy="46681"/>
      </dsp:txXfrm>
    </dsp:sp>
    <dsp:sp modelId="{E2AEB9B4-16DC-4FFE-9CBA-5C974BD22464}">
      <dsp:nvSpPr>
        <dsp:cNvPr id="0" name=""/>
        <dsp:cNvSpPr/>
      </dsp:nvSpPr>
      <dsp:spPr>
        <a:xfrm>
          <a:off x="5309795" y="1269075"/>
          <a:ext cx="1895291" cy="947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Pontuação de Portugal</a:t>
          </a:r>
        </a:p>
      </dsp:txBody>
      <dsp:txXfrm>
        <a:off x="5337551" y="1296831"/>
        <a:ext cx="1839779" cy="892133"/>
      </dsp:txXfrm>
    </dsp:sp>
    <dsp:sp modelId="{FA0B0EAC-67AB-4F56-B9EB-948CBB017978}">
      <dsp:nvSpPr>
        <dsp:cNvPr id="0" name=""/>
        <dsp:cNvSpPr/>
      </dsp:nvSpPr>
      <dsp:spPr>
        <a:xfrm rot="2142401">
          <a:off x="4463925" y="2539082"/>
          <a:ext cx="933623" cy="42319"/>
        </a:xfrm>
        <a:custGeom>
          <a:avLst/>
          <a:gdLst/>
          <a:ahLst/>
          <a:cxnLst/>
          <a:rect l="0" t="0" r="0" b="0"/>
          <a:pathLst>
            <a:path>
              <a:moveTo>
                <a:pt x="0" y="21159"/>
              </a:moveTo>
              <a:lnTo>
                <a:pt x="933623" y="2115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907396" y="2536901"/>
        <a:ext cx="46681" cy="46681"/>
      </dsp:txXfrm>
    </dsp:sp>
    <dsp:sp modelId="{37D0FDAC-A7DB-40B7-A489-5C6331ADA5C5}">
      <dsp:nvSpPr>
        <dsp:cNvPr id="0" name=""/>
        <dsp:cNvSpPr/>
      </dsp:nvSpPr>
      <dsp:spPr>
        <a:xfrm>
          <a:off x="5309795" y="2358867"/>
          <a:ext cx="1895291" cy="947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Detalhes sobre um objetivo</a:t>
          </a:r>
        </a:p>
      </dsp:txBody>
      <dsp:txXfrm>
        <a:off x="5337551" y="2386623"/>
        <a:ext cx="1839779" cy="89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18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6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5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5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5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75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12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50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01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98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C0BE07-592F-43F8-A284-A6AF3AD7A801}" type="datetimeFigureOut">
              <a:rPr lang="pt-PT" smtClean="0"/>
              <a:t>30/07/2024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70829E-5290-4778-A231-65E475352D4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fm/f/5f57naz9j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B48FE-88C0-9F0E-D12B-6DF9C5122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PROJETO PAC</a:t>
            </a:r>
            <a:br>
              <a:rPr lang="pt-PT" sz="6600" dirty="0"/>
            </a:br>
            <a:r>
              <a:rPr lang="pt-PT" sz="4800" dirty="0" err="1"/>
              <a:t>SustainApp</a:t>
            </a:r>
            <a:r>
              <a:rPr lang="pt-PT" sz="4800" dirty="0"/>
              <a:t> – Gestão e Monitorização dos ODS</a:t>
            </a:r>
            <a:br>
              <a:rPr lang="pt-PT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pt-PT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69112-9C33-3AF5-0227-96EE951E3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pt-PT" sz="3400" dirty="0"/>
              <a:t>CTESP Tecnologias Web e Dispositivos Móveis</a:t>
            </a:r>
          </a:p>
          <a:p>
            <a:pPr algn="r" rtl="0">
              <a:spcBef>
                <a:spcPts val="1000"/>
              </a:spcBef>
              <a:spcAft>
                <a:spcPts val="0"/>
              </a:spcAft>
            </a:pPr>
            <a:r>
              <a:rPr lang="pt-PT" sz="3400" dirty="0"/>
              <a:t>Beatriz Caixeiro Nº21198</a:t>
            </a:r>
          </a:p>
          <a:p>
            <a:br>
              <a:rPr lang="pt-PT" sz="1000" dirty="0"/>
            </a:b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62533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3F3A24-05F6-B095-CEBD-FC850D9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Protótipo</a:t>
            </a:r>
            <a:br>
              <a:rPr lang="pt-PT" dirty="0"/>
            </a:br>
            <a:r>
              <a:rPr lang="pt-PT" dirty="0"/>
              <a:t>ecrã da pontuação por objetivos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52DDCD-E2CB-B12A-94FA-3BA4697EC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43" y="2134512"/>
            <a:ext cx="1834515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97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3F3A24-05F6-B095-CEBD-FC850D9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300" dirty="0"/>
              <a:t>Resultado Final</a:t>
            </a:r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669974-F61F-C4CA-83B4-F8BAFAC838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31" y="2161672"/>
            <a:ext cx="1527175" cy="339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0EC9CF-1F70-F473-7959-66DCB51E4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09" y="2161671"/>
            <a:ext cx="1527175" cy="339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A4B8918-5AD7-6661-0184-8F55390AE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87" y="2162531"/>
            <a:ext cx="1527175" cy="339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4704B3-35FC-4142-A47E-9005F813FF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51" y="2161036"/>
            <a:ext cx="1527175" cy="339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92B72D-DB25-1863-46CE-06B3D81391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15" y="2161530"/>
            <a:ext cx="1527175" cy="3395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Testes com 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testes: Utilizador 1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Tarefas Realizadas: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o registo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Consultar os Objetivos de Desenvolvimento Sustentável (ODS)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Consultar metas associadas a um ODS específico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detalhes de uma meta específica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Consultar os indicadores de progresso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Voltar à página inicial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a pontuação atribuída a um objetivo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uma pontuação a um objetivo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Voltar à página inicial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Efetuar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</a:t>
            </a: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364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Testes com 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capaz de realizar as tarefas: sim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do Teste: O utilizador realizou as tarefas pedidas com muita facilidade, e sem dificuldades em navegar pelos ecrãs.</a:t>
            </a: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8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Secção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9FA353-B930-377B-F24B-A73CACCEB7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r="9887"/>
          <a:stretch/>
        </p:blipFill>
        <p:spPr bwMode="auto">
          <a:xfrm>
            <a:off x="4547832" y="2142449"/>
            <a:ext cx="5787428" cy="36632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655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Secção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77B51-81CF-CCDA-33F3-AFE9A1387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22" y="1845734"/>
            <a:ext cx="6265408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22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Secção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36B70E-DEEF-749E-5B75-A3ECBEF69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24" y="2112456"/>
            <a:ext cx="7224991" cy="233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77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57AE-C475-3467-3291-4D3F09F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 err="1"/>
              <a:t>Screencast</a:t>
            </a:r>
            <a:endParaRPr lang="pt-PT" sz="6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00B5ED-5D2B-B27C-3D70-B025F94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inherit"/>
                <a:hlinkClick r:id="rId2" tooltip="https://files.fm/f/5f57naz9jz"/>
              </a:rPr>
              <a:t>https://files.fm/f/5f57naz9jz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sz="1800" spc="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859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EFD92-B2BE-9093-F513-D06F512E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A8CCEF-1E8F-1F0A-0E3A-BF7FE2EF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561813"/>
          </a:xfrm>
        </p:spPr>
        <p:txBody>
          <a:bodyPr>
            <a:norm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CTESP Tecnologias Web e Dispositivos Móveis</a:t>
            </a:r>
          </a:p>
          <a:p>
            <a:pPr algn="r" rtl="0" fontAlgn="base">
              <a:spcBef>
                <a:spcPts val="1000"/>
              </a:spcBef>
              <a:spcAft>
                <a:spcPts val="0"/>
              </a:spcAft>
            </a:pPr>
            <a:r>
              <a:rPr lang="pt-PT" dirty="0"/>
              <a:t>Trabalho realizado por: Beatriz Caixeiro Nº21198</a:t>
            </a:r>
          </a:p>
          <a:p>
            <a:pPr algn="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15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96A1E-EC8A-AD63-CDD5-CC5C1F5C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Estrutura da Aplicação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246BCBC-1D82-B7F8-5CF6-9DC9B2B59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021990"/>
              </p:ext>
            </p:extLst>
          </p:nvPr>
        </p:nvGraphicFramePr>
        <p:xfrm>
          <a:off x="2491967" y="2093976"/>
          <a:ext cx="7208067" cy="403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4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ADEF9-00EB-2599-3BB3-A999FC98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6600" dirty="0"/>
              <a:t>Objetivos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1710BC-F9B5-6EDF-22F9-2E70BFFD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6" y="1845734"/>
            <a:ext cx="9960623" cy="4023360"/>
          </a:xfrm>
        </p:spPr>
        <p:txBody>
          <a:bodyPr>
            <a:normAutofit/>
          </a:bodyPr>
          <a:lstStyle/>
          <a:p>
            <a:pPr marL="0" marR="622935" indent="0" algn="just">
              <a:spcAft>
                <a:spcPts val="0"/>
              </a:spcAft>
              <a:buNone/>
            </a:pP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PT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SustainApp</a:t>
            </a: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 como objetivos principais otimizar a gestão e a visualização das informações relativas aos Objetivos de Desenvolvimento Sustentável (ODS). Os objetivos centrais da aplicação são:</a:t>
            </a:r>
          </a:p>
          <a:p>
            <a:pPr marL="742950" marR="73025" lvl="1" indent="-285750" algn="just">
              <a:lnSpc>
                <a:spcPct val="130000"/>
              </a:lnSpc>
              <a:spcBef>
                <a:spcPts val="1180"/>
              </a:spcBef>
              <a:spcAft>
                <a:spcPts val="0"/>
              </a:spcAft>
              <a:buSzPts val="1100"/>
              <a:buFont typeface="Georgia" panose="02040502050405020303" pitchFamily="18" charset="0"/>
              <a:buAutoNum type="arabicPeriod"/>
              <a:tabLst>
                <a:tab pos="780415" algn="l"/>
              </a:tabLst>
            </a:pPr>
            <a:r>
              <a:rPr lang="pt-PT" sz="1600" b="1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Informações Detalhadas sobre os ODS</a:t>
            </a:r>
            <a:r>
              <a:rPr lang="pt-PT" sz="1600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: A principal funcionalidade da nova aplicação é fornecer informação abrangente e atualizada sobre os 17 Objetivos de Desenvolvimento Sustentável (ODS) das Nações Unidas. Esta funcionalidade visa garantir que os utilizadores têm acesso fácil e direto a dados relevantes sobre cada objetivo.</a:t>
            </a:r>
          </a:p>
          <a:p>
            <a:pPr marL="742950" marR="73025" lvl="1" indent="-285750" algn="just">
              <a:lnSpc>
                <a:spcPct val="130000"/>
              </a:lnSpc>
              <a:spcBef>
                <a:spcPts val="905"/>
              </a:spcBef>
              <a:spcAft>
                <a:spcPts val="0"/>
              </a:spcAft>
              <a:buSzPts val="1100"/>
              <a:buFont typeface="Georgia" panose="02040502050405020303" pitchFamily="18" charset="0"/>
              <a:buAutoNum type="arabicPeriod"/>
              <a:tabLst>
                <a:tab pos="780415" algn="l"/>
              </a:tabLst>
            </a:pPr>
            <a:r>
              <a:rPr lang="pt-PT" sz="1600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Foco Específico em Portugal</a:t>
            </a:r>
            <a:r>
              <a:rPr lang="pt-PT" sz="16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: Decidi incluir informação específica sobre a implementação dos ODS em Portugal. Esta personalização permite aos utilizadores compreender melhor o impacto local e as iniciativas relacionadas com os ODS no seu país</a:t>
            </a:r>
            <a:r>
              <a:rPr lang="pt-PT" sz="1600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72390" lvl="1" indent="-285750" algn="just">
              <a:lnSpc>
                <a:spcPct val="130000"/>
              </a:lnSpc>
              <a:spcBef>
                <a:spcPts val="905"/>
              </a:spcBef>
              <a:spcAft>
                <a:spcPts val="0"/>
              </a:spcAft>
              <a:buSzPts val="1100"/>
              <a:buFont typeface="Georgia" panose="02040502050405020303" pitchFamily="18" charset="0"/>
              <a:buAutoNum type="arabicPeriod"/>
              <a:tabLst>
                <a:tab pos="780415" algn="l"/>
              </a:tabLst>
            </a:pPr>
            <a:r>
              <a:rPr lang="pt-PT" sz="1600" b="1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Atualizações sobre os ODS</a:t>
            </a:r>
            <a:r>
              <a:rPr lang="pt-PT" sz="1600" spc="-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: Oferece atualizações e novidades relacionadas aos 17 ODS em Portugal. </a:t>
            </a:r>
            <a:endParaRPr lang="pt-PT" sz="1600" spc="0" dirty="0"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6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5A12-8827-0720-11C0-8DB82AA2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Funcionalidades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74E2E7-3485-21C5-7BF1-F1B0ABED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"/>
              </a:spcBef>
              <a:buNone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15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r>
              <a:rPr lang="pt-PT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Login/Registo do utilizador;</a:t>
            </a:r>
          </a:p>
          <a:p>
            <a:pPr marL="0" lvl="0" indent="0">
              <a:spcBef>
                <a:spcPts val="915"/>
              </a:spcBef>
              <a:buSzPts val="1200"/>
              <a:buNone/>
              <a:tabLst>
                <a:tab pos="534035" algn="l"/>
                <a:tab pos="534670" algn="l"/>
              </a:tabLst>
            </a:pPr>
            <a:endParaRPr lang="pt-PT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10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r>
              <a:rPr lang="pt-PT" dirty="0"/>
              <a:t>Visualização dos Objetivos de Desenvolvimento Sustentável (ODS)</a:t>
            </a:r>
            <a:r>
              <a:rPr lang="pt-PT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;</a:t>
            </a:r>
          </a:p>
          <a:p>
            <a:pPr marL="342900" lvl="0" indent="-342900">
              <a:spcBef>
                <a:spcPts val="110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endParaRPr lang="pt-PT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10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r>
              <a:rPr lang="pt-PT" dirty="0"/>
              <a:t>Consulta de Metas e Indicadores Associados a um ODS</a:t>
            </a:r>
            <a:r>
              <a:rPr lang="pt-PT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;</a:t>
            </a:r>
          </a:p>
          <a:p>
            <a:pPr marL="342900" lvl="0" indent="-342900">
              <a:spcBef>
                <a:spcPts val="110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endParaRPr lang="pt-PT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05"/>
              </a:spcBef>
              <a:buSzPts val="1200"/>
              <a:buFont typeface="Wingdings" panose="05000000000000000000" pitchFamily="2" charset="2"/>
              <a:buChar char=""/>
              <a:tabLst>
                <a:tab pos="534035" algn="l"/>
                <a:tab pos="534670" algn="l"/>
              </a:tabLst>
            </a:pPr>
            <a:r>
              <a:rPr lang="pt-PT" dirty="0"/>
              <a:t>Adição, Atualização, Eliminação e Visualização de Pontuações</a:t>
            </a:r>
            <a:r>
              <a:rPr lang="pt-PT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22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A6EF-DA26-F79E-9A0A-8CBC6FF3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0F08B1-658B-19C2-B4B2-BDC1288D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DEB4FA-9A70-5F2F-AE37-065E85444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" r="20781" b="6871"/>
          <a:stretch/>
        </p:blipFill>
        <p:spPr bwMode="auto">
          <a:xfrm>
            <a:off x="4311536" y="1845734"/>
            <a:ext cx="3568928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16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CDDD-B487-C6E8-14F6-36C919AA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Protótipo</a:t>
            </a:r>
            <a:br>
              <a:rPr lang="pt-PT" dirty="0"/>
            </a:br>
            <a:r>
              <a:rPr lang="pt-PT" dirty="0"/>
              <a:t>Ecrã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ABC7DD-19E5-6B9F-26E5-CDB1F0362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745" y="2093976"/>
            <a:ext cx="1794510" cy="39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8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3F3A24-05F6-B095-CEBD-FC850D9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Protótipo</a:t>
            </a:r>
            <a:br>
              <a:rPr lang="pt-PT" dirty="0"/>
            </a:br>
            <a:r>
              <a:rPr lang="pt-PT" dirty="0"/>
              <a:t>Ecrã de registo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32D0A7-AB10-E675-ED23-82D0BBC31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58" y="2245005"/>
            <a:ext cx="1823085" cy="4051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16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3F3A24-05F6-B095-CEBD-FC850D9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Protótipo</a:t>
            </a:r>
            <a:br>
              <a:rPr lang="pt-PT" dirty="0"/>
            </a:br>
            <a:r>
              <a:rPr lang="pt-PT" dirty="0"/>
              <a:t>página </a:t>
            </a:r>
            <a:r>
              <a:rPr lang="pt-PT" dirty="0" err="1"/>
              <a:t>home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A358C8-8514-0356-DAC1-3EFB7C08E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10" y="2093976"/>
            <a:ext cx="1821180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3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3F3A24-05F6-B095-CEBD-FC850D9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300" dirty="0"/>
              <a:t>Protótipo</a:t>
            </a:r>
            <a:br>
              <a:rPr lang="pt-PT" dirty="0"/>
            </a:br>
            <a:r>
              <a:rPr lang="pt-PT" dirty="0"/>
              <a:t>ecrã de um objetivo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B98590-58EF-6EE8-C9AD-2874EA503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55" y="1972358"/>
            <a:ext cx="1979890" cy="440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466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383</Words>
  <Application>Microsoft Office PowerPoint</Application>
  <PresentationFormat>Ecrã Panorâmico</PresentationFormat>
  <Paragraphs>68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</vt:lpstr>
      <vt:lpstr>Georgia</vt:lpstr>
      <vt:lpstr>inherit</vt:lpstr>
      <vt:lpstr>Times New Roman</vt:lpstr>
      <vt:lpstr>Wingdings</vt:lpstr>
      <vt:lpstr>Retrospetiva</vt:lpstr>
      <vt:lpstr>PROJETO PAC SustainApp – Gestão e Monitorização dos ODS </vt:lpstr>
      <vt:lpstr>Estrutura da Aplicação</vt:lpstr>
      <vt:lpstr>Objetivos</vt:lpstr>
      <vt:lpstr>Funcionalidades da Aplicação</vt:lpstr>
      <vt:lpstr>Desenho da Base de Dados</vt:lpstr>
      <vt:lpstr>Protótipo Ecrã de Login</vt:lpstr>
      <vt:lpstr>Protótipo Ecrã de registo</vt:lpstr>
      <vt:lpstr>Protótipo página home</vt:lpstr>
      <vt:lpstr>Protótipo ecrã de um objetivo</vt:lpstr>
      <vt:lpstr>Protótipo ecrã da pontuação por objetivos</vt:lpstr>
      <vt:lpstr>Resultado Final</vt:lpstr>
      <vt:lpstr>Testes com a aplicação</vt:lpstr>
      <vt:lpstr>Testes com a aplicação</vt:lpstr>
      <vt:lpstr>Website</vt:lpstr>
      <vt:lpstr>Website</vt:lpstr>
      <vt:lpstr>Website</vt:lpstr>
      <vt:lpstr>Screencast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Caixeiro</dc:creator>
  <cp:lastModifiedBy>Beatriz Caixeiro</cp:lastModifiedBy>
  <cp:revision>3</cp:revision>
  <dcterms:created xsi:type="dcterms:W3CDTF">2024-07-24T01:52:20Z</dcterms:created>
  <dcterms:modified xsi:type="dcterms:W3CDTF">2024-07-30T01:40:20Z</dcterms:modified>
</cp:coreProperties>
</file>