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3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24843-ACBC-4B6E-A619-2030692354C3}" v="40" dt="2024-09-24T10:28:0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. Ch. Pushya" userId="d4eaa08e-274a-4df2-b83c-efcf6595eb5c" providerId="ADAL" clId="{2F7962C5-C376-47C4-9D94-B28219AE025B}"/>
    <pc:docChg chg="undo custSel modSld modMainMaster">
      <pc:chgData name="Ms. Ch. Pushya" userId="d4eaa08e-274a-4df2-b83c-efcf6595eb5c" providerId="ADAL" clId="{2F7962C5-C376-47C4-9D94-B28219AE025B}" dt="2022-11-24T07:25:32.195" v="218" actId="20577"/>
      <pc:docMkLst>
        <pc:docMk/>
      </pc:docMkLst>
      <pc:sldChg chg="modSp mod">
        <pc:chgData name="Ms. Ch. Pushya" userId="d4eaa08e-274a-4df2-b83c-efcf6595eb5c" providerId="ADAL" clId="{2F7962C5-C376-47C4-9D94-B28219AE025B}" dt="2022-11-22T06:33:20.284" v="15" actId="122"/>
        <pc:sldMkLst>
          <pc:docMk/>
          <pc:sldMk cId="3403541940" sldId="256"/>
        </pc:sldMkLst>
        <pc:spChg chg="mod">
          <ac:chgData name="Ms. Ch. Pushya" userId="d4eaa08e-274a-4df2-b83c-efcf6595eb5c" providerId="ADAL" clId="{2F7962C5-C376-47C4-9D94-B28219AE025B}" dt="2022-11-22T06:33:20.284" v="15" actId="122"/>
          <ac:spMkLst>
            <pc:docMk/>
            <pc:sldMk cId="3403541940" sldId="256"/>
            <ac:spMk id="3" creationId="{01B41426-260D-407E-8165-026F3EBC997C}"/>
          </ac:spMkLst>
        </pc:spChg>
      </pc:sldChg>
      <pc:sldChg chg="modSp mod">
        <pc:chgData name="Ms. Ch. Pushya" userId="d4eaa08e-274a-4df2-b83c-efcf6595eb5c" providerId="ADAL" clId="{2F7962C5-C376-47C4-9D94-B28219AE025B}" dt="2022-11-24T07:08:08.529" v="96" actId="1076"/>
        <pc:sldMkLst>
          <pc:docMk/>
          <pc:sldMk cId="4276254449" sldId="261"/>
        </pc:sldMkLst>
        <pc:spChg chg="mod">
          <ac:chgData name="Ms. Ch. Pushya" userId="d4eaa08e-274a-4df2-b83c-efcf6595eb5c" providerId="ADAL" clId="{2F7962C5-C376-47C4-9D94-B28219AE025B}" dt="2022-11-24T07:08:08.529" v="96" actId="1076"/>
          <ac:spMkLst>
            <pc:docMk/>
            <pc:sldMk cId="4276254449" sldId="261"/>
            <ac:spMk id="2" creationId="{9CBF2535-FAB0-4A75-9F7C-2904D4D1AD44}"/>
          </ac:spMkLst>
        </pc:spChg>
        <pc:spChg chg="mod">
          <ac:chgData name="Ms. Ch. Pushya" userId="d4eaa08e-274a-4df2-b83c-efcf6595eb5c" providerId="ADAL" clId="{2F7962C5-C376-47C4-9D94-B28219AE025B}" dt="2022-11-24T07:08:06.441" v="95" actId="1076"/>
          <ac:spMkLst>
            <pc:docMk/>
            <pc:sldMk cId="4276254449" sldId="261"/>
            <ac:spMk id="3" creationId="{F2B9FE52-BD9C-4F97-9492-5A89750A7CDD}"/>
          </ac:spMkLst>
        </pc:spChg>
      </pc:sldChg>
      <pc:sldChg chg="modSp mod">
        <pc:chgData name="Ms. Ch. Pushya" userId="d4eaa08e-274a-4df2-b83c-efcf6595eb5c" providerId="ADAL" clId="{2F7962C5-C376-47C4-9D94-B28219AE025B}" dt="2022-11-24T07:08:44.001" v="100" actId="1076"/>
        <pc:sldMkLst>
          <pc:docMk/>
          <pc:sldMk cId="1125898291" sldId="262"/>
        </pc:sldMkLst>
        <pc:spChg chg="mod">
          <ac:chgData name="Ms. Ch. Pushya" userId="d4eaa08e-274a-4df2-b83c-efcf6595eb5c" providerId="ADAL" clId="{2F7962C5-C376-47C4-9D94-B28219AE025B}" dt="2022-11-24T07:08:44.001" v="100" actId="1076"/>
          <ac:spMkLst>
            <pc:docMk/>
            <pc:sldMk cId="1125898291" sldId="262"/>
            <ac:spMk id="2" creationId="{C55AD711-A288-48CE-BA67-1F6C3E254745}"/>
          </ac:spMkLst>
        </pc:spChg>
        <pc:spChg chg="mod">
          <ac:chgData name="Ms. Ch. Pushya" userId="d4eaa08e-274a-4df2-b83c-efcf6595eb5c" providerId="ADAL" clId="{2F7962C5-C376-47C4-9D94-B28219AE025B}" dt="2022-11-24T07:08:40.104" v="99" actId="1076"/>
          <ac:spMkLst>
            <pc:docMk/>
            <pc:sldMk cId="1125898291" sldId="262"/>
            <ac:spMk id="3" creationId="{9F065E59-B7FE-422B-B749-F9908EFE9E2A}"/>
          </ac:spMkLst>
        </pc:spChg>
      </pc:sldChg>
      <pc:sldChg chg="modSp mod">
        <pc:chgData name="Ms. Ch. Pushya" userId="d4eaa08e-274a-4df2-b83c-efcf6595eb5c" providerId="ADAL" clId="{2F7962C5-C376-47C4-9D94-B28219AE025B}" dt="2022-11-24T07:09:26.576" v="101" actId="113"/>
        <pc:sldMkLst>
          <pc:docMk/>
          <pc:sldMk cId="2914801489" sldId="263"/>
        </pc:sldMkLst>
        <pc:spChg chg="mod">
          <ac:chgData name="Ms. Ch. Pushya" userId="d4eaa08e-274a-4df2-b83c-efcf6595eb5c" providerId="ADAL" clId="{2F7962C5-C376-47C4-9D94-B28219AE025B}" dt="2022-11-24T07:09:26.576" v="101" actId="113"/>
          <ac:spMkLst>
            <pc:docMk/>
            <pc:sldMk cId="2914801489" sldId="263"/>
            <ac:spMk id="3" creationId="{3ACAF8EF-8A91-41E2-86EB-C9F6C6796A30}"/>
          </ac:spMkLst>
        </pc:spChg>
      </pc:sldChg>
      <pc:sldChg chg="modSp mod">
        <pc:chgData name="Ms. Ch. Pushya" userId="d4eaa08e-274a-4df2-b83c-efcf6595eb5c" providerId="ADAL" clId="{2F7962C5-C376-47C4-9D94-B28219AE025B}" dt="2022-11-24T07:10:17.720" v="102" actId="207"/>
        <pc:sldMkLst>
          <pc:docMk/>
          <pc:sldMk cId="2116964565" sldId="264"/>
        </pc:sldMkLst>
        <pc:spChg chg="mod">
          <ac:chgData name="Ms. Ch. Pushya" userId="d4eaa08e-274a-4df2-b83c-efcf6595eb5c" providerId="ADAL" clId="{2F7962C5-C376-47C4-9D94-B28219AE025B}" dt="2022-11-22T06:35:25.480" v="35" actId="1076"/>
          <ac:spMkLst>
            <pc:docMk/>
            <pc:sldMk cId="2116964565" sldId="264"/>
            <ac:spMk id="2" creationId="{E0EA2FB6-D78E-460E-819B-47278DF446C6}"/>
          </ac:spMkLst>
        </pc:spChg>
        <pc:spChg chg="mod">
          <ac:chgData name="Ms. Ch. Pushya" userId="d4eaa08e-274a-4df2-b83c-efcf6595eb5c" providerId="ADAL" clId="{2F7962C5-C376-47C4-9D94-B28219AE025B}" dt="2022-11-24T07:10:17.720" v="102" actId="207"/>
          <ac:spMkLst>
            <pc:docMk/>
            <pc:sldMk cId="2116964565" sldId="264"/>
            <ac:spMk id="3" creationId="{923EAD83-0896-47DF-B20E-C2F6E7A7E916}"/>
          </ac:spMkLst>
        </pc:spChg>
      </pc:sldChg>
      <pc:sldChg chg="modSp mod">
        <pc:chgData name="Ms. Ch. Pushya" userId="d4eaa08e-274a-4df2-b83c-efcf6595eb5c" providerId="ADAL" clId="{2F7962C5-C376-47C4-9D94-B28219AE025B}" dt="2022-11-24T07:10:56.870" v="103" actId="207"/>
        <pc:sldMkLst>
          <pc:docMk/>
          <pc:sldMk cId="4103613653" sldId="265"/>
        </pc:sldMkLst>
        <pc:spChg chg="mod">
          <ac:chgData name="Ms. Ch. Pushya" userId="d4eaa08e-274a-4df2-b83c-efcf6595eb5c" providerId="ADAL" clId="{2F7962C5-C376-47C4-9D94-B28219AE025B}" dt="2022-11-22T06:35:17.257" v="33" actId="1076"/>
          <ac:spMkLst>
            <pc:docMk/>
            <pc:sldMk cId="4103613653" sldId="265"/>
            <ac:spMk id="2" creationId="{395ED264-B297-4C22-9527-CF0B7DF165EB}"/>
          </ac:spMkLst>
        </pc:spChg>
        <pc:spChg chg="mod">
          <ac:chgData name="Ms. Ch. Pushya" userId="d4eaa08e-274a-4df2-b83c-efcf6595eb5c" providerId="ADAL" clId="{2F7962C5-C376-47C4-9D94-B28219AE025B}" dt="2022-11-24T07:10:56.870" v="103" actId="207"/>
          <ac:spMkLst>
            <pc:docMk/>
            <pc:sldMk cId="4103613653" sldId="265"/>
            <ac:spMk id="3" creationId="{9B93B7E9-8256-4975-9FDD-CC1F1DC4D408}"/>
          </ac:spMkLst>
        </pc:spChg>
      </pc:sldChg>
      <pc:sldChg chg="modSp mod">
        <pc:chgData name="Ms. Ch. Pushya" userId="d4eaa08e-274a-4df2-b83c-efcf6595eb5c" providerId="ADAL" clId="{2F7962C5-C376-47C4-9D94-B28219AE025B}" dt="2022-11-24T07:11:24.283" v="104" actId="207"/>
        <pc:sldMkLst>
          <pc:docMk/>
          <pc:sldMk cId="3082638927" sldId="266"/>
        </pc:sldMkLst>
        <pc:spChg chg="mod">
          <ac:chgData name="Ms. Ch. Pushya" userId="d4eaa08e-274a-4df2-b83c-efcf6595eb5c" providerId="ADAL" clId="{2F7962C5-C376-47C4-9D94-B28219AE025B}" dt="2022-11-22T06:35:30.731" v="36" actId="1076"/>
          <ac:spMkLst>
            <pc:docMk/>
            <pc:sldMk cId="3082638927" sldId="266"/>
            <ac:spMk id="2" creationId="{F2FD71C3-D686-4EA7-B9B2-0B59B73963BC}"/>
          </ac:spMkLst>
        </pc:spChg>
        <pc:spChg chg="mod">
          <ac:chgData name="Ms. Ch. Pushya" userId="d4eaa08e-274a-4df2-b83c-efcf6595eb5c" providerId="ADAL" clId="{2F7962C5-C376-47C4-9D94-B28219AE025B}" dt="2022-11-24T07:11:24.283" v="104" actId="207"/>
          <ac:spMkLst>
            <pc:docMk/>
            <pc:sldMk cId="3082638927" sldId="266"/>
            <ac:spMk id="3" creationId="{E4309EA2-11F3-4236-8719-24F0E9898722}"/>
          </ac:spMkLst>
        </pc:spChg>
      </pc:sldChg>
      <pc:sldChg chg="modSp mod">
        <pc:chgData name="Ms. Ch. Pushya" userId="d4eaa08e-274a-4df2-b83c-efcf6595eb5c" providerId="ADAL" clId="{2F7962C5-C376-47C4-9D94-B28219AE025B}" dt="2022-11-24T07:11:46.106" v="105" actId="113"/>
        <pc:sldMkLst>
          <pc:docMk/>
          <pc:sldMk cId="1864552613" sldId="267"/>
        </pc:sldMkLst>
        <pc:spChg chg="mod">
          <ac:chgData name="Ms. Ch. Pushya" userId="d4eaa08e-274a-4df2-b83c-efcf6595eb5c" providerId="ADAL" clId="{2F7962C5-C376-47C4-9D94-B28219AE025B}" dt="2022-11-24T07:11:46.106" v="105" actId="113"/>
          <ac:spMkLst>
            <pc:docMk/>
            <pc:sldMk cId="1864552613" sldId="267"/>
            <ac:spMk id="3" creationId="{95D5D6BC-31BB-4A5F-952B-E8C7B5561D8A}"/>
          </ac:spMkLst>
        </pc:spChg>
      </pc:sldChg>
      <pc:sldChg chg="modSp mod">
        <pc:chgData name="Ms. Ch. Pushya" userId="d4eaa08e-274a-4df2-b83c-efcf6595eb5c" providerId="ADAL" clId="{2F7962C5-C376-47C4-9D94-B28219AE025B}" dt="2022-11-22T06:33:53.768" v="23" actId="1076"/>
        <pc:sldMkLst>
          <pc:docMk/>
          <pc:sldMk cId="2050514922" sldId="271"/>
        </pc:sldMkLst>
        <pc:picChg chg="mod">
          <ac:chgData name="Ms. Ch. Pushya" userId="d4eaa08e-274a-4df2-b83c-efcf6595eb5c" providerId="ADAL" clId="{2F7962C5-C376-47C4-9D94-B28219AE025B}" dt="2022-11-22T06:33:53.768" v="23" actId="1076"/>
          <ac:picMkLst>
            <pc:docMk/>
            <pc:sldMk cId="2050514922" sldId="271"/>
            <ac:picMk id="5" creationId="{FBD3BB2F-6A4B-4F7B-BF23-4478783E3C65}"/>
          </ac:picMkLst>
        </pc:picChg>
      </pc:sldChg>
      <pc:sldChg chg="modSp mod">
        <pc:chgData name="Ms. Ch. Pushya" userId="d4eaa08e-274a-4df2-b83c-efcf6595eb5c" providerId="ADAL" clId="{2F7962C5-C376-47C4-9D94-B28219AE025B}" dt="2022-11-22T06:34:08.936" v="25" actId="14100"/>
        <pc:sldMkLst>
          <pc:docMk/>
          <pc:sldMk cId="417013930" sldId="272"/>
        </pc:sldMkLst>
        <pc:picChg chg="mod modCrop">
          <ac:chgData name="Ms. Ch. Pushya" userId="d4eaa08e-274a-4df2-b83c-efcf6595eb5c" providerId="ADAL" clId="{2F7962C5-C376-47C4-9D94-B28219AE025B}" dt="2022-11-22T06:34:08.936" v="25" actId="14100"/>
          <ac:picMkLst>
            <pc:docMk/>
            <pc:sldMk cId="417013930" sldId="272"/>
            <ac:picMk id="5" creationId="{FF1C7461-9EEA-44CD-976B-2BEB887CE380}"/>
          </ac:picMkLst>
        </pc:picChg>
      </pc:sldChg>
      <pc:sldChg chg="modSp mod">
        <pc:chgData name="Ms. Ch. Pushya" userId="d4eaa08e-274a-4df2-b83c-efcf6595eb5c" providerId="ADAL" clId="{2F7962C5-C376-47C4-9D94-B28219AE025B}" dt="2022-11-22T06:33:44.568" v="21" actId="403"/>
        <pc:sldMkLst>
          <pc:docMk/>
          <pc:sldMk cId="3586247450" sldId="273"/>
        </pc:sldMkLst>
        <pc:spChg chg="mod">
          <ac:chgData name="Ms. Ch. Pushya" userId="d4eaa08e-274a-4df2-b83c-efcf6595eb5c" providerId="ADAL" clId="{2F7962C5-C376-47C4-9D94-B28219AE025B}" dt="2022-11-22T06:33:34.410" v="18" actId="14100"/>
          <ac:spMkLst>
            <pc:docMk/>
            <pc:sldMk cId="3586247450" sldId="273"/>
            <ac:spMk id="2" creationId="{2B47BA51-D527-4B75-8A36-42B9BD3D8596}"/>
          </ac:spMkLst>
        </pc:spChg>
        <pc:spChg chg="mod">
          <ac:chgData name="Ms. Ch. Pushya" userId="d4eaa08e-274a-4df2-b83c-efcf6595eb5c" providerId="ADAL" clId="{2F7962C5-C376-47C4-9D94-B28219AE025B}" dt="2022-11-22T06:33:44.568" v="21" actId="403"/>
          <ac:spMkLst>
            <pc:docMk/>
            <pc:sldMk cId="3586247450" sldId="273"/>
            <ac:spMk id="3" creationId="{80B522C1-2E2C-4FA7-A15B-BB704F492554}"/>
          </ac:spMkLst>
        </pc:spChg>
      </pc:sldChg>
      <pc:sldChg chg="modSp mod">
        <pc:chgData name="Ms. Ch. Pushya" userId="d4eaa08e-274a-4df2-b83c-efcf6595eb5c" providerId="ADAL" clId="{2F7962C5-C376-47C4-9D94-B28219AE025B}" dt="2022-11-24T07:24:42.830" v="172" actId="404"/>
        <pc:sldMkLst>
          <pc:docMk/>
          <pc:sldMk cId="481833533" sldId="274"/>
        </pc:sldMkLst>
        <pc:spChg chg="mod">
          <ac:chgData name="Ms. Ch. Pushya" userId="d4eaa08e-274a-4df2-b83c-efcf6595eb5c" providerId="ADAL" clId="{2F7962C5-C376-47C4-9D94-B28219AE025B}" dt="2022-11-24T07:24:42.830" v="172" actId="404"/>
          <ac:spMkLst>
            <pc:docMk/>
            <pc:sldMk cId="481833533" sldId="274"/>
            <ac:spMk id="2" creationId="{63C03A03-16BD-49AC-BA4A-E2861E2EA843}"/>
          </ac:spMkLst>
        </pc:spChg>
        <pc:spChg chg="mod">
          <ac:chgData name="Ms. Ch. Pushya" userId="d4eaa08e-274a-4df2-b83c-efcf6595eb5c" providerId="ADAL" clId="{2F7962C5-C376-47C4-9D94-B28219AE025B}" dt="2022-11-24T07:24:35.165" v="169" actId="1076"/>
          <ac:spMkLst>
            <pc:docMk/>
            <pc:sldMk cId="481833533" sldId="274"/>
            <ac:spMk id="3" creationId="{EA311186-7040-4C3D-BC88-BAA74DBD90D2}"/>
          </ac:spMkLst>
        </pc:spChg>
      </pc:sldChg>
      <pc:sldChg chg="modSp mod">
        <pc:chgData name="Ms. Ch. Pushya" userId="d4eaa08e-274a-4df2-b83c-efcf6595eb5c" providerId="ADAL" clId="{2F7962C5-C376-47C4-9D94-B28219AE025B}" dt="2022-11-24T07:25:32.195" v="218" actId="20577"/>
        <pc:sldMkLst>
          <pc:docMk/>
          <pc:sldMk cId="3621523539" sldId="275"/>
        </pc:sldMkLst>
        <pc:spChg chg="mod">
          <ac:chgData name="Ms. Ch. Pushya" userId="d4eaa08e-274a-4df2-b83c-efcf6595eb5c" providerId="ADAL" clId="{2F7962C5-C376-47C4-9D94-B28219AE025B}" dt="2022-11-24T07:25:32.195" v="218" actId="20577"/>
          <ac:spMkLst>
            <pc:docMk/>
            <pc:sldMk cId="3621523539" sldId="275"/>
            <ac:spMk id="3" creationId="{687B99D8-7830-4B65-B7EE-6059B77EC4B7}"/>
          </ac:spMkLst>
        </pc:spChg>
      </pc:sldChg>
      <pc:sldChg chg="modSp mod">
        <pc:chgData name="Ms. Ch. Pushya" userId="d4eaa08e-274a-4df2-b83c-efcf6595eb5c" providerId="ADAL" clId="{2F7962C5-C376-47C4-9D94-B28219AE025B}" dt="2022-11-24T07:13:27.168" v="114" actId="20577"/>
        <pc:sldMkLst>
          <pc:docMk/>
          <pc:sldMk cId="1501808610" sldId="276"/>
        </pc:sldMkLst>
        <pc:spChg chg="mod">
          <ac:chgData name="Ms. Ch. Pushya" userId="d4eaa08e-274a-4df2-b83c-efcf6595eb5c" providerId="ADAL" clId="{2F7962C5-C376-47C4-9D94-B28219AE025B}" dt="2022-11-24T07:13:27.168" v="114" actId="20577"/>
          <ac:spMkLst>
            <pc:docMk/>
            <pc:sldMk cId="1501808610" sldId="276"/>
            <ac:spMk id="3" creationId="{DBBACD58-5DB6-4E4F-9A1F-F5FC8A6F56CD}"/>
          </ac:spMkLst>
        </pc:spChg>
      </pc:sldChg>
      <pc:sldChg chg="modSp mod">
        <pc:chgData name="Ms. Ch. Pushya" userId="d4eaa08e-274a-4df2-b83c-efcf6595eb5c" providerId="ADAL" clId="{2F7962C5-C376-47C4-9D94-B28219AE025B}" dt="2022-11-22T06:35:59.360" v="38" actId="1076"/>
        <pc:sldMkLst>
          <pc:docMk/>
          <pc:sldMk cId="3985440628" sldId="277"/>
        </pc:sldMkLst>
        <pc:spChg chg="mod">
          <ac:chgData name="Ms. Ch. Pushya" userId="d4eaa08e-274a-4df2-b83c-efcf6595eb5c" providerId="ADAL" clId="{2F7962C5-C376-47C4-9D94-B28219AE025B}" dt="2022-11-22T06:35:56.536" v="37" actId="1076"/>
          <ac:spMkLst>
            <pc:docMk/>
            <pc:sldMk cId="3985440628" sldId="277"/>
            <ac:spMk id="2" creationId="{672490B3-0F3C-4B5C-9760-B722A9614D12}"/>
          </ac:spMkLst>
        </pc:spChg>
        <pc:spChg chg="mod">
          <ac:chgData name="Ms. Ch. Pushya" userId="d4eaa08e-274a-4df2-b83c-efcf6595eb5c" providerId="ADAL" clId="{2F7962C5-C376-47C4-9D94-B28219AE025B}" dt="2022-11-22T06:35:59.360" v="38" actId="1076"/>
          <ac:spMkLst>
            <pc:docMk/>
            <pc:sldMk cId="3985440628" sldId="277"/>
            <ac:spMk id="3" creationId="{DEEA70AC-371F-4324-8F55-61A8E6EC23A8}"/>
          </ac:spMkLst>
        </pc:spChg>
      </pc:sldChg>
      <pc:sldChg chg="modSp mod">
        <pc:chgData name="Ms. Ch. Pushya" userId="d4eaa08e-274a-4df2-b83c-efcf6595eb5c" providerId="ADAL" clId="{2F7962C5-C376-47C4-9D94-B28219AE025B}" dt="2022-11-22T06:36:10.343" v="41" actId="1076"/>
        <pc:sldMkLst>
          <pc:docMk/>
          <pc:sldMk cId="3955091254" sldId="278"/>
        </pc:sldMkLst>
        <pc:spChg chg="mod">
          <ac:chgData name="Ms. Ch. Pushya" userId="d4eaa08e-274a-4df2-b83c-efcf6595eb5c" providerId="ADAL" clId="{2F7962C5-C376-47C4-9D94-B28219AE025B}" dt="2022-11-22T06:36:04.063" v="39" actId="1076"/>
          <ac:spMkLst>
            <pc:docMk/>
            <pc:sldMk cId="3955091254" sldId="278"/>
            <ac:spMk id="2" creationId="{39BDD8F2-D27C-4F1D-A1A2-CE34C180D451}"/>
          </ac:spMkLst>
        </pc:spChg>
        <pc:spChg chg="mod">
          <ac:chgData name="Ms. Ch. Pushya" userId="d4eaa08e-274a-4df2-b83c-efcf6595eb5c" providerId="ADAL" clId="{2F7962C5-C376-47C4-9D94-B28219AE025B}" dt="2022-11-22T06:36:10.343" v="41" actId="1076"/>
          <ac:spMkLst>
            <pc:docMk/>
            <pc:sldMk cId="3955091254" sldId="278"/>
            <ac:spMk id="3" creationId="{E6716824-B228-46D3-9616-4DEF6EC2FAD0}"/>
          </ac:spMkLst>
        </pc:spChg>
      </pc:sldChg>
      <pc:sldChg chg="modSp mod">
        <pc:chgData name="Ms. Ch. Pushya" userId="d4eaa08e-274a-4df2-b83c-efcf6595eb5c" providerId="ADAL" clId="{2F7962C5-C376-47C4-9D94-B28219AE025B}" dt="2022-11-22T06:36:19.087" v="44" actId="1076"/>
        <pc:sldMkLst>
          <pc:docMk/>
          <pc:sldMk cId="3656923805" sldId="279"/>
        </pc:sldMkLst>
        <pc:spChg chg="mod">
          <ac:chgData name="Ms. Ch. Pushya" userId="d4eaa08e-274a-4df2-b83c-efcf6595eb5c" providerId="ADAL" clId="{2F7962C5-C376-47C4-9D94-B28219AE025B}" dt="2022-11-22T06:36:14.367" v="42" actId="1076"/>
          <ac:spMkLst>
            <pc:docMk/>
            <pc:sldMk cId="3656923805" sldId="279"/>
            <ac:spMk id="2" creationId="{F167CE19-9724-42FC-87A1-587175044A41}"/>
          </ac:spMkLst>
        </pc:spChg>
        <pc:spChg chg="mod">
          <ac:chgData name="Ms. Ch. Pushya" userId="d4eaa08e-274a-4df2-b83c-efcf6595eb5c" providerId="ADAL" clId="{2F7962C5-C376-47C4-9D94-B28219AE025B}" dt="2022-11-22T06:36:19.087" v="44" actId="1076"/>
          <ac:spMkLst>
            <pc:docMk/>
            <pc:sldMk cId="3656923805" sldId="279"/>
            <ac:spMk id="3" creationId="{9D29EAE0-45A3-420F-A7C0-4D4D34E1845E}"/>
          </ac:spMkLst>
        </pc:spChg>
      </pc:sldChg>
      <pc:sldChg chg="modSp mod">
        <pc:chgData name="Ms. Ch. Pushya" userId="d4eaa08e-274a-4df2-b83c-efcf6595eb5c" providerId="ADAL" clId="{2F7962C5-C376-47C4-9D94-B28219AE025B}" dt="2022-11-22T06:33:10.692" v="14" actId="27636"/>
        <pc:sldMkLst>
          <pc:docMk/>
          <pc:sldMk cId="3727072484" sldId="280"/>
        </pc:sldMkLst>
        <pc:spChg chg="mod">
          <ac:chgData name="Ms. Ch. Pushya" userId="d4eaa08e-274a-4df2-b83c-efcf6595eb5c" providerId="ADAL" clId="{2F7962C5-C376-47C4-9D94-B28219AE025B}" dt="2022-11-22T06:33:10.692" v="14" actId="27636"/>
          <ac:spMkLst>
            <pc:docMk/>
            <pc:sldMk cId="3727072484" sldId="280"/>
            <ac:spMk id="3" creationId="{7D416804-6F65-4391-A0F5-E26FAD7E0BB0}"/>
          </ac:spMkLst>
        </pc:spChg>
      </pc:sldChg>
      <pc:sldChg chg="modSp mod">
        <pc:chgData name="Ms. Ch. Pushya" userId="d4eaa08e-274a-4df2-b83c-efcf6595eb5c" providerId="ADAL" clId="{2F7962C5-C376-47C4-9D94-B28219AE025B}" dt="2022-11-22T06:36:31.831" v="45" actId="1076"/>
        <pc:sldMkLst>
          <pc:docMk/>
          <pc:sldMk cId="3803504385" sldId="287"/>
        </pc:sldMkLst>
        <pc:spChg chg="mod">
          <ac:chgData name="Ms. Ch. Pushya" userId="d4eaa08e-274a-4df2-b83c-efcf6595eb5c" providerId="ADAL" clId="{2F7962C5-C376-47C4-9D94-B28219AE025B}" dt="2022-11-22T06:36:31.831" v="45" actId="1076"/>
          <ac:spMkLst>
            <pc:docMk/>
            <pc:sldMk cId="3803504385" sldId="287"/>
            <ac:spMk id="2" creationId="{F820E9DD-D1A9-428D-9243-77D634139C42}"/>
          </ac:spMkLst>
        </pc:spChg>
      </pc:sldChg>
      <pc:sldChg chg="modSp mod">
        <pc:chgData name="Ms. Ch. Pushya" userId="d4eaa08e-274a-4df2-b83c-efcf6595eb5c" providerId="ADAL" clId="{2F7962C5-C376-47C4-9D94-B28219AE025B}" dt="2022-11-22T06:36:52.223" v="48" actId="1076"/>
        <pc:sldMkLst>
          <pc:docMk/>
          <pc:sldMk cId="3079424310" sldId="295"/>
        </pc:sldMkLst>
        <pc:spChg chg="mod">
          <ac:chgData name="Ms. Ch. Pushya" userId="d4eaa08e-274a-4df2-b83c-efcf6595eb5c" providerId="ADAL" clId="{2F7962C5-C376-47C4-9D94-B28219AE025B}" dt="2022-11-22T06:36:52.223" v="48" actId="1076"/>
          <ac:spMkLst>
            <pc:docMk/>
            <pc:sldMk cId="3079424310" sldId="295"/>
            <ac:spMk id="2" creationId="{6888016A-4963-442D-977C-778B5D0D6A4E}"/>
          </ac:spMkLst>
        </pc:spChg>
        <pc:spChg chg="mod">
          <ac:chgData name="Ms. Ch. Pushya" userId="d4eaa08e-274a-4df2-b83c-efcf6595eb5c" providerId="ADAL" clId="{2F7962C5-C376-47C4-9D94-B28219AE025B}" dt="2022-11-22T06:36:47.542" v="47" actId="1076"/>
          <ac:spMkLst>
            <pc:docMk/>
            <pc:sldMk cId="3079424310" sldId="295"/>
            <ac:spMk id="3" creationId="{276882A2-4EE2-44F0-B3AB-22194D7AEEBB}"/>
          </ac:spMkLst>
        </pc:spChg>
      </pc:sldChg>
      <pc:sldChg chg="modSp mod">
        <pc:chgData name="Ms. Ch. Pushya" userId="d4eaa08e-274a-4df2-b83c-efcf6595eb5c" providerId="ADAL" clId="{2F7962C5-C376-47C4-9D94-B28219AE025B}" dt="2022-11-22T06:37:08.023" v="55" actId="1076"/>
        <pc:sldMkLst>
          <pc:docMk/>
          <pc:sldMk cId="2900660687" sldId="296"/>
        </pc:sldMkLst>
        <pc:spChg chg="mod">
          <ac:chgData name="Ms. Ch. Pushya" userId="d4eaa08e-274a-4df2-b83c-efcf6595eb5c" providerId="ADAL" clId="{2F7962C5-C376-47C4-9D94-B28219AE025B}" dt="2022-11-22T06:37:08.023" v="55" actId="1076"/>
          <ac:spMkLst>
            <pc:docMk/>
            <pc:sldMk cId="2900660687" sldId="296"/>
            <ac:spMk id="2" creationId="{3F6801C3-CA20-4D5D-BAA5-A71DB1EAEDC2}"/>
          </ac:spMkLst>
        </pc:spChg>
        <pc:spChg chg="mod">
          <ac:chgData name="Ms. Ch. Pushya" userId="d4eaa08e-274a-4df2-b83c-efcf6595eb5c" providerId="ADAL" clId="{2F7962C5-C376-47C4-9D94-B28219AE025B}" dt="2022-11-22T06:37:05.814" v="54" actId="1076"/>
          <ac:spMkLst>
            <pc:docMk/>
            <pc:sldMk cId="2900660687" sldId="296"/>
            <ac:spMk id="3" creationId="{3130F6E1-AE57-4A18-9314-CEF80E1DF4EB}"/>
          </ac:spMkLst>
        </pc:spChg>
      </pc:sldChg>
      <pc:sldChg chg="modSp mod">
        <pc:chgData name="Ms. Ch. Pushya" userId="d4eaa08e-274a-4df2-b83c-efcf6595eb5c" providerId="ADAL" clId="{2F7962C5-C376-47C4-9D94-B28219AE025B}" dt="2022-11-22T06:37:23.375" v="59" actId="14100"/>
        <pc:sldMkLst>
          <pc:docMk/>
          <pc:sldMk cId="1233603034" sldId="298"/>
        </pc:sldMkLst>
        <pc:spChg chg="mod">
          <ac:chgData name="Ms. Ch. Pushya" userId="d4eaa08e-274a-4df2-b83c-efcf6595eb5c" providerId="ADAL" clId="{2F7962C5-C376-47C4-9D94-B28219AE025B}" dt="2022-11-22T06:37:23.375" v="59" actId="14100"/>
          <ac:spMkLst>
            <pc:docMk/>
            <pc:sldMk cId="1233603034" sldId="298"/>
            <ac:spMk id="2" creationId="{AB0550BF-1B2F-4711-A9C4-4980683E43F3}"/>
          </ac:spMkLst>
        </pc:spChg>
        <pc:spChg chg="mod">
          <ac:chgData name="Ms. Ch. Pushya" userId="d4eaa08e-274a-4df2-b83c-efcf6595eb5c" providerId="ADAL" clId="{2F7962C5-C376-47C4-9D94-B28219AE025B}" dt="2022-11-22T06:37:18.343" v="57" actId="1076"/>
          <ac:spMkLst>
            <pc:docMk/>
            <pc:sldMk cId="1233603034" sldId="298"/>
            <ac:spMk id="3" creationId="{F851DB35-C77D-47F5-8E67-395C4EABE3C1}"/>
          </ac:spMkLst>
        </pc:spChg>
      </pc:sldChg>
      <pc:sldMasterChg chg="modSp">
        <pc:chgData name="Ms. Ch. Pushya" userId="d4eaa08e-274a-4df2-b83c-efcf6595eb5c" providerId="ADAL" clId="{2F7962C5-C376-47C4-9D94-B28219AE025B}" dt="2022-11-22T06:34:34.583" v="26" actId="123"/>
        <pc:sldMasterMkLst>
          <pc:docMk/>
          <pc:sldMasterMk cId="1157431056" sldId="2147483648"/>
        </pc:sldMasterMkLst>
        <pc:spChg chg="mod">
          <ac:chgData name="Ms. Ch. Pushya" userId="d4eaa08e-274a-4df2-b83c-efcf6595eb5c" providerId="ADAL" clId="{2F7962C5-C376-47C4-9D94-B28219AE025B}" dt="2022-11-22T06:33:07.461" v="9" actId="403"/>
          <ac:spMkLst>
            <pc:docMk/>
            <pc:sldMasterMk cId="1157431056" sldId="2147483648"/>
            <ac:spMk id="2" creationId="{FE2B53AD-5CC1-41F2-94D6-8493207EFF7D}"/>
          </ac:spMkLst>
        </pc:spChg>
        <pc:spChg chg="mod">
          <ac:chgData name="Ms. Ch. Pushya" userId="d4eaa08e-274a-4df2-b83c-efcf6595eb5c" providerId="ADAL" clId="{2F7962C5-C376-47C4-9D94-B28219AE025B}" dt="2022-11-22T06:34:34.583" v="26" actId="123"/>
          <ac:spMkLst>
            <pc:docMk/>
            <pc:sldMasterMk cId="1157431056" sldId="2147483648"/>
            <ac:spMk id="3" creationId="{985BA364-29A6-4FCA-AA45-B9B1194F954B}"/>
          </ac:spMkLst>
        </pc:spChg>
        <pc:spChg chg="mod">
          <ac:chgData name="Ms. Ch. Pushya" userId="d4eaa08e-274a-4df2-b83c-efcf6595eb5c" providerId="ADAL" clId="{2F7962C5-C376-47C4-9D94-B28219AE025B}" dt="2022-11-22T06:33:02.296" v="0" actId="2711"/>
          <ac:spMkLst>
            <pc:docMk/>
            <pc:sldMasterMk cId="1157431056" sldId="2147483648"/>
            <ac:spMk id="4" creationId="{34A295AA-5220-48DB-BADB-AC595BBCD46C}"/>
          </ac:spMkLst>
        </pc:spChg>
        <pc:spChg chg="mod">
          <ac:chgData name="Ms. Ch. Pushya" userId="d4eaa08e-274a-4df2-b83c-efcf6595eb5c" providerId="ADAL" clId="{2F7962C5-C376-47C4-9D94-B28219AE025B}" dt="2022-11-22T06:33:02.296" v="0" actId="2711"/>
          <ac:spMkLst>
            <pc:docMk/>
            <pc:sldMasterMk cId="1157431056" sldId="2147483648"/>
            <ac:spMk id="5" creationId="{241300A2-DBA4-4BCE-9335-BA66503279FB}"/>
          </ac:spMkLst>
        </pc:spChg>
        <pc:spChg chg="mod">
          <ac:chgData name="Ms. Ch. Pushya" userId="d4eaa08e-274a-4df2-b83c-efcf6595eb5c" providerId="ADAL" clId="{2F7962C5-C376-47C4-9D94-B28219AE025B}" dt="2022-11-22T06:33:02.296" v="0" actId="2711"/>
          <ac:spMkLst>
            <pc:docMk/>
            <pc:sldMasterMk cId="1157431056" sldId="2147483648"/>
            <ac:spMk id="6" creationId="{CB271405-D24F-465B-9AFC-B698FA790E9D}"/>
          </ac:spMkLst>
        </pc:spChg>
      </pc:sldMasterChg>
    </pc:docChg>
  </pc:docChgLst>
  <pc:docChgLst>
    <pc:chgData name="Ms. Ch. Pushya" userId="d4eaa08e-274a-4df2-b83c-efcf6595eb5c" providerId="ADAL" clId="{B9024843-ACBC-4B6E-A619-2030692354C3}"/>
    <pc:docChg chg="undo custSel delSld modSld">
      <pc:chgData name="Ms. Ch. Pushya" userId="d4eaa08e-274a-4df2-b83c-efcf6595eb5c" providerId="ADAL" clId="{B9024843-ACBC-4B6E-A619-2030692354C3}" dt="2024-09-27T03:06:50.392" v="352" actId="122"/>
      <pc:docMkLst>
        <pc:docMk/>
      </pc:docMkLst>
      <pc:sldChg chg="addSp modSp mod setBg">
        <pc:chgData name="Ms. Ch. Pushya" userId="d4eaa08e-274a-4df2-b83c-efcf6595eb5c" providerId="ADAL" clId="{B9024843-ACBC-4B6E-A619-2030692354C3}" dt="2024-09-24T06:21:42.264" v="0" actId="26606"/>
        <pc:sldMkLst>
          <pc:docMk/>
          <pc:sldMk cId="3403541940" sldId="256"/>
        </pc:sldMkLst>
        <pc:spChg chg="mod">
          <ac:chgData name="Ms. Ch. Pushya" userId="d4eaa08e-274a-4df2-b83c-efcf6595eb5c" providerId="ADAL" clId="{B9024843-ACBC-4B6E-A619-2030692354C3}" dt="2024-09-24T06:21:42.264" v="0" actId="26606"/>
          <ac:spMkLst>
            <pc:docMk/>
            <pc:sldMk cId="3403541940" sldId="256"/>
            <ac:spMk id="2" creationId="{B878A832-2AC4-4D43-9B0B-959FDD9A2EE4}"/>
          </ac:spMkLst>
        </pc:spChg>
        <pc:spChg chg="mod">
          <ac:chgData name="Ms. Ch. Pushya" userId="d4eaa08e-274a-4df2-b83c-efcf6595eb5c" providerId="ADAL" clId="{B9024843-ACBC-4B6E-A619-2030692354C3}" dt="2024-09-24T06:21:42.264" v="0" actId="26606"/>
          <ac:spMkLst>
            <pc:docMk/>
            <pc:sldMk cId="3403541940" sldId="256"/>
            <ac:spMk id="3" creationId="{01B41426-260D-407E-8165-026F3EBC997C}"/>
          </ac:spMkLst>
        </pc:spChg>
        <pc:spChg chg="add">
          <ac:chgData name="Ms. Ch. Pushya" userId="d4eaa08e-274a-4df2-b83c-efcf6595eb5c" providerId="ADAL" clId="{B9024843-ACBC-4B6E-A619-2030692354C3}" dt="2024-09-24T06:21:42.264" v="0" actId="26606"/>
          <ac:spMkLst>
            <pc:docMk/>
            <pc:sldMk cId="3403541940" sldId="256"/>
            <ac:spMk id="8" creationId="{4522B21E-B2B9-4C72-9A71-C87EFD137480}"/>
          </ac:spMkLst>
        </pc:spChg>
        <pc:spChg chg="add">
          <ac:chgData name="Ms. Ch. Pushya" userId="d4eaa08e-274a-4df2-b83c-efcf6595eb5c" providerId="ADAL" clId="{B9024843-ACBC-4B6E-A619-2030692354C3}" dt="2024-09-24T06:21:42.264" v="0" actId="26606"/>
          <ac:spMkLst>
            <pc:docMk/>
            <pc:sldMk cId="3403541940" sldId="256"/>
            <ac:spMk id="10" creationId="{5EB7D2A2-F448-44D4-938C-DC84CBCB3B1E}"/>
          </ac:spMkLst>
        </pc:spChg>
        <pc:spChg chg="add">
          <ac:chgData name="Ms. Ch. Pushya" userId="d4eaa08e-274a-4df2-b83c-efcf6595eb5c" providerId="ADAL" clId="{B9024843-ACBC-4B6E-A619-2030692354C3}" dt="2024-09-24T06:21:42.264" v="0" actId="26606"/>
          <ac:spMkLst>
            <pc:docMk/>
            <pc:sldMk cId="3403541940" sldId="256"/>
            <ac:spMk id="12" creationId="{871AEA07-1E14-44B4-8E55-64EF049CD66F}"/>
          </ac:spMkLst>
        </pc:spChg>
        <pc:cxnChg chg="add">
          <ac:chgData name="Ms. Ch. Pushya" userId="d4eaa08e-274a-4df2-b83c-efcf6595eb5c" providerId="ADAL" clId="{B9024843-ACBC-4B6E-A619-2030692354C3}" dt="2024-09-24T06:21:42.264" v="0" actId="26606"/>
          <ac:cxnSpMkLst>
            <pc:docMk/>
            <pc:sldMk cId="3403541940" sldId="256"/>
            <ac:cxnSpMk id="14" creationId="{F7C8EA93-3210-4C62-99E9-153C275E3A87}"/>
          </ac:cxnSpMkLst>
        </pc:cxnChg>
      </pc:sldChg>
      <pc:sldChg chg="addSp delSp modSp mod setBg">
        <pc:chgData name="Ms. Ch. Pushya" userId="d4eaa08e-274a-4df2-b83c-efcf6595eb5c" providerId="ADAL" clId="{B9024843-ACBC-4B6E-A619-2030692354C3}" dt="2024-09-24T06:25:55.965" v="17" actId="2711"/>
        <pc:sldMkLst>
          <pc:docMk/>
          <pc:sldMk cId="3908733831" sldId="257"/>
        </pc:sldMkLst>
        <pc:spChg chg="mod">
          <ac:chgData name="Ms. Ch. Pushya" userId="d4eaa08e-274a-4df2-b83c-efcf6595eb5c" providerId="ADAL" clId="{B9024843-ACBC-4B6E-A619-2030692354C3}" dt="2024-09-24T06:21:51.710" v="1" actId="26606"/>
          <ac:spMkLst>
            <pc:docMk/>
            <pc:sldMk cId="3908733831" sldId="257"/>
            <ac:spMk id="2" creationId="{34B04ED2-A71A-47FE-AA76-BF10291C2D36}"/>
          </ac:spMkLst>
        </pc:spChg>
        <pc:spChg chg="del">
          <ac:chgData name="Ms. Ch. Pushya" userId="d4eaa08e-274a-4df2-b83c-efcf6595eb5c" providerId="ADAL" clId="{B9024843-ACBC-4B6E-A619-2030692354C3}" dt="2024-09-24T06:21:51.710" v="1" actId="26606"/>
          <ac:spMkLst>
            <pc:docMk/>
            <pc:sldMk cId="3908733831" sldId="257"/>
            <ac:spMk id="3" creationId="{A4C4B765-153F-48E9-B560-C7CE687D81DE}"/>
          </ac:spMkLst>
        </pc:spChg>
        <pc:spChg chg="add del">
          <ac:chgData name="Ms. Ch. Pushya" userId="d4eaa08e-274a-4df2-b83c-efcf6595eb5c" providerId="ADAL" clId="{B9024843-ACBC-4B6E-A619-2030692354C3}" dt="2024-09-24T06:22:05.216" v="2" actId="26606"/>
          <ac:spMkLst>
            <pc:docMk/>
            <pc:sldMk cId="3908733831" sldId="257"/>
            <ac:spMk id="10" creationId="{B50AB553-2A96-4A92-96F2-93548E096954}"/>
          </ac:spMkLst>
        </pc:spChg>
        <pc:spChg chg="add">
          <ac:chgData name="Ms. Ch. Pushya" userId="d4eaa08e-274a-4df2-b83c-efcf6595eb5c" providerId="ADAL" clId="{B9024843-ACBC-4B6E-A619-2030692354C3}" dt="2024-09-24T06:22:05.216" v="2" actId="26606"/>
          <ac:spMkLst>
            <pc:docMk/>
            <pc:sldMk cId="3908733831" sldId="257"/>
            <ac:spMk id="15" creationId="{B50AB553-2A96-4A92-96F2-93548E096954}"/>
          </ac:spMkLst>
        </pc:spChg>
        <pc:graphicFrameChg chg="add mod modGraphic">
          <ac:chgData name="Ms. Ch. Pushya" userId="d4eaa08e-274a-4df2-b83c-efcf6595eb5c" providerId="ADAL" clId="{B9024843-ACBC-4B6E-A619-2030692354C3}" dt="2024-09-24T06:25:55.965" v="17" actId="2711"/>
          <ac:graphicFrameMkLst>
            <pc:docMk/>
            <pc:sldMk cId="3908733831" sldId="257"/>
            <ac:graphicFrameMk id="5" creationId="{959D5011-6FA6-0D14-CB64-244D7BAB62A9}"/>
          </ac:graphicFrameMkLst>
        </pc:graphicFrameChg>
        <pc:picChg chg="add mod">
          <ac:chgData name="Ms. Ch. Pushya" userId="d4eaa08e-274a-4df2-b83c-efcf6595eb5c" providerId="ADAL" clId="{B9024843-ACBC-4B6E-A619-2030692354C3}" dt="2024-09-24T06:22:05.216" v="2" actId="26606"/>
          <ac:picMkLst>
            <pc:docMk/>
            <pc:sldMk cId="3908733831" sldId="257"/>
            <ac:picMk id="6" creationId="{1C3CF86F-3588-3529-E1A5-08730D49B3F2}"/>
          </ac:picMkLst>
        </pc:picChg>
      </pc:sldChg>
      <pc:sldChg chg="addSp delSp modSp mod setBg">
        <pc:chgData name="Ms. Ch. Pushya" userId="d4eaa08e-274a-4df2-b83c-efcf6595eb5c" providerId="ADAL" clId="{B9024843-ACBC-4B6E-A619-2030692354C3}" dt="2024-09-27T03:06:50.392" v="352" actId="122"/>
        <pc:sldMkLst>
          <pc:docMk/>
          <pc:sldMk cId="3311868670" sldId="258"/>
        </pc:sldMkLst>
        <pc:spChg chg="mod">
          <ac:chgData name="Ms. Ch. Pushya" userId="d4eaa08e-274a-4df2-b83c-efcf6595eb5c" providerId="ADAL" clId="{B9024843-ACBC-4B6E-A619-2030692354C3}" dt="2024-09-27T03:06:50.392" v="352" actId="122"/>
          <ac:spMkLst>
            <pc:docMk/>
            <pc:sldMk cId="3311868670" sldId="258"/>
            <ac:spMk id="2" creationId="{E2A63C65-E2CB-4254-A47F-DAAD6AF4E7CC}"/>
          </ac:spMkLst>
        </pc:spChg>
        <pc:spChg chg="del">
          <ac:chgData name="Ms. Ch. Pushya" userId="d4eaa08e-274a-4df2-b83c-efcf6595eb5c" providerId="ADAL" clId="{B9024843-ACBC-4B6E-A619-2030692354C3}" dt="2024-09-24T06:24:59.084" v="9" actId="26606"/>
          <ac:spMkLst>
            <pc:docMk/>
            <pc:sldMk cId="3311868670" sldId="258"/>
            <ac:spMk id="3" creationId="{9B43EA03-9DE5-4EDC-92EB-6FB298382DF7}"/>
          </ac:spMkLst>
        </pc:spChg>
        <pc:spChg chg="add">
          <ac:chgData name="Ms. Ch. Pushya" userId="d4eaa08e-274a-4df2-b83c-efcf6595eb5c" providerId="ADAL" clId="{B9024843-ACBC-4B6E-A619-2030692354C3}" dt="2024-09-24T06:24:59.084" v="9" actId="26606"/>
          <ac:spMkLst>
            <pc:docMk/>
            <pc:sldMk cId="3311868670" sldId="258"/>
            <ac:spMk id="9" creationId="{CB49665F-0298-4449-8D2D-209989CB9EE3}"/>
          </ac:spMkLst>
        </pc:spChg>
        <pc:spChg chg="add">
          <ac:chgData name="Ms. Ch. Pushya" userId="d4eaa08e-274a-4df2-b83c-efcf6595eb5c" providerId="ADAL" clId="{B9024843-ACBC-4B6E-A619-2030692354C3}" dt="2024-09-24T06:24:59.084" v="9" actId="26606"/>
          <ac:spMkLst>
            <pc:docMk/>
            <pc:sldMk cId="3311868670" sldId="258"/>
            <ac:spMk id="11" creationId="{A71EEC14-174A-46FA-B046-474750457130}"/>
          </ac:spMkLst>
        </pc:spChg>
        <pc:grpChg chg="add">
          <ac:chgData name="Ms. Ch. Pushya" userId="d4eaa08e-274a-4df2-b83c-efcf6595eb5c" providerId="ADAL" clId="{B9024843-ACBC-4B6E-A619-2030692354C3}" dt="2024-09-24T06:24:59.084" v="9" actId="26606"/>
          <ac:grpSpMkLst>
            <pc:docMk/>
            <pc:sldMk cId="3311868670" sldId="258"/>
            <ac:grpSpMk id="13" creationId="{EEB6CB95-E653-4C6C-AE51-62FD848E8D5B}"/>
          </ac:grpSpMkLst>
        </pc:grpChg>
        <pc:grpChg chg="add">
          <ac:chgData name="Ms. Ch. Pushya" userId="d4eaa08e-274a-4df2-b83c-efcf6595eb5c" providerId="ADAL" clId="{B9024843-ACBC-4B6E-A619-2030692354C3}" dt="2024-09-24T06:24:59.084" v="9" actId="26606"/>
          <ac:grpSpMkLst>
            <pc:docMk/>
            <pc:sldMk cId="3311868670" sldId="258"/>
            <ac:grpSpMk id="17" creationId="{43F5E015-E085-4624-B431-B42414448684}"/>
          </ac:grpSpMkLst>
        </pc:grpChg>
        <pc:graphicFrameChg chg="add mod modGraphic">
          <ac:chgData name="Ms. Ch. Pushya" userId="d4eaa08e-274a-4df2-b83c-efcf6595eb5c" providerId="ADAL" clId="{B9024843-ACBC-4B6E-A619-2030692354C3}" dt="2024-09-27T03:05:25.835" v="349" actId="207"/>
          <ac:graphicFrameMkLst>
            <pc:docMk/>
            <pc:sldMk cId="3311868670" sldId="258"/>
            <ac:graphicFrameMk id="5" creationId="{780AA2DB-A844-981C-D9A8-506BA86124A8}"/>
          </ac:graphicFrameMkLst>
        </pc:graphicFrameChg>
      </pc:sldChg>
      <pc:sldChg chg="addSp delSp modSp mod setBg setClrOvrMap">
        <pc:chgData name="Ms. Ch. Pushya" userId="d4eaa08e-274a-4df2-b83c-efcf6595eb5c" providerId="ADAL" clId="{B9024843-ACBC-4B6E-A619-2030692354C3}" dt="2024-09-24T06:29:48.182" v="52" actId="2711"/>
        <pc:sldMkLst>
          <pc:docMk/>
          <pc:sldMk cId="1624288273" sldId="259"/>
        </pc:sldMkLst>
        <pc:spChg chg="mod">
          <ac:chgData name="Ms. Ch. Pushya" userId="d4eaa08e-274a-4df2-b83c-efcf6595eb5c" providerId="ADAL" clId="{B9024843-ACBC-4B6E-A619-2030692354C3}" dt="2024-09-24T06:29:39.226" v="51" actId="26606"/>
          <ac:spMkLst>
            <pc:docMk/>
            <pc:sldMk cId="1624288273" sldId="259"/>
            <ac:spMk id="2" creationId="{771D9D59-858B-461D-81E7-25906F34332C}"/>
          </ac:spMkLst>
        </pc:spChg>
        <pc:spChg chg="add del mod">
          <ac:chgData name="Ms. Ch. Pushya" userId="d4eaa08e-274a-4df2-b83c-efcf6595eb5c" providerId="ADAL" clId="{B9024843-ACBC-4B6E-A619-2030692354C3}" dt="2024-09-24T06:29:39.226" v="51" actId="26606"/>
          <ac:spMkLst>
            <pc:docMk/>
            <pc:sldMk cId="1624288273" sldId="259"/>
            <ac:spMk id="3" creationId="{AD6CB244-1F95-437E-B7EB-58ECBADF4D79}"/>
          </ac:spMkLst>
        </pc:spChg>
        <pc:spChg chg="add del">
          <ac:chgData name="Ms. Ch. Pushya" userId="d4eaa08e-274a-4df2-b83c-efcf6595eb5c" providerId="ADAL" clId="{B9024843-ACBC-4B6E-A619-2030692354C3}" dt="2024-09-24T06:29:35.718" v="46" actId="26606"/>
          <ac:spMkLst>
            <pc:docMk/>
            <pc:sldMk cId="1624288273" sldId="259"/>
            <ac:spMk id="8" creationId="{100EDD19-6802-4EC3-95CE-CFFAB042CFD6}"/>
          </ac:spMkLst>
        </pc:spChg>
        <pc:spChg chg="add del">
          <ac:chgData name="Ms. Ch. Pushya" userId="d4eaa08e-274a-4df2-b83c-efcf6595eb5c" providerId="ADAL" clId="{B9024843-ACBC-4B6E-A619-2030692354C3}" dt="2024-09-24T06:29:06.692" v="40" actId="26606"/>
          <ac:spMkLst>
            <pc:docMk/>
            <pc:sldMk cId="1624288273" sldId="259"/>
            <ac:spMk id="9" creationId="{2C61293E-6EBE-43EF-A52C-9BEBFD7679D4}"/>
          </ac:spMkLst>
        </pc:spChg>
        <pc:spChg chg="add del">
          <ac:chgData name="Ms. Ch. Pushya" userId="d4eaa08e-274a-4df2-b83c-efcf6595eb5c" providerId="ADAL" clId="{B9024843-ACBC-4B6E-A619-2030692354C3}" dt="2024-09-24T06:29:35.718" v="46" actId="26606"/>
          <ac:spMkLst>
            <pc:docMk/>
            <pc:sldMk cId="1624288273" sldId="259"/>
            <ac:spMk id="10" creationId="{DB17E863-922E-4C26-BD64-E8FD41D28661}"/>
          </ac:spMkLst>
        </pc:spChg>
        <pc:spChg chg="add del">
          <ac:chgData name="Ms. Ch. Pushya" userId="d4eaa08e-274a-4df2-b83c-efcf6595eb5c" providerId="ADAL" clId="{B9024843-ACBC-4B6E-A619-2030692354C3}" dt="2024-09-24T06:29:06.692" v="40" actId="26606"/>
          <ac:spMkLst>
            <pc:docMk/>
            <pc:sldMk cId="1624288273" sldId="259"/>
            <ac:spMk id="11" creationId="{21540236-BFD5-4A9D-8840-4703E7F76825}"/>
          </ac:spMkLst>
        </pc:spChg>
        <pc:spChg chg="add del">
          <ac:chgData name="Ms. Ch. Pushya" userId="d4eaa08e-274a-4df2-b83c-efcf6595eb5c" providerId="ADAL" clId="{B9024843-ACBC-4B6E-A619-2030692354C3}" dt="2024-09-24T06:29:25.117" v="42" actId="26606"/>
          <ac:spMkLst>
            <pc:docMk/>
            <pc:sldMk cId="1624288273" sldId="259"/>
            <ac:spMk id="13" creationId="{AAD0DBB9-1A4B-4391-81D4-CB19F9AB918A}"/>
          </ac:spMkLst>
        </pc:spChg>
        <pc:spChg chg="add del">
          <ac:chgData name="Ms. Ch. Pushya" userId="d4eaa08e-274a-4df2-b83c-efcf6595eb5c" providerId="ADAL" clId="{B9024843-ACBC-4B6E-A619-2030692354C3}" dt="2024-09-24T06:29:25.117" v="42" actId="26606"/>
          <ac:spMkLst>
            <pc:docMk/>
            <pc:sldMk cId="1624288273" sldId="259"/>
            <ac:spMk id="14" creationId="{BACC6370-2D7E-4714-9D71-7542949D7D5D}"/>
          </ac:spMkLst>
        </pc:spChg>
        <pc:spChg chg="add del">
          <ac:chgData name="Ms. Ch. Pushya" userId="d4eaa08e-274a-4df2-b83c-efcf6595eb5c" providerId="ADAL" clId="{B9024843-ACBC-4B6E-A619-2030692354C3}" dt="2024-09-24T06:29:25.117" v="42" actId="26606"/>
          <ac:spMkLst>
            <pc:docMk/>
            <pc:sldMk cId="1624288273" sldId="259"/>
            <ac:spMk id="15" creationId="{063BBA22-50EA-4C4D-BE05-F1CE4E63AA56}"/>
          </ac:spMkLst>
        </pc:spChg>
        <pc:spChg chg="add del">
          <ac:chgData name="Ms. Ch. Pushya" userId="d4eaa08e-274a-4df2-b83c-efcf6595eb5c" providerId="ADAL" clId="{B9024843-ACBC-4B6E-A619-2030692354C3}" dt="2024-09-24T06:29:25.117" v="42" actId="26606"/>
          <ac:spMkLst>
            <pc:docMk/>
            <pc:sldMk cId="1624288273" sldId="259"/>
            <ac:spMk id="16" creationId="{F68B3F68-107C-434F-AA38-110D5EA91B85}"/>
          </ac:spMkLst>
        </pc:spChg>
        <pc:spChg chg="add del">
          <ac:chgData name="Ms. Ch. Pushya" userId="d4eaa08e-274a-4df2-b83c-efcf6595eb5c" providerId="ADAL" clId="{B9024843-ACBC-4B6E-A619-2030692354C3}" dt="2024-09-24T06:29:32.552" v="44" actId="26606"/>
          <ac:spMkLst>
            <pc:docMk/>
            <pc:sldMk cId="1624288273" sldId="259"/>
            <ac:spMk id="19" creationId="{2E442304-DDBD-4F7B-8017-36BCC863FB40}"/>
          </ac:spMkLst>
        </pc:spChg>
        <pc:spChg chg="add del">
          <ac:chgData name="Ms. Ch. Pushya" userId="d4eaa08e-274a-4df2-b83c-efcf6595eb5c" providerId="ADAL" clId="{B9024843-ACBC-4B6E-A619-2030692354C3}" dt="2024-09-24T06:29:32.552" v="44" actId="26606"/>
          <ac:spMkLst>
            <pc:docMk/>
            <pc:sldMk cId="1624288273" sldId="259"/>
            <ac:spMk id="20" creationId="{5E107275-3853-46FD-A241-DE4355A42675}"/>
          </ac:spMkLst>
        </pc:spChg>
        <pc:spChg chg="add del">
          <ac:chgData name="Ms. Ch. Pushya" userId="d4eaa08e-274a-4df2-b83c-efcf6595eb5c" providerId="ADAL" clId="{B9024843-ACBC-4B6E-A619-2030692354C3}" dt="2024-09-24T06:29:35.718" v="46" actId="26606"/>
          <ac:spMkLst>
            <pc:docMk/>
            <pc:sldMk cId="1624288273" sldId="259"/>
            <ac:spMk id="23" creationId="{AD6CB244-1F95-437E-B7EB-58ECBADF4D79}"/>
          </ac:spMkLst>
        </pc:spChg>
        <pc:spChg chg="add del">
          <ac:chgData name="Ms. Ch. Pushya" userId="d4eaa08e-274a-4df2-b83c-efcf6595eb5c" providerId="ADAL" clId="{B9024843-ACBC-4B6E-A619-2030692354C3}" dt="2024-09-24T06:29:37.531" v="48" actId="26606"/>
          <ac:spMkLst>
            <pc:docMk/>
            <pc:sldMk cId="1624288273" sldId="259"/>
            <ac:spMk id="25" creationId="{2E442304-DDBD-4F7B-8017-36BCC863FB40}"/>
          </ac:spMkLst>
        </pc:spChg>
        <pc:spChg chg="add del">
          <ac:chgData name="Ms. Ch. Pushya" userId="d4eaa08e-274a-4df2-b83c-efcf6595eb5c" providerId="ADAL" clId="{B9024843-ACBC-4B6E-A619-2030692354C3}" dt="2024-09-24T06:29:37.531" v="48" actId="26606"/>
          <ac:spMkLst>
            <pc:docMk/>
            <pc:sldMk cId="1624288273" sldId="259"/>
            <ac:spMk id="26" creationId="{5E107275-3853-46FD-A241-DE4355A42675}"/>
          </ac:spMkLst>
        </pc:spChg>
        <pc:spChg chg="add del">
          <ac:chgData name="Ms. Ch. Pushya" userId="d4eaa08e-274a-4df2-b83c-efcf6595eb5c" providerId="ADAL" clId="{B9024843-ACBC-4B6E-A619-2030692354C3}" dt="2024-09-24T06:29:39.194" v="50" actId="26606"/>
          <ac:spMkLst>
            <pc:docMk/>
            <pc:sldMk cId="1624288273" sldId="259"/>
            <ac:spMk id="29" creationId="{9228552E-C8B1-4A80-8448-0787CE0FC704}"/>
          </ac:spMkLst>
        </pc:spChg>
        <pc:spChg chg="add">
          <ac:chgData name="Ms. Ch. Pushya" userId="d4eaa08e-274a-4df2-b83c-efcf6595eb5c" providerId="ADAL" clId="{B9024843-ACBC-4B6E-A619-2030692354C3}" dt="2024-09-24T06:29:39.226" v="51" actId="26606"/>
          <ac:spMkLst>
            <pc:docMk/>
            <pc:sldMk cId="1624288273" sldId="259"/>
            <ac:spMk id="32" creationId="{2E442304-DDBD-4F7B-8017-36BCC863FB40}"/>
          </ac:spMkLst>
        </pc:spChg>
        <pc:spChg chg="add">
          <ac:chgData name="Ms. Ch. Pushya" userId="d4eaa08e-274a-4df2-b83c-efcf6595eb5c" providerId="ADAL" clId="{B9024843-ACBC-4B6E-A619-2030692354C3}" dt="2024-09-24T06:29:39.226" v="51" actId="26606"/>
          <ac:spMkLst>
            <pc:docMk/>
            <pc:sldMk cId="1624288273" sldId="259"/>
            <ac:spMk id="33" creationId="{5E107275-3853-46FD-A241-DE4355A42675}"/>
          </ac:spMkLst>
        </pc:spChg>
        <pc:graphicFrameChg chg="add del">
          <ac:chgData name="Ms. Ch. Pushya" userId="d4eaa08e-274a-4df2-b83c-efcf6595eb5c" providerId="ADAL" clId="{B9024843-ACBC-4B6E-A619-2030692354C3}" dt="2024-09-24T06:29:25.117" v="42" actId="26606"/>
          <ac:graphicFrameMkLst>
            <pc:docMk/>
            <pc:sldMk cId="1624288273" sldId="259"/>
            <ac:graphicFrameMk id="17" creationId="{0AE07E91-770E-F3FD-586A-DD86F24EC44C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6:29:32.552" v="44" actId="26606"/>
          <ac:graphicFrameMkLst>
            <pc:docMk/>
            <pc:sldMk cId="1624288273" sldId="259"/>
            <ac:graphicFrameMk id="21" creationId="{5733883D-21C9-5DCF-D2C5-71D98F8AE45D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6:29:37.531" v="48" actId="26606"/>
          <ac:graphicFrameMkLst>
            <pc:docMk/>
            <pc:sldMk cId="1624288273" sldId="259"/>
            <ac:graphicFrameMk id="27" creationId="{5733883D-21C9-5DCF-D2C5-71D98F8AE45D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6:29:39.194" v="50" actId="26606"/>
          <ac:graphicFrameMkLst>
            <pc:docMk/>
            <pc:sldMk cId="1624288273" sldId="259"/>
            <ac:graphicFrameMk id="30" creationId="{D9497E65-302B-9EFF-2EEB-3EC7FF5A720B}"/>
          </ac:graphicFrameMkLst>
        </pc:graphicFrameChg>
        <pc:graphicFrameChg chg="add mod">
          <ac:chgData name="Ms. Ch. Pushya" userId="d4eaa08e-274a-4df2-b83c-efcf6595eb5c" providerId="ADAL" clId="{B9024843-ACBC-4B6E-A619-2030692354C3}" dt="2024-09-24T06:29:48.182" v="52" actId="2711"/>
          <ac:graphicFrameMkLst>
            <pc:docMk/>
            <pc:sldMk cId="1624288273" sldId="259"/>
            <ac:graphicFrameMk id="34" creationId="{5733883D-21C9-5DCF-D2C5-71D98F8AE45D}"/>
          </ac:graphicFrameMkLst>
        </pc:graphicFrameChg>
        <pc:picChg chg="add del">
          <ac:chgData name="Ms. Ch. Pushya" userId="d4eaa08e-274a-4df2-b83c-efcf6595eb5c" providerId="ADAL" clId="{B9024843-ACBC-4B6E-A619-2030692354C3}" dt="2024-09-24T06:29:06.692" v="40" actId="26606"/>
          <ac:picMkLst>
            <pc:docMk/>
            <pc:sldMk cId="1624288273" sldId="259"/>
            <ac:picMk id="5" creationId="{270192FF-A369-A767-0FC5-64FA78092859}"/>
          </ac:picMkLst>
        </pc:picChg>
        <pc:picChg chg="add del">
          <ac:chgData name="Ms. Ch. Pushya" userId="d4eaa08e-274a-4df2-b83c-efcf6595eb5c" providerId="ADAL" clId="{B9024843-ACBC-4B6E-A619-2030692354C3}" dt="2024-09-24T06:29:39.194" v="50" actId="26606"/>
          <ac:picMkLst>
            <pc:docMk/>
            <pc:sldMk cId="1624288273" sldId="259"/>
            <ac:picMk id="6" creationId="{7F92997A-55F1-171D-17F5-9E5B94381245}"/>
          </ac:picMkLst>
        </pc:picChg>
      </pc:sldChg>
      <pc:sldChg chg="modSp mod">
        <pc:chgData name="Ms. Ch. Pushya" userId="d4eaa08e-274a-4df2-b83c-efcf6595eb5c" providerId="ADAL" clId="{B9024843-ACBC-4B6E-A619-2030692354C3}" dt="2024-09-24T06:32:34.212" v="66" actId="113"/>
        <pc:sldMkLst>
          <pc:docMk/>
          <pc:sldMk cId="1503972897" sldId="260"/>
        </pc:sldMkLst>
        <pc:spChg chg="mod">
          <ac:chgData name="Ms. Ch. Pushya" userId="d4eaa08e-274a-4df2-b83c-efcf6595eb5c" providerId="ADAL" clId="{B9024843-ACBC-4B6E-A619-2030692354C3}" dt="2024-09-24T06:32:34.212" v="66" actId="113"/>
          <ac:spMkLst>
            <pc:docMk/>
            <pc:sldMk cId="1503972897" sldId="260"/>
            <ac:spMk id="3" creationId="{C789BC2B-9ADF-4AE4-9622-6D4A3672F480}"/>
          </ac:spMkLst>
        </pc:spChg>
      </pc:sldChg>
      <pc:sldChg chg="addSp modSp mod setBg">
        <pc:chgData name="Ms. Ch. Pushya" userId="d4eaa08e-274a-4df2-b83c-efcf6595eb5c" providerId="ADAL" clId="{B9024843-ACBC-4B6E-A619-2030692354C3}" dt="2024-09-24T06:33:25.378" v="77" actId="20577"/>
        <pc:sldMkLst>
          <pc:docMk/>
          <pc:sldMk cId="4276254449" sldId="261"/>
        </pc:sldMkLst>
        <pc:spChg chg="mod">
          <ac:chgData name="Ms. Ch. Pushya" userId="d4eaa08e-274a-4df2-b83c-efcf6595eb5c" providerId="ADAL" clId="{B9024843-ACBC-4B6E-A619-2030692354C3}" dt="2024-09-24T06:33:09.359" v="67" actId="26606"/>
          <ac:spMkLst>
            <pc:docMk/>
            <pc:sldMk cId="4276254449" sldId="261"/>
            <ac:spMk id="2" creationId="{9CBF2535-FAB0-4A75-9F7C-2904D4D1AD44}"/>
          </ac:spMkLst>
        </pc:spChg>
        <pc:spChg chg="mod">
          <ac:chgData name="Ms. Ch. Pushya" userId="d4eaa08e-274a-4df2-b83c-efcf6595eb5c" providerId="ADAL" clId="{B9024843-ACBC-4B6E-A619-2030692354C3}" dt="2024-09-24T06:33:25.378" v="77" actId="20577"/>
          <ac:spMkLst>
            <pc:docMk/>
            <pc:sldMk cId="4276254449" sldId="261"/>
            <ac:spMk id="3" creationId="{F2B9FE52-BD9C-4F97-9492-5A89750A7CDD}"/>
          </ac:spMkLst>
        </pc:spChg>
        <pc:spChg chg="add">
          <ac:chgData name="Ms. Ch. Pushya" userId="d4eaa08e-274a-4df2-b83c-efcf6595eb5c" providerId="ADAL" clId="{B9024843-ACBC-4B6E-A619-2030692354C3}" dt="2024-09-24T06:33:09.359" v="67" actId="26606"/>
          <ac:spMkLst>
            <pc:docMk/>
            <pc:sldMk cId="4276254449" sldId="261"/>
            <ac:spMk id="8" creationId="{B6CDA21F-E7AF-4C75-8395-33F58D5B0E45}"/>
          </ac:spMkLst>
        </pc:spChg>
        <pc:spChg chg="add">
          <ac:chgData name="Ms. Ch. Pushya" userId="d4eaa08e-274a-4df2-b83c-efcf6595eb5c" providerId="ADAL" clId="{B9024843-ACBC-4B6E-A619-2030692354C3}" dt="2024-09-24T06:33:09.359" v="67" actId="26606"/>
          <ac:spMkLst>
            <pc:docMk/>
            <pc:sldMk cId="4276254449" sldId="261"/>
            <ac:spMk id="15" creationId="{D5B0017B-2ECA-49AF-B397-DC140825DF8D}"/>
          </ac:spMkLst>
        </pc:spChg>
        <pc:grpChg chg="add">
          <ac:chgData name="Ms. Ch. Pushya" userId="d4eaa08e-274a-4df2-b83c-efcf6595eb5c" providerId="ADAL" clId="{B9024843-ACBC-4B6E-A619-2030692354C3}" dt="2024-09-24T06:33:09.359" v="67" actId="26606"/>
          <ac:grpSpMkLst>
            <pc:docMk/>
            <pc:sldMk cId="4276254449" sldId="261"/>
            <ac:grpSpMk id="10" creationId="{AE1C45F0-260A-458C-96ED-C1F6D2151219}"/>
          </ac:grpSpMkLst>
        </pc:grpChg>
        <pc:cxnChg chg="add">
          <ac:chgData name="Ms. Ch. Pushya" userId="d4eaa08e-274a-4df2-b83c-efcf6595eb5c" providerId="ADAL" clId="{B9024843-ACBC-4B6E-A619-2030692354C3}" dt="2024-09-24T06:33:09.359" v="67" actId="26606"/>
          <ac:cxnSpMkLst>
            <pc:docMk/>
            <pc:sldMk cId="4276254449" sldId="261"/>
            <ac:cxnSpMk id="17" creationId="{6CF1BAF6-AD41-4082-B212-8A1F9A2E8779}"/>
          </ac:cxnSpMkLst>
        </pc:cxnChg>
      </pc:sldChg>
      <pc:sldChg chg="addSp modSp mod setBg">
        <pc:chgData name="Ms. Ch. Pushya" userId="d4eaa08e-274a-4df2-b83c-efcf6595eb5c" providerId="ADAL" clId="{B9024843-ACBC-4B6E-A619-2030692354C3}" dt="2024-09-24T06:33:59.701" v="82" actId="403"/>
        <pc:sldMkLst>
          <pc:docMk/>
          <pc:sldMk cId="1125898291" sldId="262"/>
        </pc:sldMkLst>
        <pc:spChg chg="mod">
          <ac:chgData name="Ms. Ch. Pushya" userId="d4eaa08e-274a-4df2-b83c-efcf6595eb5c" providerId="ADAL" clId="{B9024843-ACBC-4B6E-A619-2030692354C3}" dt="2024-09-24T06:33:56.287" v="81" actId="26606"/>
          <ac:spMkLst>
            <pc:docMk/>
            <pc:sldMk cId="1125898291" sldId="262"/>
            <ac:spMk id="2" creationId="{C55AD711-A288-48CE-BA67-1F6C3E254745}"/>
          </ac:spMkLst>
        </pc:spChg>
        <pc:spChg chg="mod">
          <ac:chgData name="Ms. Ch. Pushya" userId="d4eaa08e-274a-4df2-b83c-efcf6595eb5c" providerId="ADAL" clId="{B9024843-ACBC-4B6E-A619-2030692354C3}" dt="2024-09-24T06:33:59.701" v="82" actId="403"/>
          <ac:spMkLst>
            <pc:docMk/>
            <pc:sldMk cId="1125898291" sldId="262"/>
            <ac:spMk id="3" creationId="{9F065E59-B7FE-422B-B749-F9908EFE9E2A}"/>
          </ac:spMkLst>
        </pc:spChg>
        <pc:spChg chg="add">
          <ac:chgData name="Ms. Ch. Pushya" userId="d4eaa08e-274a-4df2-b83c-efcf6595eb5c" providerId="ADAL" clId="{B9024843-ACBC-4B6E-A619-2030692354C3}" dt="2024-09-24T06:33:56.287" v="81" actId="26606"/>
          <ac:spMkLst>
            <pc:docMk/>
            <pc:sldMk cId="1125898291" sldId="262"/>
            <ac:spMk id="8" creationId="{B6CDA21F-E7AF-4C75-8395-33F58D5B0E45}"/>
          </ac:spMkLst>
        </pc:spChg>
        <pc:spChg chg="add">
          <ac:chgData name="Ms. Ch. Pushya" userId="d4eaa08e-274a-4df2-b83c-efcf6595eb5c" providerId="ADAL" clId="{B9024843-ACBC-4B6E-A619-2030692354C3}" dt="2024-09-24T06:33:56.287" v="81" actId="26606"/>
          <ac:spMkLst>
            <pc:docMk/>
            <pc:sldMk cId="1125898291" sldId="262"/>
            <ac:spMk id="15" creationId="{D5B0017B-2ECA-49AF-B397-DC140825DF8D}"/>
          </ac:spMkLst>
        </pc:spChg>
        <pc:grpChg chg="add">
          <ac:chgData name="Ms. Ch. Pushya" userId="d4eaa08e-274a-4df2-b83c-efcf6595eb5c" providerId="ADAL" clId="{B9024843-ACBC-4B6E-A619-2030692354C3}" dt="2024-09-24T06:33:56.287" v="81" actId="26606"/>
          <ac:grpSpMkLst>
            <pc:docMk/>
            <pc:sldMk cId="1125898291" sldId="262"/>
            <ac:grpSpMk id="10" creationId="{AE1C45F0-260A-458C-96ED-C1F6D2151219}"/>
          </ac:grpSpMkLst>
        </pc:grpChg>
        <pc:cxnChg chg="add">
          <ac:chgData name="Ms. Ch. Pushya" userId="d4eaa08e-274a-4df2-b83c-efcf6595eb5c" providerId="ADAL" clId="{B9024843-ACBC-4B6E-A619-2030692354C3}" dt="2024-09-24T06:33:56.287" v="81" actId="26606"/>
          <ac:cxnSpMkLst>
            <pc:docMk/>
            <pc:sldMk cId="1125898291" sldId="262"/>
            <ac:cxnSpMk id="17" creationId="{6CF1BAF6-AD41-4082-B212-8A1F9A2E8779}"/>
          </ac:cxnSpMkLst>
        </pc:cxnChg>
      </pc:sldChg>
      <pc:sldChg chg="addSp modSp mod setBg">
        <pc:chgData name="Ms. Ch. Pushya" userId="d4eaa08e-274a-4df2-b83c-efcf6595eb5c" providerId="ADAL" clId="{B9024843-ACBC-4B6E-A619-2030692354C3}" dt="2024-09-24T06:34:53.007" v="88" actId="207"/>
        <pc:sldMkLst>
          <pc:docMk/>
          <pc:sldMk cId="2914801489" sldId="263"/>
        </pc:sldMkLst>
        <pc:spChg chg="mod">
          <ac:chgData name="Ms. Ch. Pushya" userId="d4eaa08e-274a-4df2-b83c-efcf6595eb5c" providerId="ADAL" clId="{B9024843-ACBC-4B6E-A619-2030692354C3}" dt="2024-09-24T06:34:12.927" v="83" actId="26606"/>
          <ac:spMkLst>
            <pc:docMk/>
            <pc:sldMk cId="2914801489" sldId="263"/>
            <ac:spMk id="2" creationId="{3C3B2A2B-99D6-418F-808C-8107D9BA8C48}"/>
          </ac:spMkLst>
        </pc:spChg>
        <pc:spChg chg="mod">
          <ac:chgData name="Ms. Ch. Pushya" userId="d4eaa08e-274a-4df2-b83c-efcf6595eb5c" providerId="ADAL" clId="{B9024843-ACBC-4B6E-A619-2030692354C3}" dt="2024-09-24T06:34:53.007" v="88" actId="207"/>
          <ac:spMkLst>
            <pc:docMk/>
            <pc:sldMk cId="2914801489" sldId="263"/>
            <ac:spMk id="3" creationId="{3ACAF8EF-8A91-41E2-86EB-C9F6C6796A30}"/>
          </ac:spMkLst>
        </pc:spChg>
        <pc:spChg chg="add">
          <ac:chgData name="Ms. Ch. Pushya" userId="d4eaa08e-274a-4df2-b83c-efcf6595eb5c" providerId="ADAL" clId="{B9024843-ACBC-4B6E-A619-2030692354C3}" dt="2024-09-24T06:34:12.927" v="83" actId="26606"/>
          <ac:spMkLst>
            <pc:docMk/>
            <pc:sldMk cId="2914801489" sldId="263"/>
            <ac:spMk id="8" creationId="{B6CDA21F-E7AF-4C75-8395-33F58D5B0E45}"/>
          </ac:spMkLst>
        </pc:spChg>
        <pc:spChg chg="add">
          <ac:chgData name="Ms. Ch. Pushya" userId="d4eaa08e-274a-4df2-b83c-efcf6595eb5c" providerId="ADAL" clId="{B9024843-ACBC-4B6E-A619-2030692354C3}" dt="2024-09-24T06:34:12.927" v="83" actId="26606"/>
          <ac:spMkLst>
            <pc:docMk/>
            <pc:sldMk cId="2914801489" sldId="263"/>
            <ac:spMk id="15" creationId="{D5B0017B-2ECA-49AF-B397-DC140825DF8D}"/>
          </ac:spMkLst>
        </pc:spChg>
        <pc:grpChg chg="add">
          <ac:chgData name="Ms. Ch. Pushya" userId="d4eaa08e-274a-4df2-b83c-efcf6595eb5c" providerId="ADAL" clId="{B9024843-ACBC-4B6E-A619-2030692354C3}" dt="2024-09-24T06:34:12.927" v="83" actId="26606"/>
          <ac:grpSpMkLst>
            <pc:docMk/>
            <pc:sldMk cId="2914801489" sldId="263"/>
            <ac:grpSpMk id="10" creationId="{AE1C45F0-260A-458C-96ED-C1F6D2151219}"/>
          </ac:grpSpMkLst>
        </pc:grpChg>
        <pc:cxnChg chg="add">
          <ac:chgData name="Ms. Ch. Pushya" userId="d4eaa08e-274a-4df2-b83c-efcf6595eb5c" providerId="ADAL" clId="{B9024843-ACBC-4B6E-A619-2030692354C3}" dt="2024-09-24T06:34:12.927" v="83" actId="26606"/>
          <ac:cxnSpMkLst>
            <pc:docMk/>
            <pc:sldMk cId="2914801489" sldId="263"/>
            <ac:cxnSpMk id="17" creationId="{6CF1BAF6-AD41-4082-B212-8A1F9A2E8779}"/>
          </ac:cxnSpMkLst>
        </pc:cxnChg>
      </pc:sldChg>
      <pc:sldChg chg="addSp modSp mod setBg">
        <pc:chgData name="Ms. Ch. Pushya" userId="d4eaa08e-274a-4df2-b83c-efcf6595eb5c" providerId="ADAL" clId="{B9024843-ACBC-4B6E-A619-2030692354C3}" dt="2024-09-24T06:36:40.474" v="118" actId="20577"/>
        <pc:sldMkLst>
          <pc:docMk/>
          <pc:sldMk cId="2116964565" sldId="264"/>
        </pc:sldMkLst>
        <pc:spChg chg="mod">
          <ac:chgData name="Ms. Ch. Pushya" userId="d4eaa08e-274a-4df2-b83c-efcf6595eb5c" providerId="ADAL" clId="{B9024843-ACBC-4B6E-A619-2030692354C3}" dt="2024-09-24T06:36:25.913" v="112" actId="26606"/>
          <ac:spMkLst>
            <pc:docMk/>
            <pc:sldMk cId="2116964565" sldId="264"/>
            <ac:spMk id="2" creationId="{E0EA2FB6-D78E-460E-819B-47278DF446C6}"/>
          </ac:spMkLst>
        </pc:spChg>
        <pc:spChg chg="mod">
          <ac:chgData name="Ms. Ch. Pushya" userId="d4eaa08e-274a-4df2-b83c-efcf6595eb5c" providerId="ADAL" clId="{B9024843-ACBC-4B6E-A619-2030692354C3}" dt="2024-09-24T06:36:40.474" v="118" actId="20577"/>
          <ac:spMkLst>
            <pc:docMk/>
            <pc:sldMk cId="2116964565" sldId="264"/>
            <ac:spMk id="3" creationId="{923EAD83-0896-47DF-B20E-C2F6E7A7E916}"/>
          </ac:spMkLst>
        </pc:spChg>
        <pc:spChg chg="add">
          <ac:chgData name="Ms. Ch. Pushya" userId="d4eaa08e-274a-4df2-b83c-efcf6595eb5c" providerId="ADAL" clId="{B9024843-ACBC-4B6E-A619-2030692354C3}" dt="2024-09-24T06:36:25.913" v="112" actId="26606"/>
          <ac:spMkLst>
            <pc:docMk/>
            <pc:sldMk cId="2116964565" sldId="264"/>
            <ac:spMk id="8" creationId="{100EDD19-6802-4EC3-95CE-CFFAB042CFD6}"/>
          </ac:spMkLst>
        </pc:spChg>
        <pc:spChg chg="add">
          <ac:chgData name="Ms. Ch. Pushya" userId="d4eaa08e-274a-4df2-b83c-efcf6595eb5c" providerId="ADAL" clId="{B9024843-ACBC-4B6E-A619-2030692354C3}" dt="2024-09-24T06:36:25.913" v="112" actId="26606"/>
          <ac:spMkLst>
            <pc:docMk/>
            <pc:sldMk cId="2116964565" sldId="264"/>
            <ac:spMk id="10" creationId="{DB17E863-922E-4C26-BD64-E8FD41D28661}"/>
          </ac:spMkLst>
        </pc:spChg>
      </pc:sldChg>
      <pc:sldChg chg="addSp delSp modSp mod setBg">
        <pc:chgData name="Ms. Ch. Pushya" userId="d4eaa08e-274a-4df2-b83c-efcf6595eb5c" providerId="ADAL" clId="{B9024843-ACBC-4B6E-A619-2030692354C3}" dt="2024-09-24T09:46:01.893" v="137" actId="20577"/>
        <pc:sldMkLst>
          <pc:docMk/>
          <pc:sldMk cId="4103613653" sldId="265"/>
        </pc:sldMkLst>
        <pc:spChg chg="mod">
          <ac:chgData name="Ms. Ch. Pushya" userId="d4eaa08e-274a-4df2-b83c-efcf6595eb5c" providerId="ADAL" clId="{B9024843-ACBC-4B6E-A619-2030692354C3}" dt="2024-09-24T09:45:08.498" v="132" actId="26606"/>
          <ac:spMkLst>
            <pc:docMk/>
            <pc:sldMk cId="4103613653" sldId="265"/>
            <ac:spMk id="2" creationId="{395ED264-B297-4C22-9527-CF0B7DF165EB}"/>
          </ac:spMkLst>
        </pc:spChg>
        <pc:spChg chg="add del mod">
          <ac:chgData name="Ms. Ch. Pushya" userId="d4eaa08e-274a-4df2-b83c-efcf6595eb5c" providerId="ADAL" clId="{B9024843-ACBC-4B6E-A619-2030692354C3}" dt="2024-09-24T09:45:08.498" v="132" actId="26606"/>
          <ac:spMkLst>
            <pc:docMk/>
            <pc:sldMk cId="4103613653" sldId="265"/>
            <ac:spMk id="3" creationId="{9B93B7E9-8256-4975-9FDD-CC1F1DC4D408}"/>
          </ac:spMkLst>
        </pc:spChg>
        <pc:spChg chg="add del">
          <ac:chgData name="Ms. Ch. Pushya" userId="d4eaa08e-274a-4df2-b83c-efcf6595eb5c" providerId="ADAL" clId="{B9024843-ACBC-4B6E-A619-2030692354C3}" dt="2024-09-24T09:44:54.083" v="127" actId="26606"/>
          <ac:spMkLst>
            <pc:docMk/>
            <pc:sldMk cId="4103613653" sldId="265"/>
            <ac:spMk id="9" creationId="{CB49665F-0298-4449-8D2D-209989CB9EE3}"/>
          </ac:spMkLst>
        </pc:spChg>
        <pc:spChg chg="add del">
          <ac:chgData name="Ms. Ch. Pushya" userId="d4eaa08e-274a-4df2-b83c-efcf6595eb5c" providerId="ADAL" clId="{B9024843-ACBC-4B6E-A619-2030692354C3}" dt="2024-09-24T09:44:54.083" v="127" actId="26606"/>
          <ac:spMkLst>
            <pc:docMk/>
            <pc:sldMk cId="4103613653" sldId="265"/>
            <ac:spMk id="11" creationId="{A71EEC14-174A-46FA-B046-474750457130}"/>
          </ac:spMkLst>
        </pc:spChg>
        <pc:spChg chg="add del">
          <ac:chgData name="Ms. Ch. Pushya" userId="d4eaa08e-274a-4df2-b83c-efcf6595eb5c" providerId="ADAL" clId="{B9024843-ACBC-4B6E-A619-2030692354C3}" dt="2024-09-24T09:45:04.534" v="129" actId="26606"/>
          <ac:spMkLst>
            <pc:docMk/>
            <pc:sldMk cId="4103613653" sldId="265"/>
            <ac:spMk id="26" creationId="{AE2B703B-46F9-481A-A605-82E2A828C4FA}"/>
          </ac:spMkLst>
        </pc:spChg>
        <pc:spChg chg="add del">
          <ac:chgData name="Ms. Ch. Pushya" userId="d4eaa08e-274a-4df2-b83c-efcf6595eb5c" providerId="ADAL" clId="{B9024843-ACBC-4B6E-A619-2030692354C3}" dt="2024-09-24T09:45:04.534" v="129" actId="26606"/>
          <ac:spMkLst>
            <pc:docMk/>
            <pc:sldMk cId="4103613653" sldId="265"/>
            <ac:spMk id="27" creationId="{F13BE4D7-0C3D-4906-B230-A1C5B4665CCF}"/>
          </ac:spMkLst>
        </pc:spChg>
        <pc:spChg chg="add del">
          <ac:chgData name="Ms. Ch. Pushya" userId="d4eaa08e-274a-4df2-b83c-efcf6595eb5c" providerId="ADAL" clId="{B9024843-ACBC-4B6E-A619-2030692354C3}" dt="2024-09-24T09:45:08.462" v="131" actId="26606"/>
          <ac:spMkLst>
            <pc:docMk/>
            <pc:sldMk cId="4103613653" sldId="265"/>
            <ac:spMk id="30" creationId="{CB49665F-0298-4449-8D2D-209989CB9EE3}"/>
          </ac:spMkLst>
        </pc:spChg>
        <pc:spChg chg="add del">
          <ac:chgData name="Ms. Ch. Pushya" userId="d4eaa08e-274a-4df2-b83c-efcf6595eb5c" providerId="ADAL" clId="{B9024843-ACBC-4B6E-A619-2030692354C3}" dt="2024-09-24T09:45:08.462" v="131" actId="26606"/>
          <ac:spMkLst>
            <pc:docMk/>
            <pc:sldMk cId="4103613653" sldId="265"/>
            <ac:spMk id="31" creationId="{A71EEC14-174A-46FA-B046-474750457130}"/>
          </ac:spMkLst>
        </pc:spChg>
        <pc:spChg chg="add">
          <ac:chgData name="Ms. Ch. Pushya" userId="d4eaa08e-274a-4df2-b83c-efcf6595eb5c" providerId="ADAL" clId="{B9024843-ACBC-4B6E-A619-2030692354C3}" dt="2024-09-24T09:45:08.498" v="132" actId="26606"/>
          <ac:spMkLst>
            <pc:docMk/>
            <pc:sldMk cId="4103613653" sldId="265"/>
            <ac:spMk id="36" creationId="{AE2B703B-46F9-481A-A605-82E2A828C4FA}"/>
          </ac:spMkLst>
        </pc:spChg>
        <pc:spChg chg="add">
          <ac:chgData name="Ms. Ch. Pushya" userId="d4eaa08e-274a-4df2-b83c-efcf6595eb5c" providerId="ADAL" clId="{B9024843-ACBC-4B6E-A619-2030692354C3}" dt="2024-09-24T09:45:08.498" v="132" actId="26606"/>
          <ac:spMkLst>
            <pc:docMk/>
            <pc:sldMk cId="4103613653" sldId="265"/>
            <ac:spMk id="37" creationId="{F13BE4D7-0C3D-4906-B230-A1C5B4665CCF}"/>
          </ac:spMkLst>
        </pc:spChg>
        <pc:grpChg chg="add del">
          <ac:chgData name="Ms. Ch. Pushya" userId="d4eaa08e-274a-4df2-b83c-efcf6595eb5c" providerId="ADAL" clId="{B9024843-ACBC-4B6E-A619-2030692354C3}" dt="2024-09-24T09:44:54.083" v="127" actId="26606"/>
          <ac:grpSpMkLst>
            <pc:docMk/>
            <pc:sldMk cId="4103613653" sldId="265"/>
            <ac:grpSpMk id="13" creationId="{EEB6CB95-E653-4C6C-AE51-62FD848E8D5B}"/>
          </ac:grpSpMkLst>
        </pc:grpChg>
        <pc:grpChg chg="add del">
          <ac:chgData name="Ms. Ch. Pushya" userId="d4eaa08e-274a-4df2-b83c-efcf6595eb5c" providerId="ADAL" clId="{B9024843-ACBC-4B6E-A619-2030692354C3}" dt="2024-09-24T09:44:54.083" v="127" actId="26606"/>
          <ac:grpSpMkLst>
            <pc:docMk/>
            <pc:sldMk cId="4103613653" sldId="265"/>
            <ac:grpSpMk id="17" creationId="{43F5E015-E085-4624-B431-B42414448684}"/>
          </ac:grpSpMkLst>
        </pc:grpChg>
        <pc:grpChg chg="add del">
          <ac:chgData name="Ms. Ch. Pushya" userId="d4eaa08e-274a-4df2-b83c-efcf6595eb5c" providerId="ADAL" clId="{B9024843-ACBC-4B6E-A619-2030692354C3}" dt="2024-09-24T09:45:08.462" v="131" actId="26606"/>
          <ac:grpSpMkLst>
            <pc:docMk/>
            <pc:sldMk cId="4103613653" sldId="265"/>
            <ac:grpSpMk id="32" creationId="{EEB6CB95-E653-4C6C-AE51-62FD848E8D5B}"/>
          </ac:grpSpMkLst>
        </pc:grpChg>
        <pc:grpChg chg="add del">
          <ac:chgData name="Ms. Ch. Pushya" userId="d4eaa08e-274a-4df2-b83c-efcf6595eb5c" providerId="ADAL" clId="{B9024843-ACBC-4B6E-A619-2030692354C3}" dt="2024-09-24T09:45:08.462" v="131" actId="26606"/>
          <ac:grpSpMkLst>
            <pc:docMk/>
            <pc:sldMk cId="4103613653" sldId="265"/>
            <ac:grpSpMk id="33" creationId="{43F5E015-E085-4624-B431-B42414448684}"/>
          </ac:grpSpMkLst>
        </pc:grpChg>
        <pc:graphicFrameChg chg="add del">
          <ac:chgData name="Ms. Ch. Pushya" userId="d4eaa08e-274a-4df2-b83c-efcf6595eb5c" providerId="ADAL" clId="{B9024843-ACBC-4B6E-A619-2030692354C3}" dt="2024-09-24T09:44:54.083" v="127" actId="26606"/>
          <ac:graphicFrameMkLst>
            <pc:docMk/>
            <pc:sldMk cId="4103613653" sldId="265"/>
            <ac:graphicFrameMk id="5" creationId="{2DCA5377-4085-B38F-6FE5-13BCB77A1D7B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9:45:04.534" v="129" actId="26606"/>
          <ac:graphicFrameMkLst>
            <pc:docMk/>
            <pc:sldMk cId="4103613653" sldId="265"/>
            <ac:graphicFrameMk id="28" creationId="{76853DD2-2BD2-DB88-CCCC-CA93410211CF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9:45:08.462" v="131" actId="26606"/>
          <ac:graphicFrameMkLst>
            <pc:docMk/>
            <pc:sldMk cId="4103613653" sldId="265"/>
            <ac:graphicFrameMk id="34" creationId="{2DCA5377-4085-B38F-6FE5-13BCB77A1D7B}"/>
          </ac:graphicFrameMkLst>
        </pc:graphicFrameChg>
        <pc:graphicFrameChg chg="add mod modGraphic">
          <ac:chgData name="Ms. Ch. Pushya" userId="d4eaa08e-274a-4df2-b83c-efcf6595eb5c" providerId="ADAL" clId="{B9024843-ACBC-4B6E-A619-2030692354C3}" dt="2024-09-24T09:46:01.893" v="137" actId="20577"/>
          <ac:graphicFrameMkLst>
            <pc:docMk/>
            <pc:sldMk cId="4103613653" sldId="265"/>
            <ac:graphicFrameMk id="38" creationId="{76853DD2-2BD2-DB88-CCCC-CA93410211CF}"/>
          </ac:graphicFrameMkLst>
        </pc:graphicFrameChg>
      </pc:sldChg>
      <pc:sldChg chg="addSp delSp modSp mod setBg">
        <pc:chgData name="Ms. Ch. Pushya" userId="d4eaa08e-274a-4df2-b83c-efcf6595eb5c" providerId="ADAL" clId="{B9024843-ACBC-4B6E-A619-2030692354C3}" dt="2024-09-24T09:47:11.184" v="156" actId="403"/>
        <pc:sldMkLst>
          <pc:docMk/>
          <pc:sldMk cId="3082638927" sldId="266"/>
        </pc:sldMkLst>
        <pc:spChg chg="mod">
          <ac:chgData name="Ms. Ch. Pushya" userId="d4eaa08e-274a-4df2-b83c-efcf6595eb5c" providerId="ADAL" clId="{B9024843-ACBC-4B6E-A619-2030692354C3}" dt="2024-09-24T09:46:54.856" v="149" actId="26606"/>
          <ac:spMkLst>
            <pc:docMk/>
            <pc:sldMk cId="3082638927" sldId="266"/>
            <ac:spMk id="2" creationId="{F2FD71C3-D686-4EA7-B9B2-0B59B73963BC}"/>
          </ac:spMkLst>
        </pc:spChg>
        <pc:spChg chg="add del">
          <ac:chgData name="Ms. Ch. Pushya" userId="d4eaa08e-274a-4df2-b83c-efcf6595eb5c" providerId="ADAL" clId="{B9024843-ACBC-4B6E-A619-2030692354C3}" dt="2024-09-24T09:47:00.799" v="154" actId="26606"/>
          <ac:spMkLst>
            <pc:docMk/>
            <pc:sldMk cId="3082638927" sldId="266"/>
            <ac:spMk id="3" creationId="{E4309EA2-11F3-4236-8719-24F0E9898722}"/>
          </ac:spMkLst>
        </pc:spChg>
        <pc:spChg chg="add del">
          <ac:chgData name="Ms. Ch. Pushya" userId="d4eaa08e-274a-4df2-b83c-efcf6595eb5c" providerId="ADAL" clId="{B9024843-ACBC-4B6E-A619-2030692354C3}" dt="2024-09-24T09:46:47.566" v="145" actId="26606"/>
          <ac:spMkLst>
            <pc:docMk/>
            <pc:sldMk cId="3082638927" sldId="266"/>
            <ac:spMk id="8" creationId="{907EF6B7-1338-4443-8C46-6A318D952DFD}"/>
          </ac:spMkLst>
        </pc:spChg>
        <pc:spChg chg="add del">
          <ac:chgData name="Ms. Ch. Pushya" userId="d4eaa08e-274a-4df2-b83c-efcf6595eb5c" providerId="ADAL" clId="{B9024843-ACBC-4B6E-A619-2030692354C3}" dt="2024-09-24T09:46:20.345" v="139" actId="26606"/>
          <ac:spMkLst>
            <pc:docMk/>
            <pc:sldMk cId="3082638927" sldId="266"/>
            <ac:spMk id="9" creationId="{AE2B703B-46F9-481A-A605-82E2A828C4FA}"/>
          </ac:spMkLst>
        </pc:spChg>
        <pc:spChg chg="add del">
          <ac:chgData name="Ms. Ch. Pushya" userId="d4eaa08e-274a-4df2-b83c-efcf6595eb5c" providerId="ADAL" clId="{B9024843-ACBC-4B6E-A619-2030692354C3}" dt="2024-09-24T09:46:47.566" v="145" actId="26606"/>
          <ac:spMkLst>
            <pc:docMk/>
            <pc:sldMk cId="3082638927" sldId="266"/>
            <ac:spMk id="10" creationId="{DAAE4CDD-124C-4DCF-9584-B6033B545DD5}"/>
          </ac:spMkLst>
        </pc:spChg>
        <pc:spChg chg="add del">
          <ac:chgData name="Ms. Ch. Pushya" userId="d4eaa08e-274a-4df2-b83c-efcf6595eb5c" providerId="ADAL" clId="{B9024843-ACBC-4B6E-A619-2030692354C3}" dt="2024-09-24T09:46:20.345" v="139" actId="26606"/>
          <ac:spMkLst>
            <pc:docMk/>
            <pc:sldMk cId="3082638927" sldId="266"/>
            <ac:spMk id="11" creationId="{F13BE4D7-0C3D-4906-B230-A1C5B4665CCF}"/>
          </ac:spMkLst>
        </pc:spChg>
        <pc:spChg chg="add del">
          <ac:chgData name="Ms. Ch. Pushya" userId="d4eaa08e-274a-4df2-b83c-efcf6595eb5c" providerId="ADAL" clId="{B9024843-ACBC-4B6E-A619-2030692354C3}" dt="2024-09-24T09:46:47.566" v="145" actId="26606"/>
          <ac:spMkLst>
            <pc:docMk/>
            <pc:sldMk cId="3082638927" sldId="266"/>
            <ac:spMk id="12" creationId="{081E4A58-353D-44AE-B2FC-2A74E2E400F7}"/>
          </ac:spMkLst>
        </pc:spChg>
        <pc:spChg chg="add del">
          <ac:chgData name="Ms. Ch. Pushya" userId="d4eaa08e-274a-4df2-b83c-efcf6595eb5c" providerId="ADAL" clId="{B9024843-ACBC-4B6E-A619-2030692354C3}" dt="2024-09-24T09:46:23.107" v="141" actId="26606"/>
          <ac:spMkLst>
            <pc:docMk/>
            <pc:sldMk cId="3082638927" sldId="266"/>
            <ac:spMk id="13" creationId="{AE2B703B-46F9-481A-A605-82E2A828C4FA}"/>
          </ac:spMkLst>
        </pc:spChg>
        <pc:spChg chg="add del">
          <ac:chgData name="Ms. Ch. Pushya" userId="d4eaa08e-274a-4df2-b83c-efcf6595eb5c" providerId="ADAL" clId="{B9024843-ACBC-4B6E-A619-2030692354C3}" dt="2024-09-24T09:46:23.107" v="141" actId="26606"/>
          <ac:spMkLst>
            <pc:docMk/>
            <pc:sldMk cId="3082638927" sldId="266"/>
            <ac:spMk id="14" creationId="{F13BE4D7-0C3D-4906-B230-A1C5B4665CCF}"/>
          </ac:spMkLst>
        </pc:spChg>
        <pc:spChg chg="add del">
          <ac:chgData name="Ms. Ch. Pushya" userId="d4eaa08e-274a-4df2-b83c-efcf6595eb5c" providerId="ADAL" clId="{B9024843-ACBC-4B6E-A619-2030692354C3}" dt="2024-09-24T09:46:32.949" v="143" actId="26606"/>
          <ac:spMkLst>
            <pc:docMk/>
            <pc:sldMk cId="3082638927" sldId="266"/>
            <ac:spMk id="17" creationId="{BACC6370-2D7E-4714-9D71-7542949D7D5D}"/>
          </ac:spMkLst>
        </pc:spChg>
        <pc:spChg chg="add del">
          <ac:chgData name="Ms. Ch. Pushya" userId="d4eaa08e-274a-4df2-b83c-efcf6595eb5c" providerId="ADAL" clId="{B9024843-ACBC-4B6E-A619-2030692354C3}" dt="2024-09-24T09:46:32.949" v="143" actId="26606"/>
          <ac:spMkLst>
            <pc:docMk/>
            <pc:sldMk cId="3082638927" sldId="266"/>
            <ac:spMk id="18" creationId="{F68B3F68-107C-434F-AA38-110D5EA91B85}"/>
          </ac:spMkLst>
        </pc:spChg>
        <pc:spChg chg="add del">
          <ac:chgData name="Ms. Ch. Pushya" userId="d4eaa08e-274a-4df2-b83c-efcf6595eb5c" providerId="ADAL" clId="{B9024843-ACBC-4B6E-A619-2030692354C3}" dt="2024-09-24T09:46:32.949" v="143" actId="26606"/>
          <ac:spMkLst>
            <pc:docMk/>
            <pc:sldMk cId="3082638927" sldId="266"/>
            <ac:spMk id="19" creationId="{AAD0DBB9-1A4B-4391-81D4-CB19F9AB918A}"/>
          </ac:spMkLst>
        </pc:spChg>
        <pc:spChg chg="add del">
          <ac:chgData name="Ms. Ch. Pushya" userId="d4eaa08e-274a-4df2-b83c-efcf6595eb5c" providerId="ADAL" clId="{B9024843-ACBC-4B6E-A619-2030692354C3}" dt="2024-09-24T09:46:32.949" v="143" actId="26606"/>
          <ac:spMkLst>
            <pc:docMk/>
            <pc:sldMk cId="3082638927" sldId="266"/>
            <ac:spMk id="20" creationId="{063BBA22-50EA-4C4D-BE05-F1CE4E63AA56}"/>
          </ac:spMkLst>
        </pc:spChg>
        <pc:spChg chg="add del">
          <ac:chgData name="Ms. Ch. Pushya" userId="d4eaa08e-274a-4df2-b83c-efcf6595eb5c" providerId="ADAL" clId="{B9024843-ACBC-4B6E-A619-2030692354C3}" dt="2024-09-24T09:46:47.566" v="145" actId="26606"/>
          <ac:spMkLst>
            <pc:docMk/>
            <pc:sldMk cId="3082638927" sldId="266"/>
            <ac:spMk id="23" creationId="{E4309EA2-11F3-4236-8719-24F0E9898722}"/>
          </ac:spMkLst>
        </pc:spChg>
        <pc:spChg chg="add del">
          <ac:chgData name="Ms. Ch. Pushya" userId="d4eaa08e-274a-4df2-b83c-efcf6595eb5c" providerId="ADAL" clId="{B9024843-ACBC-4B6E-A619-2030692354C3}" dt="2024-09-24T09:46:49.697" v="147" actId="26606"/>
          <ac:spMkLst>
            <pc:docMk/>
            <pc:sldMk cId="3082638927" sldId="266"/>
            <ac:spMk id="25" creationId="{BACC6370-2D7E-4714-9D71-7542949D7D5D}"/>
          </ac:spMkLst>
        </pc:spChg>
        <pc:spChg chg="add del">
          <ac:chgData name="Ms. Ch. Pushya" userId="d4eaa08e-274a-4df2-b83c-efcf6595eb5c" providerId="ADAL" clId="{B9024843-ACBC-4B6E-A619-2030692354C3}" dt="2024-09-24T09:46:49.697" v="147" actId="26606"/>
          <ac:spMkLst>
            <pc:docMk/>
            <pc:sldMk cId="3082638927" sldId="266"/>
            <ac:spMk id="26" creationId="{F68B3F68-107C-434F-AA38-110D5EA91B85}"/>
          </ac:spMkLst>
        </pc:spChg>
        <pc:spChg chg="add del">
          <ac:chgData name="Ms. Ch. Pushya" userId="d4eaa08e-274a-4df2-b83c-efcf6595eb5c" providerId="ADAL" clId="{B9024843-ACBC-4B6E-A619-2030692354C3}" dt="2024-09-24T09:46:49.697" v="147" actId="26606"/>
          <ac:spMkLst>
            <pc:docMk/>
            <pc:sldMk cId="3082638927" sldId="266"/>
            <ac:spMk id="27" creationId="{AAD0DBB9-1A4B-4391-81D4-CB19F9AB918A}"/>
          </ac:spMkLst>
        </pc:spChg>
        <pc:spChg chg="add del">
          <ac:chgData name="Ms. Ch. Pushya" userId="d4eaa08e-274a-4df2-b83c-efcf6595eb5c" providerId="ADAL" clId="{B9024843-ACBC-4B6E-A619-2030692354C3}" dt="2024-09-24T09:46:49.697" v="147" actId="26606"/>
          <ac:spMkLst>
            <pc:docMk/>
            <pc:sldMk cId="3082638927" sldId="266"/>
            <ac:spMk id="28" creationId="{063BBA22-50EA-4C4D-BE05-F1CE4E63AA56}"/>
          </ac:spMkLst>
        </pc:spChg>
        <pc:spChg chg="add del">
          <ac:chgData name="Ms. Ch. Pushya" userId="d4eaa08e-274a-4df2-b83c-efcf6595eb5c" providerId="ADAL" clId="{B9024843-ACBC-4B6E-A619-2030692354C3}" dt="2024-09-24T09:46:54.856" v="149" actId="26606"/>
          <ac:spMkLst>
            <pc:docMk/>
            <pc:sldMk cId="3082638927" sldId="266"/>
            <ac:spMk id="31" creationId="{AE2B703B-46F9-481A-A605-82E2A828C4FA}"/>
          </ac:spMkLst>
        </pc:spChg>
        <pc:spChg chg="add del">
          <ac:chgData name="Ms. Ch. Pushya" userId="d4eaa08e-274a-4df2-b83c-efcf6595eb5c" providerId="ADAL" clId="{B9024843-ACBC-4B6E-A619-2030692354C3}" dt="2024-09-24T09:46:54.856" v="149" actId="26606"/>
          <ac:spMkLst>
            <pc:docMk/>
            <pc:sldMk cId="3082638927" sldId="266"/>
            <ac:spMk id="32" creationId="{F13BE4D7-0C3D-4906-B230-A1C5B4665CCF}"/>
          </ac:spMkLst>
        </pc:spChg>
        <pc:graphicFrameChg chg="add del">
          <ac:chgData name="Ms. Ch. Pushya" userId="d4eaa08e-274a-4df2-b83c-efcf6595eb5c" providerId="ADAL" clId="{B9024843-ACBC-4B6E-A619-2030692354C3}" dt="2024-09-24T09:46:20.345" v="139" actId="26606"/>
          <ac:graphicFrameMkLst>
            <pc:docMk/>
            <pc:sldMk cId="3082638927" sldId="266"/>
            <ac:graphicFrameMk id="5" creationId="{D83BCA8E-F867-DFC8-1D15-44A8E792CB94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9:46:23.107" v="141" actId="26606"/>
          <ac:graphicFrameMkLst>
            <pc:docMk/>
            <pc:sldMk cId="3082638927" sldId="266"/>
            <ac:graphicFrameMk id="15" creationId="{A388EBB7-C0C6-ED83-B983-FD2A1B78CAFC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9:46:32.949" v="143" actId="26606"/>
          <ac:graphicFrameMkLst>
            <pc:docMk/>
            <pc:sldMk cId="3082638927" sldId="266"/>
            <ac:graphicFrameMk id="21" creationId="{3CA4D036-1608-0A58-227F-D461E6E7DEDF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9:46:49.697" v="147" actId="26606"/>
          <ac:graphicFrameMkLst>
            <pc:docMk/>
            <pc:sldMk cId="3082638927" sldId="266"/>
            <ac:graphicFrameMk id="29" creationId="{3CA4D036-1608-0A58-227F-D461E6E7DEDF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9:46:54.856" v="149" actId="26606"/>
          <ac:graphicFrameMkLst>
            <pc:docMk/>
            <pc:sldMk cId="3082638927" sldId="266"/>
            <ac:graphicFrameMk id="33" creationId="{A388EBB7-C0C6-ED83-B983-FD2A1B78CAFC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9:46:56.884" v="151" actId="26606"/>
          <ac:graphicFrameMkLst>
            <pc:docMk/>
            <pc:sldMk cId="3082638927" sldId="266"/>
            <ac:graphicFrameMk id="35" creationId="{053CD85B-5BB3-A3C8-4C9A-A932540E6226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09:47:00.760" v="153" actId="26606"/>
          <ac:graphicFrameMkLst>
            <pc:docMk/>
            <pc:sldMk cId="3082638927" sldId="266"/>
            <ac:graphicFrameMk id="37" creationId="{CA0C036E-690A-DEAA-1ACC-C0F12C628270}"/>
          </ac:graphicFrameMkLst>
        </pc:graphicFrameChg>
        <pc:graphicFrameChg chg="add mod modGraphic">
          <ac:chgData name="Ms. Ch. Pushya" userId="d4eaa08e-274a-4df2-b83c-efcf6595eb5c" providerId="ADAL" clId="{B9024843-ACBC-4B6E-A619-2030692354C3}" dt="2024-09-24T09:47:11.184" v="156" actId="403"/>
          <ac:graphicFrameMkLst>
            <pc:docMk/>
            <pc:sldMk cId="3082638927" sldId="266"/>
            <ac:graphicFrameMk id="39" creationId="{C6EE76F0-9C03-7B9D-3D25-1CF302CF04E3}"/>
          </ac:graphicFrameMkLst>
        </pc:graphicFrameChg>
      </pc:sldChg>
      <pc:sldChg chg="addSp modSp mod setBg">
        <pc:chgData name="Ms. Ch. Pushya" userId="d4eaa08e-274a-4df2-b83c-efcf6595eb5c" providerId="ADAL" clId="{B9024843-ACBC-4B6E-A619-2030692354C3}" dt="2024-09-24T09:47:27.221" v="157" actId="26606"/>
        <pc:sldMkLst>
          <pc:docMk/>
          <pc:sldMk cId="1864552613" sldId="267"/>
        </pc:sldMkLst>
        <pc:spChg chg="mod">
          <ac:chgData name="Ms. Ch. Pushya" userId="d4eaa08e-274a-4df2-b83c-efcf6595eb5c" providerId="ADAL" clId="{B9024843-ACBC-4B6E-A619-2030692354C3}" dt="2024-09-24T09:47:27.221" v="157" actId="26606"/>
          <ac:spMkLst>
            <pc:docMk/>
            <pc:sldMk cId="1864552613" sldId="267"/>
            <ac:spMk id="2" creationId="{D02FC618-440D-4752-8ADD-15B599B32CF7}"/>
          </ac:spMkLst>
        </pc:spChg>
        <pc:spChg chg="mod">
          <ac:chgData name="Ms. Ch. Pushya" userId="d4eaa08e-274a-4df2-b83c-efcf6595eb5c" providerId="ADAL" clId="{B9024843-ACBC-4B6E-A619-2030692354C3}" dt="2024-09-24T09:47:27.221" v="157" actId="26606"/>
          <ac:spMkLst>
            <pc:docMk/>
            <pc:sldMk cId="1864552613" sldId="267"/>
            <ac:spMk id="3" creationId="{95D5D6BC-31BB-4A5F-952B-E8C7B5561D8A}"/>
          </ac:spMkLst>
        </pc:spChg>
        <pc:spChg chg="add">
          <ac:chgData name="Ms. Ch. Pushya" userId="d4eaa08e-274a-4df2-b83c-efcf6595eb5c" providerId="ADAL" clId="{B9024843-ACBC-4B6E-A619-2030692354C3}" dt="2024-09-24T09:47:27.221" v="157" actId="26606"/>
          <ac:spMkLst>
            <pc:docMk/>
            <pc:sldMk cId="1864552613" sldId="267"/>
            <ac:spMk id="8" creationId="{C2554CA6-288E-4202-BC52-2E5A8F0C0AED}"/>
          </ac:spMkLst>
        </pc:spChg>
        <pc:spChg chg="add">
          <ac:chgData name="Ms. Ch. Pushya" userId="d4eaa08e-274a-4df2-b83c-efcf6595eb5c" providerId="ADAL" clId="{B9024843-ACBC-4B6E-A619-2030692354C3}" dt="2024-09-24T09:47:27.221" v="157" actId="26606"/>
          <ac:spMkLst>
            <pc:docMk/>
            <pc:sldMk cId="1864552613" sldId="267"/>
            <ac:spMk id="10" creationId="{B10BB131-AC8E-4A8E-A5D1-36260F720C3B}"/>
          </ac:spMkLst>
        </pc:spChg>
        <pc:spChg chg="add">
          <ac:chgData name="Ms. Ch. Pushya" userId="d4eaa08e-274a-4df2-b83c-efcf6595eb5c" providerId="ADAL" clId="{B9024843-ACBC-4B6E-A619-2030692354C3}" dt="2024-09-24T09:47:27.221" v="157" actId="26606"/>
          <ac:spMkLst>
            <pc:docMk/>
            <pc:sldMk cId="1864552613" sldId="267"/>
            <ac:spMk id="12" creationId="{5B7778FC-632E-4DCA-A7CB-0D7731CCF970}"/>
          </ac:spMkLst>
        </pc:spChg>
        <pc:spChg chg="add">
          <ac:chgData name="Ms. Ch. Pushya" userId="d4eaa08e-274a-4df2-b83c-efcf6595eb5c" providerId="ADAL" clId="{B9024843-ACBC-4B6E-A619-2030692354C3}" dt="2024-09-24T09:47:27.221" v="157" actId="26606"/>
          <ac:spMkLst>
            <pc:docMk/>
            <pc:sldMk cId="1864552613" sldId="267"/>
            <ac:spMk id="14" creationId="{FA23A907-97FB-4A8F-880A-DD77401C4296}"/>
          </ac:spMkLst>
        </pc:spChg>
      </pc:sldChg>
      <pc:sldChg chg="addSp delSp modSp">
        <pc:chgData name="Ms. Ch. Pushya" userId="d4eaa08e-274a-4df2-b83c-efcf6595eb5c" providerId="ADAL" clId="{B9024843-ACBC-4B6E-A619-2030692354C3}" dt="2024-09-24T06:26:03.218" v="18" actId="2711"/>
        <pc:sldMkLst>
          <pc:docMk/>
          <pc:sldMk cId="1234780188" sldId="268"/>
        </pc:sldMkLst>
        <pc:spChg chg="del">
          <ac:chgData name="Ms. Ch. Pushya" userId="d4eaa08e-274a-4df2-b83c-efcf6595eb5c" providerId="ADAL" clId="{B9024843-ACBC-4B6E-A619-2030692354C3}" dt="2024-09-24T06:22:17.364" v="3" actId="12084"/>
          <ac:spMkLst>
            <pc:docMk/>
            <pc:sldMk cId="1234780188" sldId="268"/>
            <ac:spMk id="3" creationId="{8B4B5356-FA4B-4EFA-BF56-3D794E6BD058}"/>
          </ac:spMkLst>
        </pc:spChg>
        <pc:graphicFrameChg chg="add mod">
          <ac:chgData name="Ms. Ch. Pushya" userId="d4eaa08e-274a-4df2-b83c-efcf6595eb5c" providerId="ADAL" clId="{B9024843-ACBC-4B6E-A619-2030692354C3}" dt="2024-09-24T06:26:03.218" v="18" actId="2711"/>
          <ac:graphicFrameMkLst>
            <pc:docMk/>
            <pc:sldMk cId="1234780188" sldId="268"/>
            <ac:graphicFrameMk id="2" creationId="{6DCF8613-54B2-246E-6EEA-8E97626ABCBD}"/>
          </ac:graphicFrameMkLst>
        </pc:graphicFrameChg>
      </pc:sldChg>
      <pc:sldChg chg="del">
        <pc:chgData name="Ms. Ch. Pushya" userId="d4eaa08e-274a-4df2-b83c-efcf6595eb5c" providerId="ADAL" clId="{B9024843-ACBC-4B6E-A619-2030692354C3}" dt="2024-09-24T06:24:19.481" v="8" actId="47"/>
        <pc:sldMkLst>
          <pc:docMk/>
          <pc:sldMk cId="330462076" sldId="270"/>
        </pc:sldMkLst>
      </pc:sldChg>
      <pc:sldChg chg="del">
        <pc:chgData name="Ms. Ch. Pushya" userId="d4eaa08e-274a-4df2-b83c-efcf6595eb5c" providerId="ADAL" clId="{B9024843-ACBC-4B6E-A619-2030692354C3}" dt="2024-09-24T06:24:18.448" v="6" actId="47"/>
        <pc:sldMkLst>
          <pc:docMk/>
          <pc:sldMk cId="2050514922" sldId="271"/>
        </pc:sldMkLst>
      </pc:sldChg>
      <pc:sldChg chg="del">
        <pc:chgData name="Ms. Ch. Pushya" userId="d4eaa08e-274a-4df2-b83c-efcf6595eb5c" providerId="ADAL" clId="{B9024843-ACBC-4B6E-A619-2030692354C3}" dt="2024-09-24T06:24:18.792" v="7" actId="47"/>
        <pc:sldMkLst>
          <pc:docMk/>
          <pc:sldMk cId="417013930" sldId="272"/>
        </pc:sldMkLst>
      </pc:sldChg>
      <pc:sldChg chg="addSp delSp modSp del mod setBg">
        <pc:chgData name="Ms. Ch. Pushya" userId="d4eaa08e-274a-4df2-b83c-efcf6595eb5c" providerId="ADAL" clId="{B9024843-ACBC-4B6E-A619-2030692354C3}" dt="2024-09-24T06:24:17.737" v="5" actId="47"/>
        <pc:sldMkLst>
          <pc:docMk/>
          <pc:sldMk cId="3586247450" sldId="273"/>
        </pc:sldMkLst>
        <pc:spChg chg="mod">
          <ac:chgData name="Ms. Ch. Pushya" userId="d4eaa08e-274a-4df2-b83c-efcf6595eb5c" providerId="ADAL" clId="{B9024843-ACBC-4B6E-A619-2030692354C3}" dt="2024-09-24T06:22:26.095" v="4" actId="26606"/>
          <ac:spMkLst>
            <pc:docMk/>
            <pc:sldMk cId="3586247450" sldId="273"/>
            <ac:spMk id="2" creationId="{2B47BA51-D527-4B75-8A36-42B9BD3D8596}"/>
          </ac:spMkLst>
        </pc:spChg>
        <pc:spChg chg="del">
          <ac:chgData name="Ms. Ch. Pushya" userId="d4eaa08e-274a-4df2-b83c-efcf6595eb5c" providerId="ADAL" clId="{B9024843-ACBC-4B6E-A619-2030692354C3}" dt="2024-09-24T06:22:26.095" v="4" actId="26606"/>
          <ac:spMkLst>
            <pc:docMk/>
            <pc:sldMk cId="3586247450" sldId="273"/>
            <ac:spMk id="3" creationId="{80B522C1-2E2C-4FA7-A15B-BB704F492554}"/>
          </ac:spMkLst>
        </pc:spChg>
        <pc:spChg chg="add">
          <ac:chgData name="Ms. Ch. Pushya" userId="d4eaa08e-274a-4df2-b83c-efcf6595eb5c" providerId="ADAL" clId="{B9024843-ACBC-4B6E-A619-2030692354C3}" dt="2024-09-24T06:22:26.095" v="4" actId="26606"/>
          <ac:spMkLst>
            <pc:docMk/>
            <pc:sldMk cId="3586247450" sldId="273"/>
            <ac:spMk id="9" creationId="{0C541B88-1AE9-40C3-AFD5-967787C1979F}"/>
          </ac:spMkLst>
        </pc:spChg>
        <pc:spChg chg="add">
          <ac:chgData name="Ms. Ch. Pushya" userId="d4eaa08e-274a-4df2-b83c-efcf6595eb5c" providerId="ADAL" clId="{B9024843-ACBC-4B6E-A619-2030692354C3}" dt="2024-09-24T06:22:26.095" v="4" actId="26606"/>
          <ac:spMkLst>
            <pc:docMk/>
            <pc:sldMk cId="3586247450" sldId="273"/>
            <ac:spMk id="11" creationId="{E5F17139-31EE-46AC-B04F-DBBD852DD6CB}"/>
          </ac:spMkLst>
        </pc:spChg>
        <pc:spChg chg="add">
          <ac:chgData name="Ms. Ch. Pushya" userId="d4eaa08e-274a-4df2-b83c-efcf6595eb5c" providerId="ADAL" clId="{B9024843-ACBC-4B6E-A619-2030692354C3}" dt="2024-09-24T06:22:26.095" v="4" actId="26606"/>
          <ac:spMkLst>
            <pc:docMk/>
            <pc:sldMk cId="3586247450" sldId="273"/>
            <ac:spMk id="17" creationId="{89D16701-DA76-4F72-BB63-E2C3FFBDFE0F}"/>
          </ac:spMkLst>
        </pc:spChg>
        <pc:spChg chg="add">
          <ac:chgData name="Ms. Ch. Pushya" userId="d4eaa08e-274a-4df2-b83c-efcf6595eb5c" providerId="ADAL" clId="{B9024843-ACBC-4B6E-A619-2030692354C3}" dt="2024-09-24T06:22:26.095" v="4" actId="26606"/>
          <ac:spMkLst>
            <pc:docMk/>
            <pc:sldMk cId="3586247450" sldId="273"/>
            <ac:spMk id="19" creationId="{1CC28BE1-9DC6-43FE-9582-39F091098D77}"/>
          </ac:spMkLst>
        </pc:spChg>
        <pc:grpChg chg="add">
          <ac:chgData name="Ms. Ch. Pushya" userId="d4eaa08e-274a-4df2-b83c-efcf6595eb5c" providerId="ADAL" clId="{B9024843-ACBC-4B6E-A619-2030692354C3}" dt="2024-09-24T06:22:26.095" v="4" actId="26606"/>
          <ac:grpSpMkLst>
            <pc:docMk/>
            <pc:sldMk cId="3586247450" sldId="273"/>
            <ac:grpSpMk id="13" creationId="{7CF625D3-71A3-4F30-A096-8EF334E959D0}"/>
          </ac:grpSpMkLst>
        </pc:grpChg>
        <pc:grpChg chg="add">
          <ac:chgData name="Ms. Ch. Pushya" userId="d4eaa08e-274a-4df2-b83c-efcf6595eb5c" providerId="ADAL" clId="{B9024843-ACBC-4B6E-A619-2030692354C3}" dt="2024-09-24T06:22:26.095" v="4" actId="26606"/>
          <ac:grpSpMkLst>
            <pc:docMk/>
            <pc:sldMk cId="3586247450" sldId="273"/>
            <ac:grpSpMk id="21" creationId="{AF9AF3F3-CE0C-4125-BDD7-346487FA0B40}"/>
          </ac:grpSpMkLst>
        </pc:grpChg>
        <pc:graphicFrameChg chg="add">
          <ac:chgData name="Ms. Ch. Pushya" userId="d4eaa08e-274a-4df2-b83c-efcf6595eb5c" providerId="ADAL" clId="{B9024843-ACBC-4B6E-A619-2030692354C3}" dt="2024-09-24T06:22:26.095" v="4" actId="26606"/>
          <ac:graphicFrameMkLst>
            <pc:docMk/>
            <pc:sldMk cId="3586247450" sldId="273"/>
            <ac:graphicFrameMk id="5" creationId="{8C7F522D-5AFC-B13A-D5FB-5611F89C7C90}"/>
          </ac:graphicFrameMkLst>
        </pc:graphicFrameChg>
      </pc:sldChg>
      <pc:sldChg chg="modSp mod">
        <pc:chgData name="Ms. Ch. Pushya" userId="d4eaa08e-274a-4df2-b83c-efcf6595eb5c" providerId="ADAL" clId="{B9024843-ACBC-4B6E-A619-2030692354C3}" dt="2024-09-24T09:49:16.176" v="223" actId="6549"/>
        <pc:sldMkLst>
          <pc:docMk/>
          <pc:sldMk cId="3621523539" sldId="275"/>
        </pc:sldMkLst>
        <pc:spChg chg="mod">
          <ac:chgData name="Ms. Ch. Pushya" userId="d4eaa08e-274a-4df2-b83c-efcf6595eb5c" providerId="ADAL" clId="{B9024843-ACBC-4B6E-A619-2030692354C3}" dt="2024-09-24T09:49:16.176" v="223" actId="6549"/>
          <ac:spMkLst>
            <pc:docMk/>
            <pc:sldMk cId="3621523539" sldId="275"/>
            <ac:spMk id="3" creationId="{687B99D8-7830-4B65-B7EE-6059B77EC4B7}"/>
          </ac:spMkLst>
        </pc:spChg>
      </pc:sldChg>
      <pc:sldChg chg="addSp delSp modSp mod setBg">
        <pc:chgData name="Ms. Ch. Pushya" userId="d4eaa08e-274a-4df2-b83c-efcf6595eb5c" providerId="ADAL" clId="{B9024843-ACBC-4B6E-A619-2030692354C3}" dt="2024-09-24T09:52:15.460" v="243" actId="207"/>
        <pc:sldMkLst>
          <pc:docMk/>
          <pc:sldMk cId="3985440628" sldId="277"/>
        </pc:sldMkLst>
        <pc:spChg chg="mod">
          <ac:chgData name="Ms. Ch. Pushya" userId="d4eaa08e-274a-4df2-b83c-efcf6595eb5c" providerId="ADAL" clId="{B9024843-ACBC-4B6E-A619-2030692354C3}" dt="2024-09-24T09:50:26.823" v="228" actId="26606"/>
          <ac:spMkLst>
            <pc:docMk/>
            <pc:sldMk cId="3985440628" sldId="277"/>
            <ac:spMk id="2" creationId="{672490B3-0F3C-4B5C-9760-B722A9614D12}"/>
          </ac:spMkLst>
        </pc:spChg>
        <pc:spChg chg="del">
          <ac:chgData name="Ms. Ch. Pushya" userId="d4eaa08e-274a-4df2-b83c-efcf6595eb5c" providerId="ADAL" clId="{B9024843-ACBC-4B6E-A619-2030692354C3}" dt="2024-09-24T09:49:52.024" v="225" actId="26606"/>
          <ac:spMkLst>
            <pc:docMk/>
            <pc:sldMk cId="3985440628" sldId="277"/>
            <ac:spMk id="3" creationId="{DEEA70AC-371F-4324-8F55-61A8E6EC23A8}"/>
          </ac:spMkLst>
        </pc:spChg>
        <pc:spChg chg="add del">
          <ac:chgData name="Ms. Ch. Pushya" userId="d4eaa08e-274a-4df2-b83c-efcf6595eb5c" providerId="ADAL" clId="{B9024843-ACBC-4B6E-A619-2030692354C3}" dt="2024-09-24T09:50:26.823" v="228" actId="26606"/>
          <ac:spMkLst>
            <pc:docMk/>
            <pc:sldMk cId="3985440628" sldId="277"/>
            <ac:spMk id="9" creationId="{53B021B3-DE93-4AB7-8A18-CF5F1CED88B8}"/>
          </ac:spMkLst>
        </pc:spChg>
        <pc:spChg chg="add del">
          <ac:chgData name="Ms. Ch. Pushya" userId="d4eaa08e-274a-4df2-b83c-efcf6595eb5c" providerId="ADAL" clId="{B9024843-ACBC-4B6E-A619-2030692354C3}" dt="2024-09-24T09:50:26.823" v="228" actId="26606"/>
          <ac:spMkLst>
            <pc:docMk/>
            <pc:sldMk cId="3985440628" sldId="277"/>
            <ac:spMk id="11" creationId="{52D502E5-F6B4-4D58-B4AE-FC466FF15EE8}"/>
          </ac:spMkLst>
        </pc:spChg>
        <pc:spChg chg="add del">
          <ac:chgData name="Ms. Ch. Pushya" userId="d4eaa08e-274a-4df2-b83c-efcf6595eb5c" providerId="ADAL" clId="{B9024843-ACBC-4B6E-A619-2030692354C3}" dt="2024-09-24T09:50:26.823" v="228" actId="26606"/>
          <ac:spMkLst>
            <pc:docMk/>
            <pc:sldMk cId="3985440628" sldId="277"/>
            <ac:spMk id="13" creationId="{9DECDBF4-02B6-4BB4-B65B-B8107AD6A9E8}"/>
          </ac:spMkLst>
        </pc:spChg>
        <pc:spChg chg="add">
          <ac:chgData name="Ms. Ch. Pushya" userId="d4eaa08e-274a-4df2-b83c-efcf6595eb5c" providerId="ADAL" clId="{B9024843-ACBC-4B6E-A619-2030692354C3}" dt="2024-09-24T09:50:26.823" v="228" actId="26606"/>
          <ac:spMkLst>
            <pc:docMk/>
            <pc:sldMk cId="3985440628" sldId="277"/>
            <ac:spMk id="18" creationId="{955A2079-FA98-4876-80F0-72364A7D2EA4}"/>
          </ac:spMkLst>
        </pc:spChg>
        <pc:graphicFrameChg chg="add mod modGraphic">
          <ac:chgData name="Ms. Ch. Pushya" userId="d4eaa08e-274a-4df2-b83c-efcf6595eb5c" providerId="ADAL" clId="{B9024843-ACBC-4B6E-A619-2030692354C3}" dt="2024-09-24T09:52:15.460" v="243" actId="207"/>
          <ac:graphicFrameMkLst>
            <pc:docMk/>
            <pc:sldMk cId="3985440628" sldId="277"/>
            <ac:graphicFrameMk id="5" creationId="{D7DA24A7-63F7-DED2-3ADF-468C3E3CB6A6}"/>
          </ac:graphicFrameMkLst>
        </pc:graphicFrameChg>
      </pc:sldChg>
      <pc:sldChg chg="addSp modSp mod setBg">
        <pc:chgData name="Ms. Ch. Pushya" userId="d4eaa08e-274a-4df2-b83c-efcf6595eb5c" providerId="ADAL" clId="{B9024843-ACBC-4B6E-A619-2030692354C3}" dt="2024-09-24T10:00:04.525" v="278" actId="27636"/>
        <pc:sldMkLst>
          <pc:docMk/>
          <pc:sldMk cId="3955091254" sldId="278"/>
        </pc:sldMkLst>
        <pc:spChg chg="mod">
          <ac:chgData name="Ms. Ch. Pushya" userId="d4eaa08e-274a-4df2-b83c-efcf6595eb5c" providerId="ADAL" clId="{B9024843-ACBC-4B6E-A619-2030692354C3}" dt="2024-09-24T09:59:48.148" v="268" actId="26606"/>
          <ac:spMkLst>
            <pc:docMk/>
            <pc:sldMk cId="3955091254" sldId="278"/>
            <ac:spMk id="2" creationId="{39BDD8F2-D27C-4F1D-A1A2-CE34C180D451}"/>
          </ac:spMkLst>
        </pc:spChg>
        <pc:spChg chg="mod">
          <ac:chgData name="Ms. Ch. Pushya" userId="d4eaa08e-274a-4df2-b83c-efcf6595eb5c" providerId="ADAL" clId="{B9024843-ACBC-4B6E-A619-2030692354C3}" dt="2024-09-24T10:00:04.525" v="278" actId="27636"/>
          <ac:spMkLst>
            <pc:docMk/>
            <pc:sldMk cId="3955091254" sldId="278"/>
            <ac:spMk id="3" creationId="{E6716824-B228-46D3-9616-4DEF6EC2FAD0}"/>
          </ac:spMkLst>
        </pc:spChg>
        <pc:spChg chg="add">
          <ac:chgData name="Ms. Ch. Pushya" userId="d4eaa08e-274a-4df2-b83c-efcf6595eb5c" providerId="ADAL" clId="{B9024843-ACBC-4B6E-A619-2030692354C3}" dt="2024-09-24T09:59:48.148" v="268" actId="26606"/>
          <ac:spMkLst>
            <pc:docMk/>
            <pc:sldMk cId="3955091254" sldId="278"/>
            <ac:spMk id="8" creationId="{907EF6B7-1338-4443-8C46-6A318D952DFD}"/>
          </ac:spMkLst>
        </pc:spChg>
        <pc:spChg chg="add">
          <ac:chgData name="Ms. Ch. Pushya" userId="d4eaa08e-274a-4df2-b83c-efcf6595eb5c" providerId="ADAL" clId="{B9024843-ACBC-4B6E-A619-2030692354C3}" dt="2024-09-24T09:59:48.148" v="268" actId="26606"/>
          <ac:spMkLst>
            <pc:docMk/>
            <pc:sldMk cId="3955091254" sldId="278"/>
            <ac:spMk id="10" creationId="{DAAE4CDD-124C-4DCF-9584-B6033B545DD5}"/>
          </ac:spMkLst>
        </pc:spChg>
        <pc:spChg chg="add">
          <ac:chgData name="Ms. Ch. Pushya" userId="d4eaa08e-274a-4df2-b83c-efcf6595eb5c" providerId="ADAL" clId="{B9024843-ACBC-4B6E-A619-2030692354C3}" dt="2024-09-24T09:59:48.148" v="268" actId="26606"/>
          <ac:spMkLst>
            <pc:docMk/>
            <pc:sldMk cId="3955091254" sldId="278"/>
            <ac:spMk id="12" creationId="{081E4A58-353D-44AE-B2FC-2A74E2E400F7}"/>
          </ac:spMkLst>
        </pc:spChg>
      </pc:sldChg>
      <pc:sldChg chg="addSp delSp modSp mod setBg">
        <pc:chgData name="Ms. Ch. Pushya" userId="d4eaa08e-274a-4df2-b83c-efcf6595eb5c" providerId="ADAL" clId="{B9024843-ACBC-4B6E-A619-2030692354C3}" dt="2024-09-24T10:02:19.489" v="302" actId="404"/>
        <pc:sldMkLst>
          <pc:docMk/>
          <pc:sldMk cId="3656923805" sldId="279"/>
        </pc:sldMkLst>
        <pc:spChg chg="mod">
          <ac:chgData name="Ms. Ch. Pushya" userId="d4eaa08e-274a-4df2-b83c-efcf6595eb5c" providerId="ADAL" clId="{B9024843-ACBC-4B6E-A619-2030692354C3}" dt="2024-09-24T10:01:40.489" v="291" actId="26606"/>
          <ac:spMkLst>
            <pc:docMk/>
            <pc:sldMk cId="3656923805" sldId="279"/>
            <ac:spMk id="2" creationId="{F167CE19-9724-42FC-87A1-587175044A41}"/>
          </ac:spMkLst>
        </pc:spChg>
        <pc:spChg chg="mod">
          <ac:chgData name="Ms. Ch. Pushya" userId="d4eaa08e-274a-4df2-b83c-efcf6595eb5c" providerId="ADAL" clId="{B9024843-ACBC-4B6E-A619-2030692354C3}" dt="2024-09-24T10:02:19.489" v="302" actId="404"/>
          <ac:spMkLst>
            <pc:docMk/>
            <pc:sldMk cId="3656923805" sldId="279"/>
            <ac:spMk id="3" creationId="{9D29EAE0-45A3-420F-A7C0-4D4D34E1845E}"/>
          </ac:spMkLst>
        </pc:spChg>
        <pc:spChg chg="add del">
          <ac:chgData name="Ms. Ch. Pushya" userId="d4eaa08e-274a-4df2-b83c-efcf6595eb5c" providerId="ADAL" clId="{B9024843-ACBC-4B6E-A619-2030692354C3}" dt="2024-09-24T10:01:16.829" v="280" actId="26606"/>
          <ac:spMkLst>
            <pc:docMk/>
            <pc:sldMk cId="3656923805" sldId="279"/>
            <ac:spMk id="8" creationId="{3AD318CC-E2A8-4E27-9548-A047A78999B1}"/>
          </ac:spMkLst>
        </pc:spChg>
        <pc:spChg chg="add del">
          <ac:chgData name="Ms. Ch. Pushya" userId="d4eaa08e-274a-4df2-b83c-efcf6595eb5c" providerId="ADAL" clId="{B9024843-ACBC-4B6E-A619-2030692354C3}" dt="2024-09-24T10:01:40.489" v="291" actId="26606"/>
          <ac:spMkLst>
            <pc:docMk/>
            <pc:sldMk cId="3656923805" sldId="279"/>
            <ac:spMk id="12" creationId="{5B7778FC-632E-4DCA-A7CB-0D7731CCF970}"/>
          </ac:spMkLst>
        </pc:spChg>
        <pc:spChg chg="add del">
          <ac:chgData name="Ms. Ch. Pushya" userId="d4eaa08e-274a-4df2-b83c-efcf6595eb5c" providerId="ADAL" clId="{B9024843-ACBC-4B6E-A619-2030692354C3}" dt="2024-09-24T10:01:16.829" v="280" actId="26606"/>
          <ac:spMkLst>
            <pc:docMk/>
            <pc:sldMk cId="3656923805" sldId="279"/>
            <ac:spMk id="14" creationId="{2C1BBA94-3F40-40AA-8BB9-E69E25E537C1}"/>
          </ac:spMkLst>
        </pc:spChg>
        <pc:spChg chg="add del">
          <ac:chgData name="Ms. Ch. Pushya" userId="d4eaa08e-274a-4df2-b83c-efcf6595eb5c" providerId="ADAL" clId="{B9024843-ACBC-4B6E-A619-2030692354C3}" dt="2024-09-24T10:01:40.489" v="291" actId="26606"/>
          <ac:spMkLst>
            <pc:docMk/>
            <pc:sldMk cId="3656923805" sldId="279"/>
            <ac:spMk id="16" creationId="{C2554CA6-288E-4202-BC52-2E5A8F0C0AED}"/>
          </ac:spMkLst>
        </pc:spChg>
        <pc:spChg chg="add del">
          <ac:chgData name="Ms. Ch. Pushya" userId="d4eaa08e-274a-4df2-b83c-efcf6595eb5c" providerId="ADAL" clId="{B9024843-ACBC-4B6E-A619-2030692354C3}" dt="2024-09-24T10:01:40.489" v="291" actId="26606"/>
          <ac:spMkLst>
            <pc:docMk/>
            <pc:sldMk cId="3656923805" sldId="279"/>
            <ac:spMk id="17" creationId="{B10BB131-AC8E-4A8E-A5D1-36260F720C3B}"/>
          </ac:spMkLst>
        </pc:spChg>
        <pc:spChg chg="add del">
          <ac:chgData name="Ms. Ch. Pushya" userId="d4eaa08e-274a-4df2-b83c-efcf6595eb5c" providerId="ADAL" clId="{B9024843-ACBC-4B6E-A619-2030692354C3}" dt="2024-09-24T10:01:40.489" v="291" actId="26606"/>
          <ac:spMkLst>
            <pc:docMk/>
            <pc:sldMk cId="3656923805" sldId="279"/>
            <ac:spMk id="18" creationId="{FA23A907-97FB-4A8F-880A-DD77401C4296}"/>
          </ac:spMkLst>
        </pc:spChg>
        <pc:spChg chg="add">
          <ac:chgData name="Ms. Ch. Pushya" userId="d4eaa08e-274a-4df2-b83c-efcf6595eb5c" providerId="ADAL" clId="{B9024843-ACBC-4B6E-A619-2030692354C3}" dt="2024-09-24T10:01:40.489" v="291" actId="26606"/>
          <ac:spMkLst>
            <pc:docMk/>
            <pc:sldMk cId="3656923805" sldId="279"/>
            <ac:spMk id="23" creationId="{907EF6B7-1338-4443-8C46-6A318D952DFD}"/>
          </ac:spMkLst>
        </pc:spChg>
        <pc:spChg chg="add">
          <ac:chgData name="Ms. Ch. Pushya" userId="d4eaa08e-274a-4df2-b83c-efcf6595eb5c" providerId="ADAL" clId="{B9024843-ACBC-4B6E-A619-2030692354C3}" dt="2024-09-24T10:01:40.489" v="291" actId="26606"/>
          <ac:spMkLst>
            <pc:docMk/>
            <pc:sldMk cId="3656923805" sldId="279"/>
            <ac:spMk id="25" creationId="{DAAE4CDD-124C-4DCF-9584-B6033B545DD5}"/>
          </ac:spMkLst>
        </pc:spChg>
        <pc:spChg chg="add">
          <ac:chgData name="Ms. Ch. Pushya" userId="d4eaa08e-274a-4df2-b83c-efcf6595eb5c" providerId="ADAL" clId="{B9024843-ACBC-4B6E-A619-2030692354C3}" dt="2024-09-24T10:01:40.489" v="291" actId="26606"/>
          <ac:spMkLst>
            <pc:docMk/>
            <pc:sldMk cId="3656923805" sldId="279"/>
            <ac:spMk id="27" creationId="{081E4A58-353D-44AE-B2FC-2A74E2E400F7}"/>
          </ac:spMkLst>
        </pc:spChg>
        <pc:grpChg chg="add del">
          <ac:chgData name="Ms. Ch. Pushya" userId="d4eaa08e-274a-4df2-b83c-efcf6595eb5c" providerId="ADAL" clId="{B9024843-ACBC-4B6E-A619-2030692354C3}" dt="2024-09-24T10:01:16.829" v="280" actId="26606"/>
          <ac:grpSpMkLst>
            <pc:docMk/>
            <pc:sldMk cId="3656923805" sldId="279"/>
            <ac:grpSpMk id="10" creationId="{B14B560F-9DD7-4302-A60B-EBD3EF59B073}"/>
          </ac:grpSpMkLst>
        </pc:grpChg>
      </pc:sldChg>
      <pc:sldChg chg="addSp modSp mod setBg">
        <pc:chgData name="Ms. Ch. Pushya" userId="d4eaa08e-274a-4df2-b83c-efcf6595eb5c" providerId="ADAL" clId="{B9024843-ACBC-4B6E-A619-2030692354C3}" dt="2024-09-24T10:04:05.586" v="307" actId="14100"/>
        <pc:sldMkLst>
          <pc:docMk/>
          <pc:sldMk cId="48140817" sldId="282"/>
        </pc:sldMkLst>
        <pc:spChg chg="mod">
          <ac:chgData name="Ms. Ch. Pushya" userId="d4eaa08e-274a-4df2-b83c-efcf6595eb5c" providerId="ADAL" clId="{B9024843-ACBC-4B6E-A619-2030692354C3}" dt="2024-09-24T10:03:42.234" v="303" actId="26606"/>
          <ac:spMkLst>
            <pc:docMk/>
            <pc:sldMk cId="48140817" sldId="282"/>
            <ac:spMk id="2" creationId="{556279F2-A857-4A29-BF39-29C76D8D1EE3}"/>
          </ac:spMkLst>
        </pc:spChg>
        <pc:spChg chg="mod">
          <ac:chgData name="Ms. Ch. Pushya" userId="d4eaa08e-274a-4df2-b83c-efcf6595eb5c" providerId="ADAL" clId="{B9024843-ACBC-4B6E-A619-2030692354C3}" dt="2024-09-24T10:04:05.586" v="307" actId="14100"/>
          <ac:spMkLst>
            <pc:docMk/>
            <pc:sldMk cId="48140817" sldId="282"/>
            <ac:spMk id="3" creationId="{70955D99-5E9F-4152-BB8E-3180A1AA3F53}"/>
          </ac:spMkLst>
        </pc:spChg>
        <pc:spChg chg="add">
          <ac:chgData name="Ms. Ch. Pushya" userId="d4eaa08e-274a-4df2-b83c-efcf6595eb5c" providerId="ADAL" clId="{B9024843-ACBC-4B6E-A619-2030692354C3}" dt="2024-09-24T10:03:42.234" v="303" actId="26606"/>
          <ac:spMkLst>
            <pc:docMk/>
            <pc:sldMk cId="48140817" sldId="282"/>
            <ac:spMk id="8" creationId="{907EF6B7-1338-4443-8C46-6A318D952DFD}"/>
          </ac:spMkLst>
        </pc:spChg>
        <pc:spChg chg="add">
          <ac:chgData name="Ms. Ch. Pushya" userId="d4eaa08e-274a-4df2-b83c-efcf6595eb5c" providerId="ADAL" clId="{B9024843-ACBC-4B6E-A619-2030692354C3}" dt="2024-09-24T10:03:42.234" v="303" actId="26606"/>
          <ac:spMkLst>
            <pc:docMk/>
            <pc:sldMk cId="48140817" sldId="282"/>
            <ac:spMk id="10" creationId="{DAAE4CDD-124C-4DCF-9584-B6033B545DD5}"/>
          </ac:spMkLst>
        </pc:spChg>
        <pc:spChg chg="add">
          <ac:chgData name="Ms. Ch. Pushya" userId="d4eaa08e-274a-4df2-b83c-efcf6595eb5c" providerId="ADAL" clId="{B9024843-ACBC-4B6E-A619-2030692354C3}" dt="2024-09-24T10:03:42.234" v="303" actId="26606"/>
          <ac:spMkLst>
            <pc:docMk/>
            <pc:sldMk cId="48140817" sldId="282"/>
            <ac:spMk id="12" creationId="{081E4A58-353D-44AE-B2FC-2A74E2E400F7}"/>
          </ac:spMkLst>
        </pc:spChg>
      </pc:sldChg>
      <pc:sldChg chg="modSp mod">
        <pc:chgData name="Ms. Ch. Pushya" userId="d4eaa08e-274a-4df2-b83c-efcf6595eb5c" providerId="ADAL" clId="{B9024843-ACBC-4B6E-A619-2030692354C3}" dt="2024-09-24T10:04:24.475" v="309" actId="14100"/>
        <pc:sldMkLst>
          <pc:docMk/>
          <pc:sldMk cId="1711920536" sldId="286"/>
        </pc:sldMkLst>
        <pc:spChg chg="mod">
          <ac:chgData name="Ms. Ch. Pushya" userId="d4eaa08e-274a-4df2-b83c-efcf6595eb5c" providerId="ADAL" clId="{B9024843-ACBC-4B6E-A619-2030692354C3}" dt="2024-09-24T10:04:24.475" v="309" actId="14100"/>
          <ac:spMkLst>
            <pc:docMk/>
            <pc:sldMk cId="1711920536" sldId="286"/>
            <ac:spMk id="3" creationId="{9A066FEB-2487-4F50-A3F4-3BCEA3BD51BA}"/>
          </ac:spMkLst>
        </pc:spChg>
      </pc:sldChg>
      <pc:sldChg chg="addSp modSp mod setBg">
        <pc:chgData name="Ms. Ch. Pushya" userId="d4eaa08e-274a-4df2-b83c-efcf6595eb5c" providerId="ADAL" clId="{B9024843-ACBC-4B6E-A619-2030692354C3}" dt="2024-09-24T10:04:51.690" v="314" actId="14100"/>
        <pc:sldMkLst>
          <pc:docMk/>
          <pc:sldMk cId="3803504385" sldId="287"/>
        </pc:sldMkLst>
        <pc:spChg chg="mod">
          <ac:chgData name="Ms. Ch. Pushya" userId="d4eaa08e-274a-4df2-b83c-efcf6595eb5c" providerId="ADAL" clId="{B9024843-ACBC-4B6E-A619-2030692354C3}" dt="2024-09-24T10:04:36.200" v="310" actId="26606"/>
          <ac:spMkLst>
            <pc:docMk/>
            <pc:sldMk cId="3803504385" sldId="287"/>
            <ac:spMk id="2" creationId="{F820E9DD-D1A9-428D-9243-77D634139C42}"/>
          </ac:spMkLst>
        </pc:spChg>
        <pc:spChg chg="mod">
          <ac:chgData name="Ms. Ch. Pushya" userId="d4eaa08e-274a-4df2-b83c-efcf6595eb5c" providerId="ADAL" clId="{B9024843-ACBC-4B6E-A619-2030692354C3}" dt="2024-09-24T10:04:51.690" v="314" actId="14100"/>
          <ac:spMkLst>
            <pc:docMk/>
            <pc:sldMk cId="3803504385" sldId="287"/>
            <ac:spMk id="3" creationId="{CFF1FFBC-38D5-4C05-BF51-D8C5177CDC21}"/>
          </ac:spMkLst>
        </pc:spChg>
        <pc:spChg chg="add">
          <ac:chgData name="Ms. Ch. Pushya" userId="d4eaa08e-274a-4df2-b83c-efcf6595eb5c" providerId="ADAL" clId="{B9024843-ACBC-4B6E-A619-2030692354C3}" dt="2024-09-24T10:04:36.200" v="310" actId="26606"/>
          <ac:spMkLst>
            <pc:docMk/>
            <pc:sldMk cId="3803504385" sldId="287"/>
            <ac:spMk id="8" creationId="{907EF6B7-1338-4443-8C46-6A318D952DFD}"/>
          </ac:spMkLst>
        </pc:spChg>
        <pc:spChg chg="add">
          <ac:chgData name="Ms. Ch. Pushya" userId="d4eaa08e-274a-4df2-b83c-efcf6595eb5c" providerId="ADAL" clId="{B9024843-ACBC-4B6E-A619-2030692354C3}" dt="2024-09-24T10:04:36.200" v="310" actId="26606"/>
          <ac:spMkLst>
            <pc:docMk/>
            <pc:sldMk cId="3803504385" sldId="287"/>
            <ac:spMk id="10" creationId="{DAAE4CDD-124C-4DCF-9584-B6033B545DD5}"/>
          </ac:spMkLst>
        </pc:spChg>
        <pc:spChg chg="add">
          <ac:chgData name="Ms. Ch. Pushya" userId="d4eaa08e-274a-4df2-b83c-efcf6595eb5c" providerId="ADAL" clId="{B9024843-ACBC-4B6E-A619-2030692354C3}" dt="2024-09-24T10:04:36.200" v="310" actId="26606"/>
          <ac:spMkLst>
            <pc:docMk/>
            <pc:sldMk cId="3803504385" sldId="287"/>
            <ac:spMk id="12" creationId="{081E4A58-353D-44AE-B2FC-2A74E2E400F7}"/>
          </ac:spMkLst>
        </pc:spChg>
      </pc:sldChg>
      <pc:sldChg chg="addSp modSp mod setBg">
        <pc:chgData name="Ms. Ch. Pushya" userId="d4eaa08e-274a-4df2-b83c-efcf6595eb5c" providerId="ADAL" clId="{B9024843-ACBC-4B6E-A619-2030692354C3}" dt="2024-09-24T10:05:25.516" v="322" actId="255"/>
        <pc:sldMkLst>
          <pc:docMk/>
          <pc:sldMk cId="2605012989" sldId="290"/>
        </pc:sldMkLst>
        <pc:spChg chg="mod">
          <ac:chgData name="Ms. Ch. Pushya" userId="d4eaa08e-274a-4df2-b83c-efcf6595eb5c" providerId="ADAL" clId="{B9024843-ACBC-4B6E-A619-2030692354C3}" dt="2024-09-24T10:05:08.944" v="315" actId="26606"/>
          <ac:spMkLst>
            <pc:docMk/>
            <pc:sldMk cId="2605012989" sldId="290"/>
            <ac:spMk id="2" creationId="{69B2A105-C850-4394-BBD2-888A5A8B8EA6}"/>
          </ac:spMkLst>
        </pc:spChg>
        <pc:spChg chg="mod">
          <ac:chgData name="Ms. Ch. Pushya" userId="d4eaa08e-274a-4df2-b83c-efcf6595eb5c" providerId="ADAL" clId="{B9024843-ACBC-4B6E-A619-2030692354C3}" dt="2024-09-24T10:05:25.516" v="322" actId="255"/>
          <ac:spMkLst>
            <pc:docMk/>
            <pc:sldMk cId="2605012989" sldId="290"/>
            <ac:spMk id="3" creationId="{89B0A1A8-B329-4926-873A-EEEB81388209}"/>
          </ac:spMkLst>
        </pc:spChg>
        <pc:spChg chg="add">
          <ac:chgData name="Ms. Ch. Pushya" userId="d4eaa08e-274a-4df2-b83c-efcf6595eb5c" providerId="ADAL" clId="{B9024843-ACBC-4B6E-A619-2030692354C3}" dt="2024-09-24T10:05:08.944" v="315" actId="26606"/>
          <ac:spMkLst>
            <pc:docMk/>
            <pc:sldMk cId="2605012989" sldId="290"/>
            <ac:spMk id="8" creationId="{907EF6B7-1338-4443-8C46-6A318D952DFD}"/>
          </ac:spMkLst>
        </pc:spChg>
        <pc:spChg chg="add">
          <ac:chgData name="Ms. Ch. Pushya" userId="d4eaa08e-274a-4df2-b83c-efcf6595eb5c" providerId="ADAL" clId="{B9024843-ACBC-4B6E-A619-2030692354C3}" dt="2024-09-24T10:05:08.944" v="315" actId="26606"/>
          <ac:spMkLst>
            <pc:docMk/>
            <pc:sldMk cId="2605012989" sldId="290"/>
            <ac:spMk id="10" creationId="{DAAE4CDD-124C-4DCF-9584-B6033B545DD5}"/>
          </ac:spMkLst>
        </pc:spChg>
        <pc:spChg chg="add">
          <ac:chgData name="Ms. Ch. Pushya" userId="d4eaa08e-274a-4df2-b83c-efcf6595eb5c" providerId="ADAL" clId="{B9024843-ACBC-4B6E-A619-2030692354C3}" dt="2024-09-24T10:05:08.944" v="315" actId="26606"/>
          <ac:spMkLst>
            <pc:docMk/>
            <pc:sldMk cId="2605012989" sldId="290"/>
            <ac:spMk id="12" creationId="{081E4A58-353D-44AE-B2FC-2A74E2E400F7}"/>
          </ac:spMkLst>
        </pc:spChg>
      </pc:sldChg>
      <pc:sldChg chg="addSp modSp mod setBg">
        <pc:chgData name="Ms. Ch. Pushya" userId="d4eaa08e-274a-4df2-b83c-efcf6595eb5c" providerId="ADAL" clId="{B9024843-ACBC-4B6E-A619-2030692354C3}" dt="2024-09-24T10:05:32.720" v="323" actId="26606"/>
        <pc:sldMkLst>
          <pc:docMk/>
          <pc:sldMk cId="1690898017" sldId="292"/>
        </pc:sldMkLst>
        <pc:spChg chg="mod">
          <ac:chgData name="Ms. Ch. Pushya" userId="d4eaa08e-274a-4df2-b83c-efcf6595eb5c" providerId="ADAL" clId="{B9024843-ACBC-4B6E-A619-2030692354C3}" dt="2024-09-24T10:05:32.720" v="323" actId="26606"/>
          <ac:spMkLst>
            <pc:docMk/>
            <pc:sldMk cId="1690898017" sldId="292"/>
            <ac:spMk id="2" creationId="{8ECEA0CD-B8B6-4281-AC73-BA001EE0295E}"/>
          </ac:spMkLst>
        </pc:spChg>
        <pc:spChg chg="mod">
          <ac:chgData name="Ms. Ch. Pushya" userId="d4eaa08e-274a-4df2-b83c-efcf6595eb5c" providerId="ADAL" clId="{B9024843-ACBC-4B6E-A619-2030692354C3}" dt="2024-09-24T10:05:32.720" v="323" actId="26606"/>
          <ac:spMkLst>
            <pc:docMk/>
            <pc:sldMk cId="1690898017" sldId="292"/>
            <ac:spMk id="3" creationId="{A57406FE-DDD7-44A7-91FE-0319A2A06D95}"/>
          </ac:spMkLst>
        </pc:spChg>
        <pc:spChg chg="add">
          <ac:chgData name="Ms. Ch. Pushya" userId="d4eaa08e-274a-4df2-b83c-efcf6595eb5c" providerId="ADAL" clId="{B9024843-ACBC-4B6E-A619-2030692354C3}" dt="2024-09-24T10:05:32.720" v="323" actId="26606"/>
          <ac:spMkLst>
            <pc:docMk/>
            <pc:sldMk cId="1690898017" sldId="292"/>
            <ac:spMk id="8" creationId="{907EF6B7-1338-4443-8C46-6A318D952DFD}"/>
          </ac:spMkLst>
        </pc:spChg>
        <pc:spChg chg="add">
          <ac:chgData name="Ms. Ch. Pushya" userId="d4eaa08e-274a-4df2-b83c-efcf6595eb5c" providerId="ADAL" clId="{B9024843-ACBC-4B6E-A619-2030692354C3}" dt="2024-09-24T10:05:32.720" v="323" actId="26606"/>
          <ac:spMkLst>
            <pc:docMk/>
            <pc:sldMk cId="1690898017" sldId="292"/>
            <ac:spMk id="10" creationId="{DAAE4CDD-124C-4DCF-9584-B6033B545DD5}"/>
          </ac:spMkLst>
        </pc:spChg>
        <pc:spChg chg="add">
          <ac:chgData name="Ms. Ch. Pushya" userId="d4eaa08e-274a-4df2-b83c-efcf6595eb5c" providerId="ADAL" clId="{B9024843-ACBC-4B6E-A619-2030692354C3}" dt="2024-09-24T10:05:32.720" v="323" actId="26606"/>
          <ac:spMkLst>
            <pc:docMk/>
            <pc:sldMk cId="1690898017" sldId="292"/>
            <ac:spMk id="12" creationId="{081E4A58-353D-44AE-B2FC-2A74E2E400F7}"/>
          </ac:spMkLst>
        </pc:spChg>
      </pc:sldChg>
      <pc:sldChg chg="addSp delSp modSp mod setBg">
        <pc:chgData name="Ms. Ch. Pushya" userId="d4eaa08e-274a-4df2-b83c-efcf6595eb5c" providerId="ADAL" clId="{B9024843-ACBC-4B6E-A619-2030692354C3}" dt="2024-09-24T10:22:25.960" v="333" actId="403"/>
        <pc:sldMkLst>
          <pc:docMk/>
          <pc:sldMk cId="3079424310" sldId="295"/>
        </pc:sldMkLst>
        <pc:spChg chg="mod">
          <ac:chgData name="Ms. Ch. Pushya" userId="d4eaa08e-274a-4df2-b83c-efcf6595eb5c" providerId="ADAL" clId="{B9024843-ACBC-4B6E-A619-2030692354C3}" dt="2024-09-24T10:21:44.596" v="331" actId="26606"/>
          <ac:spMkLst>
            <pc:docMk/>
            <pc:sldMk cId="3079424310" sldId="295"/>
            <ac:spMk id="2" creationId="{6888016A-4963-442D-977C-778B5D0D6A4E}"/>
          </ac:spMkLst>
        </pc:spChg>
        <pc:spChg chg="del mod">
          <ac:chgData name="Ms. Ch. Pushya" userId="d4eaa08e-274a-4df2-b83c-efcf6595eb5c" providerId="ADAL" clId="{B9024843-ACBC-4B6E-A619-2030692354C3}" dt="2024-09-24T10:21:44.596" v="331" actId="26606"/>
          <ac:spMkLst>
            <pc:docMk/>
            <pc:sldMk cId="3079424310" sldId="295"/>
            <ac:spMk id="3" creationId="{276882A2-4EE2-44F0-B3AB-22194D7AEEBB}"/>
          </ac:spMkLst>
        </pc:spChg>
        <pc:spChg chg="add del">
          <ac:chgData name="Ms. Ch. Pushya" userId="d4eaa08e-274a-4df2-b83c-efcf6595eb5c" providerId="ADAL" clId="{B9024843-ACBC-4B6E-A619-2030692354C3}" dt="2024-09-24T10:12:38.517" v="330" actId="26606"/>
          <ac:spMkLst>
            <pc:docMk/>
            <pc:sldMk cId="3079424310" sldId="295"/>
            <ac:spMk id="8" creationId="{907EF6B7-1338-4443-8C46-6A318D952DFD}"/>
          </ac:spMkLst>
        </pc:spChg>
        <pc:spChg chg="add">
          <ac:chgData name="Ms. Ch. Pushya" userId="d4eaa08e-274a-4df2-b83c-efcf6595eb5c" providerId="ADAL" clId="{B9024843-ACBC-4B6E-A619-2030692354C3}" dt="2024-09-24T10:21:44.596" v="331" actId="26606"/>
          <ac:spMkLst>
            <pc:docMk/>
            <pc:sldMk cId="3079424310" sldId="295"/>
            <ac:spMk id="9" creationId="{4C10CBC8-7837-4750-8EE9-B4C3D50488F6}"/>
          </ac:spMkLst>
        </pc:spChg>
        <pc:spChg chg="add del">
          <ac:chgData name="Ms. Ch. Pushya" userId="d4eaa08e-274a-4df2-b83c-efcf6595eb5c" providerId="ADAL" clId="{B9024843-ACBC-4B6E-A619-2030692354C3}" dt="2024-09-24T10:12:38.517" v="330" actId="26606"/>
          <ac:spMkLst>
            <pc:docMk/>
            <pc:sldMk cId="3079424310" sldId="295"/>
            <ac:spMk id="10" creationId="{DAAE4CDD-124C-4DCF-9584-B6033B545DD5}"/>
          </ac:spMkLst>
        </pc:spChg>
        <pc:spChg chg="add">
          <ac:chgData name="Ms. Ch. Pushya" userId="d4eaa08e-274a-4df2-b83c-efcf6595eb5c" providerId="ADAL" clId="{B9024843-ACBC-4B6E-A619-2030692354C3}" dt="2024-09-24T10:21:44.596" v="331" actId="26606"/>
          <ac:spMkLst>
            <pc:docMk/>
            <pc:sldMk cId="3079424310" sldId="295"/>
            <ac:spMk id="11" creationId="{69014793-11D4-4A17-9261-1A2E683ADF75}"/>
          </ac:spMkLst>
        </pc:spChg>
        <pc:spChg chg="add del">
          <ac:chgData name="Ms. Ch. Pushya" userId="d4eaa08e-274a-4df2-b83c-efcf6595eb5c" providerId="ADAL" clId="{B9024843-ACBC-4B6E-A619-2030692354C3}" dt="2024-09-24T10:12:38.517" v="330" actId="26606"/>
          <ac:spMkLst>
            <pc:docMk/>
            <pc:sldMk cId="3079424310" sldId="295"/>
            <ac:spMk id="12" creationId="{081E4A58-353D-44AE-B2FC-2A74E2E400F7}"/>
          </ac:spMkLst>
        </pc:spChg>
        <pc:graphicFrameChg chg="add mod modGraphic">
          <ac:chgData name="Ms. Ch. Pushya" userId="d4eaa08e-274a-4df2-b83c-efcf6595eb5c" providerId="ADAL" clId="{B9024843-ACBC-4B6E-A619-2030692354C3}" dt="2024-09-24T10:22:25.960" v="333" actId="403"/>
          <ac:graphicFrameMkLst>
            <pc:docMk/>
            <pc:sldMk cId="3079424310" sldId="295"/>
            <ac:graphicFrameMk id="5" creationId="{50859689-5420-176C-AE7A-C5CCC9B60571}"/>
          </ac:graphicFrameMkLst>
        </pc:graphicFrameChg>
      </pc:sldChg>
      <pc:sldChg chg="addSp delSp modSp mod setBg">
        <pc:chgData name="Ms. Ch. Pushya" userId="d4eaa08e-274a-4df2-b83c-efcf6595eb5c" providerId="ADAL" clId="{B9024843-ACBC-4B6E-A619-2030692354C3}" dt="2024-09-24T10:23:38.741" v="339" actId="12269"/>
        <pc:sldMkLst>
          <pc:docMk/>
          <pc:sldMk cId="2900660687" sldId="296"/>
        </pc:sldMkLst>
        <pc:spChg chg="mod">
          <ac:chgData name="Ms. Ch. Pushya" userId="d4eaa08e-274a-4df2-b83c-efcf6595eb5c" providerId="ADAL" clId="{B9024843-ACBC-4B6E-A619-2030692354C3}" dt="2024-09-24T10:23:00.231" v="334" actId="26606"/>
          <ac:spMkLst>
            <pc:docMk/>
            <pc:sldMk cId="2900660687" sldId="296"/>
            <ac:spMk id="2" creationId="{3F6801C3-CA20-4D5D-BAA5-A71DB1EAEDC2}"/>
          </ac:spMkLst>
        </pc:spChg>
        <pc:spChg chg="add del">
          <ac:chgData name="Ms. Ch. Pushya" userId="d4eaa08e-274a-4df2-b83c-efcf6595eb5c" providerId="ADAL" clId="{B9024843-ACBC-4B6E-A619-2030692354C3}" dt="2024-09-24T10:23:00.231" v="334" actId="26606"/>
          <ac:spMkLst>
            <pc:docMk/>
            <pc:sldMk cId="2900660687" sldId="296"/>
            <ac:spMk id="3" creationId="{3130F6E1-AE57-4A18-9314-CEF80E1DF4EB}"/>
          </ac:spMkLst>
        </pc:spChg>
        <pc:spChg chg="add">
          <ac:chgData name="Ms. Ch. Pushya" userId="d4eaa08e-274a-4df2-b83c-efcf6595eb5c" providerId="ADAL" clId="{B9024843-ACBC-4B6E-A619-2030692354C3}" dt="2024-09-24T10:23:00.231" v="334" actId="26606"/>
          <ac:spMkLst>
            <pc:docMk/>
            <pc:sldMk cId="2900660687" sldId="296"/>
            <ac:spMk id="6" creationId="{BACC6370-2D7E-4714-9D71-7542949D7D5D}"/>
          </ac:spMkLst>
        </pc:spChg>
        <pc:spChg chg="add">
          <ac:chgData name="Ms. Ch. Pushya" userId="d4eaa08e-274a-4df2-b83c-efcf6595eb5c" providerId="ADAL" clId="{B9024843-ACBC-4B6E-A619-2030692354C3}" dt="2024-09-24T10:23:00.231" v="334" actId="26606"/>
          <ac:spMkLst>
            <pc:docMk/>
            <pc:sldMk cId="2900660687" sldId="296"/>
            <ac:spMk id="7" creationId="{256B2C21-A230-48C0-8DF1-C46611373C44}"/>
          </ac:spMkLst>
        </pc:spChg>
        <pc:spChg chg="add">
          <ac:chgData name="Ms. Ch. Pushya" userId="d4eaa08e-274a-4df2-b83c-efcf6595eb5c" providerId="ADAL" clId="{B9024843-ACBC-4B6E-A619-2030692354C3}" dt="2024-09-24T10:23:00.231" v="334" actId="26606"/>
          <ac:spMkLst>
            <pc:docMk/>
            <pc:sldMk cId="2900660687" sldId="296"/>
            <ac:spMk id="8" creationId="{3847E18C-932D-4C95-AABA-FEC7C9499AD7}"/>
          </ac:spMkLst>
        </pc:spChg>
        <pc:spChg chg="add del">
          <ac:chgData name="Ms. Ch. Pushya" userId="d4eaa08e-274a-4df2-b83c-efcf6595eb5c" providerId="ADAL" clId="{B9024843-ACBC-4B6E-A619-2030692354C3}" dt="2024-09-24T10:12:37.576" v="329" actId="26606"/>
          <ac:spMkLst>
            <pc:docMk/>
            <pc:sldMk cId="2900660687" sldId="296"/>
            <ac:spMk id="9" creationId="{AE5A632B-B15A-489E-8337-BC0F40DBC21F}"/>
          </ac:spMkLst>
        </pc:spChg>
        <pc:spChg chg="add del">
          <ac:chgData name="Ms. Ch. Pushya" userId="d4eaa08e-274a-4df2-b83c-efcf6595eb5c" providerId="ADAL" clId="{B9024843-ACBC-4B6E-A619-2030692354C3}" dt="2024-09-24T10:12:37.576" v="329" actId="26606"/>
          <ac:spMkLst>
            <pc:docMk/>
            <pc:sldMk cId="2900660687" sldId="296"/>
            <ac:spMk id="11" creationId="{6E895C8D-1379-40B8-8B1B-B6F5AEAF0A6C}"/>
          </ac:spMkLst>
        </pc:spChg>
        <pc:spChg chg="add del">
          <ac:chgData name="Ms. Ch. Pushya" userId="d4eaa08e-274a-4df2-b83c-efcf6595eb5c" providerId="ADAL" clId="{B9024843-ACBC-4B6E-A619-2030692354C3}" dt="2024-09-24T10:12:37.576" v="329" actId="26606"/>
          <ac:spMkLst>
            <pc:docMk/>
            <pc:sldMk cId="2900660687" sldId="296"/>
            <ac:spMk id="13" creationId="{651547D7-AD18-407B-A5F4-F8225B5DCFCC}"/>
          </ac:spMkLst>
        </pc:spChg>
        <pc:spChg chg="add">
          <ac:chgData name="Ms. Ch. Pushya" userId="d4eaa08e-274a-4df2-b83c-efcf6595eb5c" providerId="ADAL" clId="{B9024843-ACBC-4B6E-A619-2030692354C3}" dt="2024-09-24T10:23:00.231" v="334" actId="26606"/>
          <ac:spMkLst>
            <pc:docMk/>
            <pc:sldMk cId="2900660687" sldId="296"/>
            <ac:spMk id="15" creationId="{3150CB11-0C61-439E-910F-5787759E72A0}"/>
          </ac:spMkLst>
        </pc:spChg>
        <pc:spChg chg="add">
          <ac:chgData name="Ms. Ch. Pushya" userId="d4eaa08e-274a-4df2-b83c-efcf6595eb5c" providerId="ADAL" clId="{B9024843-ACBC-4B6E-A619-2030692354C3}" dt="2024-09-24T10:23:00.231" v="334" actId="26606"/>
          <ac:spMkLst>
            <pc:docMk/>
            <pc:sldMk cId="2900660687" sldId="296"/>
            <ac:spMk id="17" creationId="{43F8A58B-5155-44CE-A5FF-7647B47D0A7A}"/>
          </ac:spMkLst>
        </pc:spChg>
        <pc:spChg chg="add">
          <ac:chgData name="Ms. Ch. Pushya" userId="d4eaa08e-274a-4df2-b83c-efcf6595eb5c" providerId="ADAL" clId="{B9024843-ACBC-4B6E-A619-2030692354C3}" dt="2024-09-24T10:23:00.231" v="334" actId="26606"/>
          <ac:spMkLst>
            <pc:docMk/>
            <pc:sldMk cId="2900660687" sldId="296"/>
            <ac:spMk id="19" creationId="{443F2ACA-E6D6-4028-82DD-F03C262D5DE6}"/>
          </ac:spMkLst>
        </pc:spChg>
        <pc:graphicFrameChg chg="add del mod">
          <ac:chgData name="Ms. Ch. Pushya" userId="d4eaa08e-274a-4df2-b83c-efcf6595eb5c" providerId="ADAL" clId="{B9024843-ACBC-4B6E-A619-2030692354C3}" dt="2024-09-24T10:12:37.576" v="329" actId="26606"/>
          <ac:graphicFrameMkLst>
            <pc:docMk/>
            <pc:sldMk cId="2900660687" sldId="296"/>
            <ac:graphicFrameMk id="5" creationId="{D02FA78D-EDEC-DC4A-C704-ABBE84B0ABC1}"/>
          </ac:graphicFrameMkLst>
        </pc:graphicFrameChg>
        <pc:graphicFrameChg chg="add mod modGraphic">
          <ac:chgData name="Ms. Ch. Pushya" userId="d4eaa08e-274a-4df2-b83c-efcf6595eb5c" providerId="ADAL" clId="{B9024843-ACBC-4B6E-A619-2030692354C3}" dt="2024-09-24T10:23:38.741" v="339" actId="12269"/>
          <ac:graphicFrameMkLst>
            <pc:docMk/>
            <pc:sldMk cId="2900660687" sldId="296"/>
            <ac:graphicFrameMk id="10" creationId="{EB82A440-3A34-78CC-9E65-17850652D345}"/>
          </ac:graphicFrameMkLst>
        </pc:graphicFrameChg>
      </pc:sldChg>
      <pc:sldChg chg="addSp delSp modSp mod setBg">
        <pc:chgData name="Ms. Ch. Pushya" userId="d4eaa08e-274a-4df2-b83c-efcf6595eb5c" providerId="ADAL" clId="{B9024843-ACBC-4B6E-A619-2030692354C3}" dt="2024-09-24T10:28:08.943" v="348" actId="255"/>
        <pc:sldMkLst>
          <pc:docMk/>
          <pc:sldMk cId="1233603034" sldId="298"/>
        </pc:sldMkLst>
        <pc:spChg chg="mod">
          <ac:chgData name="Ms. Ch. Pushya" userId="d4eaa08e-274a-4df2-b83c-efcf6595eb5c" providerId="ADAL" clId="{B9024843-ACBC-4B6E-A619-2030692354C3}" dt="2024-09-24T10:24:52.482" v="346" actId="26606"/>
          <ac:spMkLst>
            <pc:docMk/>
            <pc:sldMk cId="1233603034" sldId="298"/>
            <ac:spMk id="2" creationId="{AB0550BF-1B2F-4711-A9C4-4980683E43F3}"/>
          </ac:spMkLst>
        </pc:spChg>
        <pc:spChg chg="add del">
          <ac:chgData name="Ms. Ch. Pushya" userId="d4eaa08e-274a-4df2-b83c-efcf6595eb5c" providerId="ADAL" clId="{B9024843-ACBC-4B6E-A619-2030692354C3}" dt="2024-09-24T10:24:52.482" v="346" actId="26606"/>
          <ac:spMkLst>
            <pc:docMk/>
            <pc:sldMk cId="1233603034" sldId="298"/>
            <ac:spMk id="3" creationId="{F851DB35-C77D-47F5-8E67-395C4EABE3C1}"/>
          </ac:spMkLst>
        </pc:spChg>
        <pc:spChg chg="add del">
          <ac:chgData name="Ms. Ch. Pushya" userId="d4eaa08e-274a-4df2-b83c-efcf6595eb5c" providerId="ADAL" clId="{B9024843-ACBC-4B6E-A619-2030692354C3}" dt="2024-09-24T10:24:39.972" v="341" actId="26606"/>
          <ac:spMkLst>
            <pc:docMk/>
            <pc:sldMk cId="1233603034" sldId="298"/>
            <ac:spMk id="9" creationId="{BACC6370-2D7E-4714-9D71-7542949D7D5D}"/>
          </ac:spMkLst>
        </pc:spChg>
        <pc:spChg chg="add del">
          <ac:chgData name="Ms. Ch. Pushya" userId="d4eaa08e-274a-4df2-b83c-efcf6595eb5c" providerId="ADAL" clId="{B9024843-ACBC-4B6E-A619-2030692354C3}" dt="2024-09-24T10:24:39.972" v="341" actId="26606"/>
          <ac:spMkLst>
            <pc:docMk/>
            <pc:sldMk cId="1233603034" sldId="298"/>
            <ac:spMk id="11" creationId="{256B2C21-A230-48C0-8DF1-C46611373C44}"/>
          </ac:spMkLst>
        </pc:spChg>
        <pc:spChg chg="add del">
          <ac:chgData name="Ms. Ch. Pushya" userId="d4eaa08e-274a-4df2-b83c-efcf6595eb5c" providerId="ADAL" clId="{B9024843-ACBC-4B6E-A619-2030692354C3}" dt="2024-09-24T10:24:39.972" v="341" actId="26606"/>
          <ac:spMkLst>
            <pc:docMk/>
            <pc:sldMk cId="1233603034" sldId="298"/>
            <ac:spMk id="13" creationId="{3847E18C-932D-4C95-AABA-FEC7C9499AD7}"/>
          </ac:spMkLst>
        </pc:spChg>
        <pc:spChg chg="add del">
          <ac:chgData name="Ms. Ch. Pushya" userId="d4eaa08e-274a-4df2-b83c-efcf6595eb5c" providerId="ADAL" clId="{B9024843-ACBC-4B6E-A619-2030692354C3}" dt="2024-09-24T10:24:39.972" v="341" actId="26606"/>
          <ac:spMkLst>
            <pc:docMk/>
            <pc:sldMk cId="1233603034" sldId="298"/>
            <ac:spMk id="15" creationId="{3150CB11-0C61-439E-910F-5787759E72A0}"/>
          </ac:spMkLst>
        </pc:spChg>
        <pc:spChg chg="add">
          <ac:chgData name="Ms. Ch. Pushya" userId="d4eaa08e-274a-4df2-b83c-efcf6595eb5c" providerId="ADAL" clId="{B9024843-ACBC-4B6E-A619-2030692354C3}" dt="2024-09-24T10:24:52.482" v="346" actId="26606"/>
          <ac:spMkLst>
            <pc:docMk/>
            <pc:sldMk cId="1233603034" sldId="298"/>
            <ac:spMk id="16" creationId="{D5B0017B-2ECA-49AF-B397-DC140825DF8D}"/>
          </ac:spMkLst>
        </pc:spChg>
        <pc:spChg chg="add del">
          <ac:chgData name="Ms. Ch. Pushya" userId="d4eaa08e-274a-4df2-b83c-efcf6595eb5c" providerId="ADAL" clId="{B9024843-ACBC-4B6E-A619-2030692354C3}" dt="2024-09-24T10:24:39.972" v="341" actId="26606"/>
          <ac:spMkLst>
            <pc:docMk/>
            <pc:sldMk cId="1233603034" sldId="298"/>
            <ac:spMk id="17" creationId="{43F8A58B-5155-44CE-A5FF-7647B47D0A7A}"/>
          </ac:spMkLst>
        </pc:spChg>
        <pc:spChg chg="add del">
          <ac:chgData name="Ms. Ch. Pushya" userId="d4eaa08e-274a-4df2-b83c-efcf6595eb5c" providerId="ADAL" clId="{B9024843-ACBC-4B6E-A619-2030692354C3}" dt="2024-09-24T10:24:39.972" v="341" actId="26606"/>
          <ac:spMkLst>
            <pc:docMk/>
            <pc:sldMk cId="1233603034" sldId="298"/>
            <ac:spMk id="19" creationId="{443F2ACA-E6D6-4028-82DD-F03C262D5DE6}"/>
          </ac:spMkLst>
        </pc:spChg>
        <pc:spChg chg="add del">
          <ac:chgData name="Ms. Ch. Pushya" userId="d4eaa08e-274a-4df2-b83c-efcf6595eb5c" providerId="ADAL" clId="{B9024843-ACBC-4B6E-A619-2030692354C3}" dt="2024-09-24T10:24:48.708" v="343" actId="26606"/>
          <ac:spMkLst>
            <pc:docMk/>
            <pc:sldMk cId="1233603034" sldId="298"/>
            <ac:spMk id="21" creationId="{BACC6370-2D7E-4714-9D71-7542949D7D5D}"/>
          </ac:spMkLst>
        </pc:spChg>
        <pc:spChg chg="add del">
          <ac:chgData name="Ms. Ch. Pushya" userId="d4eaa08e-274a-4df2-b83c-efcf6595eb5c" providerId="ADAL" clId="{B9024843-ACBC-4B6E-A619-2030692354C3}" dt="2024-09-24T10:24:48.708" v="343" actId="26606"/>
          <ac:spMkLst>
            <pc:docMk/>
            <pc:sldMk cId="1233603034" sldId="298"/>
            <ac:spMk id="22" creationId="{F68B3F68-107C-434F-AA38-110D5EA91B85}"/>
          </ac:spMkLst>
        </pc:spChg>
        <pc:spChg chg="add del">
          <ac:chgData name="Ms. Ch. Pushya" userId="d4eaa08e-274a-4df2-b83c-efcf6595eb5c" providerId="ADAL" clId="{B9024843-ACBC-4B6E-A619-2030692354C3}" dt="2024-09-24T10:24:48.708" v="343" actId="26606"/>
          <ac:spMkLst>
            <pc:docMk/>
            <pc:sldMk cId="1233603034" sldId="298"/>
            <ac:spMk id="23" creationId="{AAD0DBB9-1A4B-4391-81D4-CB19F9AB918A}"/>
          </ac:spMkLst>
        </pc:spChg>
        <pc:spChg chg="add del">
          <ac:chgData name="Ms. Ch. Pushya" userId="d4eaa08e-274a-4df2-b83c-efcf6595eb5c" providerId="ADAL" clId="{B9024843-ACBC-4B6E-A619-2030692354C3}" dt="2024-09-24T10:24:48.708" v="343" actId="26606"/>
          <ac:spMkLst>
            <pc:docMk/>
            <pc:sldMk cId="1233603034" sldId="298"/>
            <ac:spMk id="24" creationId="{063BBA22-50EA-4C4D-BE05-F1CE4E63AA56}"/>
          </ac:spMkLst>
        </pc:spChg>
        <pc:spChg chg="add del">
          <ac:chgData name="Ms. Ch. Pushya" userId="d4eaa08e-274a-4df2-b83c-efcf6595eb5c" providerId="ADAL" clId="{B9024843-ACBC-4B6E-A619-2030692354C3}" dt="2024-09-24T10:24:52.452" v="345" actId="26606"/>
          <ac:spMkLst>
            <pc:docMk/>
            <pc:sldMk cId="1233603034" sldId="298"/>
            <ac:spMk id="27" creationId="{BACC6370-2D7E-4714-9D71-7542949D7D5D}"/>
          </ac:spMkLst>
        </pc:spChg>
        <pc:spChg chg="add del">
          <ac:chgData name="Ms. Ch. Pushya" userId="d4eaa08e-274a-4df2-b83c-efcf6595eb5c" providerId="ADAL" clId="{B9024843-ACBC-4B6E-A619-2030692354C3}" dt="2024-09-24T10:24:52.452" v="345" actId="26606"/>
          <ac:spMkLst>
            <pc:docMk/>
            <pc:sldMk cId="1233603034" sldId="298"/>
            <ac:spMk id="28" creationId="{256B2C21-A230-48C0-8DF1-C46611373C44}"/>
          </ac:spMkLst>
        </pc:spChg>
        <pc:spChg chg="add del">
          <ac:chgData name="Ms. Ch. Pushya" userId="d4eaa08e-274a-4df2-b83c-efcf6595eb5c" providerId="ADAL" clId="{B9024843-ACBC-4B6E-A619-2030692354C3}" dt="2024-09-24T10:24:52.452" v="345" actId="26606"/>
          <ac:spMkLst>
            <pc:docMk/>
            <pc:sldMk cId="1233603034" sldId="298"/>
            <ac:spMk id="29" creationId="{3847E18C-932D-4C95-AABA-FEC7C9499AD7}"/>
          </ac:spMkLst>
        </pc:spChg>
        <pc:spChg chg="add del">
          <ac:chgData name="Ms. Ch. Pushya" userId="d4eaa08e-274a-4df2-b83c-efcf6595eb5c" providerId="ADAL" clId="{B9024843-ACBC-4B6E-A619-2030692354C3}" dt="2024-09-24T10:24:52.452" v="345" actId="26606"/>
          <ac:spMkLst>
            <pc:docMk/>
            <pc:sldMk cId="1233603034" sldId="298"/>
            <ac:spMk id="30" creationId="{3150CB11-0C61-439E-910F-5787759E72A0}"/>
          </ac:spMkLst>
        </pc:spChg>
        <pc:spChg chg="add del">
          <ac:chgData name="Ms. Ch. Pushya" userId="d4eaa08e-274a-4df2-b83c-efcf6595eb5c" providerId="ADAL" clId="{B9024843-ACBC-4B6E-A619-2030692354C3}" dt="2024-09-24T10:24:52.452" v="345" actId="26606"/>
          <ac:spMkLst>
            <pc:docMk/>
            <pc:sldMk cId="1233603034" sldId="298"/>
            <ac:spMk id="31" creationId="{43F8A58B-5155-44CE-A5FF-7647B47D0A7A}"/>
          </ac:spMkLst>
        </pc:spChg>
        <pc:spChg chg="add del">
          <ac:chgData name="Ms. Ch. Pushya" userId="d4eaa08e-274a-4df2-b83c-efcf6595eb5c" providerId="ADAL" clId="{B9024843-ACBC-4B6E-A619-2030692354C3}" dt="2024-09-24T10:24:52.452" v="345" actId="26606"/>
          <ac:spMkLst>
            <pc:docMk/>
            <pc:sldMk cId="1233603034" sldId="298"/>
            <ac:spMk id="32" creationId="{443F2ACA-E6D6-4028-82DD-F03C262D5DE6}"/>
          </ac:spMkLst>
        </pc:spChg>
        <pc:spChg chg="add">
          <ac:chgData name="Ms. Ch. Pushya" userId="d4eaa08e-274a-4df2-b83c-efcf6595eb5c" providerId="ADAL" clId="{B9024843-ACBC-4B6E-A619-2030692354C3}" dt="2024-09-24T10:24:52.482" v="346" actId="26606"/>
          <ac:spMkLst>
            <pc:docMk/>
            <pc:sldMk cId="1233603034" sldId="298"/>
            <ac:spMk id="35" creationId="{56E9B3E6-E277-4D68-BA48-9CB43FFBD6E2}"/>
          </ac:spMkLst>
        </pc:spChg>
        <pc:grpChg chg="add">
          <ac:chgData name="Ms. Ch. Pushya" userId="d4eaa08e-274a-4df2-b83c-efcf6595eb5c" providerId="ADAL" clId="{B9024843-ACBC-4B6E-A619-2030692354C3}" dt="2024-09-24T10:24:52.482" v="346" actId="26606"/>
          <ac:grpSpMkLst>
            <pc:docMk/>
            <pc:sldMk cId="1233603034" sldId="298"/>
            <ac:grpSpMk id="36" creationId="{AE1C45F0-260A-458C-96ED-C1F6D2151219}"/>
          </ac:grpSpMkLst>
        </pc:grpChg>
        <pc:graphicFrameChg chg="add del">
          <ac:chgData name="Ms. Ch. Pushya" userId="d4eaa08e-274a-4df2-b83c-efcf6595eb5c" providerId="ADAL" clId="{B9024843-ACBC-4B6E-A619-2030692354C3}" dt="2024-09-24T10:24:39.972" v="341" actId="26606"/>
          <ac:graphicFrameMkLst>
            <pc:docMk/>
            <pc:sldMk cId="1233603034" sldId="298"/>
            <ac:graphicFrameMk id="5" creationId="{F2FADABC-168D-9265-9A1D-0613B6DC166D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10:24:48.708" v="343" actId="26606"/>
          <ac:graphicFrameMkLst>
            <pc:docMk/>
            <pc:sldMk cId="1233603034" sldId="298"/>
            <ac:graphicFrameMk id="25" creationId="{A6DCB9FC-5796-17F6-F850-64A85B5A6D7D}"/>
          </ac:graphicFrameMkLst>
        </pc:graphicFrameChg>
        <pc:graphicFrameChg chg="add del">
          <ac:chgData name="Ms. Ch. Pushya" userId="d4eaa08e-274a-4df2-b83c-efcf6595eb5c" providerId="ADAL" clId="{B9024843-ACBC-4B6E-A619-2030692354C3}" dt="2024-09-24T10:24:52.452" v="345" actId="26606"/>
          <ac:graphicFrameMkLst>
            <pc:docMk/>
            <pc:sldMk cId="1233603034" sldId="298"/>
            <ac:graphicFrameMk id="33" creationId="{F2FADABC-168D-9265-9A1D-0613B6DC166D}"/>
          </ac:graphicFrameMkLst>
        </pc:graphicFrameChg>
        <pc:graphicFrameChg chg="add mod">
          <ac:chgData name="Ms. Ch. Pushya" userId="d4eaa08e-274a-4df2-b83c-efcf6595eb5c" providerId="ADAL" clId="{B9024843-ACBC-4B6E-A619-2030692354C3}" dt="2024-09-24T10:28:08.943" v="348" actId="255"/>
          <ac:graphicFrameMkLst>
            <pc:docMk/>
            <pc:sldMk cId="1233603034" sldId="298"/>
            <ac:graphicFrameMk id="38" creationId="{D3D76EED-6DA9-3786-F066-6452F3FE1295}"/>
          </ac:graphicFrameMkLst>
        </pc:graphicFrameChg>
        <pc:cxnChg chg="add">
          <ac:chgData name="Ms. Ch. Pushya" userId="d4eaa08e-274a-4df2-b83c-efcf6595eb5c" providerId="ADAL" clId="{B9024843-ACBC-4B6E-A619-2030692354C3}" dt="2024-09-24T10:24:52.482" v="346" actId="26606"/>
          <ac:cxnSpMkLst>
            <pc:docMk/>
            <pc:sldMk cId="1233603034" sldId="298"/>
            <ac:cxnSpMk id="18" creationId="{6CF1BAF6-AD41-4082-B212-8A1F9A2E8779}"/>
          </ac:cxnSpMkLst>
        </pc:cxn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AE5BF-E380-4A90-A1A5-2AF530AEFEE9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687C5F-4FD9-4A42-B702-50B805835E6C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Task Computing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392381-C891-48DF-905E-07D01BD95CAA}" type="parTrans" cxnId="{A333812E-A5DD-4E45-B1AF-04387F4D3B84}">
      <dgm:prSet/>
      <dgm:spPr/>
      <dgm:t>
        <a:bodyPr/>
        <a:lstStyle/>
        <a:p>
          <a:endParaRPr lang="en-US"/>
        </a:p>
      </dgm:t>
    </dgm:pt>
    <dgm:pt modelId="{80ACB0E1-1089-47BB-875C-FAC7424CA3B0}" type="sibTrans" cxnId="{A333812E-A5DD-4E45-B1AF-04387F4D3B84}">
      <dgm:prSet/>
      <dgm:spPr/>
      <dgm:t>
        <a:bodyPr/>
        <a:lstStyle/>
        <a:p>
          <a:endParaRPr lang="en-US"/>
        </a:p>
      </dgm:t>
    </dgm:pt>
    <dgm:pt modelId="{3E164443-F354-48D1-A8D3-639C4149FBB0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Characterizing a task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E73CF6-F80E-4C14-A5FB-7BD1F72343DC}" type="parTrans" cxnId="{AE00A561-A017-42DB-9B4E-BE89984320B7}">
      <dgm:prSet/>
      <dgm:spPr/>
      <dgm:t>
        <a:bodyPr/>
        <a:lstStyle/>
        <a:p>
          <a:endParaRPr lang="en-US"/>
        </a:p>
      </dgm:t>
    </dgm:pt>
    <dgm:pt modelId="{AB657A2A-05A3-4872-BE7B-61D57AE80121}" type="sibTrans" cxnId="{AE00A561-A017-42DB-9B4E-BE89984320B7}">
      <dgm:prSet/>
      <dgm:spPr/>
      <dgm:t>
        <a:bodyPr/>
        <a:lstStyle/>
        <a:p>
          <a:endParaRPr lang="en-US"/>
        </a:p>
      </dgm:t>
    </dgm:pt>
    <dgm:pt modelId="{7A895442-4037-4E88-80B8-38D9E7D5C1CD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Computing categories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CA9A88-A46D-4ED1-ABD0-21AE3A56B6A5}" type="parTrans" cxnId="{064DC642-BBD2-4FAC-85F7-E507A40F30B5}">
      <dgm:prSet/>
      <dgm:spPr/>
      <dgm:t>
        <a:bodyPr/>
        <a:lstStyle/>
        <a:p>
          <a:endParaRPr lang="en-US"/>
        </a:p>
      </dgm:t>
    </dgm:pt>
    <dgm:pt modelId="{4A1A6C16-55D9-4BE3-BDFB-595CCC3DD6C2}" type="sibTrans" cxnId="{064DC642-BBD2-4FAC-85F7-E507A40F30B5}">
      <dgm:prSet/>
      <dgm:spPr/>
      <dgm:t>
        <a:bodyPr/>
        <a:lstStyle/>
        <a:p>
          <a:endParaRPr lang="en-US"/>
        </a:p>
      </dgm:t>
    </dgm:pt>
    <dgm:pt modelId="{E05C2438-7FC9-4753-9BD6-A113CB2699A6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 for task computing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1BCA74-6191-43B2-ADF5-66AFA53EF436}" type="parTrans" cxnId="{48A9E225-5507-42CF-91C0-3DC5986864CC}">
      <dgm:prSet/>
      <dgm:spPr/>
      <dgm:t>
        <a:bodyPr/>
        <a:lstStyle/>
        <a:p>
          <a:endParaRPr lang="en-US"/>
        </a:p>
      </dgm:t>
    </dgm:pt>
    <dgm:pt modelId="{A829F979-2EFE-472A-A829-6BEC388A89F7}" type="sibTrans" cxnId="{48A9E225-5507-42CF-91C0-3DC5986864CC}">
      <dgm:prSet/>
      <dgm:spPr/>
      <dgm:t>
        <a:bodyPr/>
        <a:lstStyle/>
        <a:p>
          <a:endParaRPr lang="en-US"/>
        </a:p>
      </dgm:t>
    </dgm:pt>
    <dgm:pt modelId="{0C09E610-19F0-42B7-A4E0-31B97B4EC2C7}">
      <dgm:prSet/>
      <dgm:spPr/>
      <dgm:t>
        <a:bodyPr/>
        <a:lstStyle/>
        <a:p>
          <a:r>
            <a:rPr lang="en-IN" b="1">
              <a:latin typeface="Times New Roman" panose="02020603050405020304" pitchFamily="18" charset="0"/>
              <a:cs typeface="Times New Roman" panose="02020603050405020304" pitchFamily="18" charset="0"/>
            </a:rPr>
            <a:t>Task-based application Models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70F2D0-60BF-4B27-A37B-C81D49E2FBDC}" type="parTrans" cxnId="{1B7EAF47-D81B-4068-8742-C32D1F8D2697}">
      <dgm:prSet/>
      <dgm:spPr/>
      <dgm:t>
        <a:bodyPr/>
        <a:lstStyle/>
        <a:p>
          <a:endParaRPr lang="en-US"/>
        </a:p>
      </dgm:t>
    </dgm:pt>
    <dgm:pt modelId="{C5F9B583-2868-4BAC-86D5-6A921E7F6356}" type="sibTrans" cxnId="{1B7EAF47-D81B-4068-8742-C32D1F8D2697}">
      <dgm:prSet/>
      <dgm:spPr/>
      <dgm:t>
        <a:bodyPr/>
        <a:lstStyle/>
        <a:p>
          <a:endParaRPr lang="en-US"/>
        </a:p>
      </dgm:t>
    </dgm:pt>
    <dgm:pt modelId="{B019073B-6EDE-4A37-BC8B-8FDEBDADEB3B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Embarrassingly parallel applications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791018-E4B6-4D84-9D6C-F0B003BC784B}" type="parTrans" cxnId="{DC478468-D54D-45A5-B4B9-AE81DA0ACAF3}">
      <dgm:prSet/>
      <dgm:spPr/>
      <dgm:t>
        <a:bodyPr/>
        <a:lstStyle/>
        <a:p>
          <a:endParaRPr lang="en-US"/>
        </a:p>
      </dgm:t>
    </dgm:pt>
    <dgm:pt modelId="{B9D8C34F-D2E8-4C03-A7B7-C151F302A8AC}" type="sibTrans" cxnId="{DC478468-D54D-45A5-B4B9-AE81DA0ACAF3}">
      <dgm:prSet/>
      <dgm:spPr/>
      <dgm:t>
        <a:bodyPr/>
        <a:lstStyle/>
        <a:p>
          <a:endParaRPr lang="en-US"/>
        </a:p>
      </dgm:t>
    </dgm:pt>
    <dgm:pt modelId="{824ED4A2-64CF-46FA-AC01-09DF842D5F1A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Parameter sweep applications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C60D62-035A-4C86-88B1-512D27F3DA5C}" type="parTrans" cxnId="{C1982CA5-20F0-4506-949F-669B82CE3EA1}">
      <dgm:prSet/>
      <dgm:spPr/>
      <dgm:t>
        <a:bodyPr/>
        <a:lstStyle/>
        <a:p>
          <a:endParaRPr lang="en-US"/>
        </a:p>
      </dgm:t>
    </dgm:pt>
    <dgm:pt modelId="{E2978737-08FE-4242-9295-48BE4BE6D02B}" type="sibTrans" cxnId="{C1982CA5-20F0-4506-949F-669B82CE3EA1}">
      <dgm:prSet/>
      <dgm:spPr/>
      <dgm:t>
        <a:bodyPr/>
        <a:lstStyle/>
        <a:p>
          <a:endParaRPr lang="en-US"/>
        </a:p>
      </dgm:t>
    </dgm:pt>
    <dgm:pt modelId="{7120907A-DF98-4389-ABE7-E9E73E3569B8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MPI applications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9B3097-9E7D-4CB1-BC9B-6502453F6F8C}" type="parTrans" cxnId="{AA868E74-6117-4AF5-B9FD-03BCE9291C8A}">
      <dgm:prSet/>
      <dgm:spPr/>
      <dgm:t>
        <a:bodyPr/>
        <a:lstStyle/>
        <a:p>
          <a:endParaRPr lang="en-US"/>
        </a:p>
      </dgm:t>
    </dgm:pt>
    <dgm:pt modelId="{DE6CB05E-462D-4A5B-A01A-B5C95B03C285}" type="sibTrans" cxnId="{AA868E74-6117-4AF5-B9FD-03BCE9291C8A}">
      <dgm:prSet/>
      <dgm:spPr/>
      <dgm:t>
        <a:bodyPr/>
        <a:lstStyle/>
        <a:p>
          <a:endParaRPr lang="en-US"/>
        </a:p>
      </dgm:t>
    </dgm:pt>
    <dgm:pt modelId="{9172D04B-9E45-4BA5-BCA0-6C49E6E84E6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Workflow applications with task dependencies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765229-1A42-4B6F-911C-C0E44966ABDE}" type="parTrans" cxnId="{97373DD7-D477-4B6F-B562-C771F6AF922F}">
      <dgm:prSet/>
      <dgm:spPr/>
      <dgm:t>
        <a:bodyPr/>
        <a:lstStyle/>
        <a:p>
          <a:endParaRPr lang="en-US"/>
        </a:p>
      </dgm:t>
    </dgm:pt>
    <dgm:pt modelId="{172D73CC-7E13-450F-B116-E63169576462}" type="sibTrans" cxnId="{97373DD7-D477-4B6F-B562-C771F6AF922F}">
      <dgm:prSet/>
      <dgm:spPr/>
      <dgm:t>
        <a:bodyPr/>
        <a:lstStyle/>
        <a:p>
          <a:endParaRPr lang="en-US"/>
        </a:p>
      </dgm:t>
    </dgm:pt>
    <dgm:pt modelId="{C380E027-95EE-4E88-ADD7-2279F67F21C2}" type="pres">
      <dgm:prSet presAssocID="{26CAE5BF-E380-4A90-A1A5-2AF530AEFEE9}" presName="linear" presStyleCnt="0">
        <dgm:presLayoutVars>
          <dgm:dir/>
          <dgm:animLvl val="lvl"/>
          <dgm:resizeHandles val="exact"/>
        </dgm:presLayoutVars>
      </dgm:prSet>
      <dgm:spPr/>
    </dgm:pt>
    <dgm:pt modelId="{B24BEC54-D146-4D67-9B0B-AF7FDD809146}" type="pres">
      <dgm:prSet presAssocID="{50687C5F-4FD9-4A42-B702-50B805835E6C}" presName="parentLin" presStyleCnt="0"/>
      <dgm:spPr/>
    </dgm:pt>
    <dgm:pt modelId="{4EB5DC95-F0F2-4613-A29D-0D88A9B37754}" type="pres">
      <dgm:prSet presAssocID="{50687C5F-4FD9-4A42-B702-50B805835E6C}" presName="parentLeftMargin" presStyleLbl="node1" presStyleIdx="0" presStyleCnt="2"/>
      <dgm:spPr/>
    </dgm:pt>
    <dgm:pt modelId="{A6D13334-DC95-4F08-AE89-AB3F7CB0655D}" type="pres">
      <dgm:prSet presAssocID="{50687C5F-4FD9-4A42-B702-50B805835E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653F106-8BF6-405F-8772-BC0ED6D90427}" type="pres">
      <dgm:prSet presAssocID="{50687C5F-4FD9-4A42-B702-50B805835E6C}" presName="negativeSpace" presStyleCnt="0"/>
      <dgm:spPr/>
    </dgm:pt>
    <dgm:pt modelId="{64EB6BB0-1D09-4AEA-8181-CF2FF3085FEE}" type="pres">
      <dgm:prSet presAssocID="{50687C5F-4FD9-4A42-B702-50B805835E6C}" presName="childText" presStyleLbl="conFgAcc1" presStyleIdx="0" presStyleCnt="2">
        <dgm:presLayoutVars>
          <dgm:bulletEnabled val="1"/>
        </dgm:presLayoutVars>
      </dgm:prSet>
      <dgm:spPr/>
    </dgm:pt>
    <dgm:pt modelId="{6C7E9BC2-A35A-467B-AAE3-D59CCE6B9FAF}" type="pres">
      <dgm:prSet presAssocID="{80ACB0E1-1089-47BB-875C-FAC7424CA3B0}" presName="spaceBetweenRectangles" presStyleCnt="0"/>
      <dgm:spPr/>
    </dgm:pt>
    <dgm:pt modelId="{E85C4AFA-6A12-458A-8665-E6743E3BB139}" type="pres">
      <dgm:prSet presAssocID="{0C09E610-19F0-42B7-A4E0-31B97B4EC2C7}" presName="parentLin" presStyleCnt="0"/>
      <dgm:spPr/>
    </dgm:pt>
    <dgm:pt modelId="{C8301FA1-EA78-410D-9104-2332650664AE}" type="pres">
      <dgm:prSet presAssocID="{0C09E610-19F0-42B7-A4E0-31B97B4EC2C7}" presName="parentLeftMargin" presStyleLbl="node1" presStyleIdx="0" presStyleCnt="2"/>
      <dgm:spPr/>
    </dgm:pt>
    <dgm:pt modelId="{978B744B-5572-4E2D-9A32-E31EA46742A1}" type="pres">
      <dgm:prSet presAssocID="{0C09E610-19F0-42B7-A4E0-31B97B4EC2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15C4F5-CA1E-455A-8F0B-C638B2B136D5}" type="pres">
      <dgm:prSet presAssocID="{0C09E610-19F0-42B7-A4E0-31B97B4EC2C7}" presName="negativeSpace" presStyleCnt="0"/>
      <dgm:spPr/>
    </dgm:pt>
    <dgm:pt modelId="{DEFE2DB5-DD4A-4CE9-8CE4-2357329FB983}" type="pres">
      <dgm:prSet presAssocID="{0C09E610-19F0-42B7-A4E0-31B97B4EC2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A9E225-5507-42CF-91C0-3DC5986864CC}" srcId="{50687C5F-4FD9-4A42-B702-50B805835E6C}" destId="{E05C2438-7FC9-4753-9BD6-A113CB2699A6}" srcOrd="2" destOrd="0" parTransId="{331BCA74-6191-43B2-ADF5-66AFA53EF436}" sibTransId="{A829F979-2EFE-472A-A829-6BEC388A89F7}"/>
    <dgm:cxn modelId="{D5FF5427-3955-4292-938A-159F2C4D7584}" type="presOf" srcId="{7A895442-4037-4E88-80B8-38D9E7D5C1CD}" destId="{64EB6BB0-1D09-4AEA-8181-CF2FF3085FEE}" srcOrd="0" destOrd="1" presId="urn:microsoft.com/office/officeart/2005/8/layout/list1"/>
    <dgm:cxn modelId="{A333812E-A5DD-4E45-B1AF-04387F4D3B84}" srcId="{26CAE5BF-E380-4A90-A1A5-2AF530AEFEE9}" destId="{50687C5F-4FD9-4A42-B702-50B805835E6C}" srcOrd="0" destOrd="0" parTransId="{50392381-C891-48DF-905E-07D01BD95CAA}" sibTransId="{80ACB0E1-1089-47BB-875C-FAC7424CA3B0}"/>
    <dgm:cxn modelId="{AE00A561-A017-42DB-9B4E-BE89984320B7}" srcId="{50687C5F-4FD9-4A42-B702-50B805835E6C}" destId="{3E164443-F354-48D1-A8D3-639C4149FBB0}" srcOrd="0" destOrd="0" parTransId="{A4E73CF6-F80E-4C14-A5FB-7BD1F72343DC}" sibTransId="{AB657A2A-05A3-4872-BE7B-61D57AE80121}"/>
    <dgm:cxn modelId="{064DC642-BBD2-4FAC-85F7-E507A40F30B5}" srcId="{50687C5F-4FD9-4A42-B702-50B805835E6C}" destId="{7A895442-4037-4E88-80B8-38D9E7D5C1CD}" srcOrd="1" destOrd="0" parTransId="{B8CA9A88-A46D-4ED1-ABD0-21AE3A56B6A5}" sibTransId="{4A1A6C16-55D9-4BE3-BDFB-595CCC3DD6C2}"/>
    <dgm:cxn modelId="{DC70CB62-E770-46C4-8B27-AABA91177DE0}" type="presOf" srcId="{26CAE5BF-E380-4A90-A1A5-2AF530AEFEE9}" destId="{C380E027-95EE-4E88-ADD7-2279F67F21C2}" srcOrd="0" destOrd="0" presId="urn:microsoft.com/office/officeart/2005/8/layout/list1"/>
    <dgm:cxn modelId="{90364E65-931A-4BFA-8555-ACED49165E25}" type="presOf" srcId="{824ED4A2-64CF-46FA-AC01-09DF842D5F1A}" destId="{DEFE2DB5-DD4A-4CE9-8CE4-2357329FB983}" srcOrd="0" destOrd="1" presId="urn:microsoft.com/office/officeart/2005/8/layout/list1"/>
    <dgm:cxn modelId="{1B7EAF47-D81B-4068-8742-C32D1F8D2697}" srcId="{26CAE5BF-E380-4A90-A1A5-2AF530AEFEE9}" destId="{0C09E610-19F0-42B7-A4E0-31B97B4EC2C7}" srcOrd="1" destOrd="0" parTransId="{6570F2D0-60BF-4B27-A37B-C81D49E2FBDC}" sibTransId="{C5F9B583-2868-4BAC-86D5-6A921E7F6356}"/>
    <dgm:cxn modelId="{DC478468-D54D-45A5-B4B9-AE81DA0ACAF3}" srcId="{0C09E610-19F0-42B7-A4E0-31B97B4EC2C7}" destId="{B019073B-6EDE-4A37-BC8B-8FDEBDADEB3B}" srcOrd="0" destOrd="0" parTransId="{8B791018-E4B6-4D84-9D6C-F0B003BC784B}" sibTransId="{B9D8C34F-D2E8-4C03-A7B7-C151F302A8AC}"/>
    <dgm:cxn modelId="{C2491F4E-2684-4F63-BCA1-23F68F6BA781}" type="presOf" srcId="{3E164443-F354-48D1-A8D3-639C4149FBB0}" destId="{64EB6BB0-1D09-4AEA-8181-CF2FF3085FEE}" srcOrd="0" destOrd="0" presId="urn:microsoft.com/office/officeart/2005/8/layout/list1"/>
    <dgm:cxn modelId="{AA868E74-6117-4AF5-B9FD-03BCE9291C8A}" srcId="{0C09E610-19F0-42B7-A4E0-31B97B4EC2C7}" destId="{7120907A-DF98-4389-ABE7-E9E73E3569B8}" srcOrd="2" destOrd="0" parTransId="{2B9B3097-9E7D-4CB1-BC9B-6502453F6F8C}" sibTransId="{DE6CB05E-462D-4A5B-A01A-B5C95B03C285}"/>
    <dgm:cxn modelId="{C1982CA5-20F0-4506-949F-669B82CE3EA1}" srcId="{0C09E610-19F0-42B7-A4E0-31B97B4EC2C7}" destId="{824ED4A2-64CF-46FA-AC01-09DF842D5F1A}" srcOrd="1" destOrd="0" parTransId="{57C60D62-035A-4C86-88B1-512D27F3DA5C}" sibTransId="{E2978737-08FE-4242-9295-48BE4BE6D02B}"/>
    <dgm:cxn modelId="{88B1F0AA-D4B0-4A8F-96E7-86C50263FF58}" type="presOf" srcId="{B019073B-6EDE-4A37-BC8B-8FDEBDADEB3B}" destId="{DEFE2DB5-DD4A-4CE9-8CE4-2357329FB983}" srcOrd="0" destOrd="0" presId="urn:microsoft.com/office/officeart/2005/8/layout/list1"/>
    <dgm:cxn modelId="{5883EAAD-BC37-4A51-BBDC-828A545C0F84}" type="presOf" srcId="{50687C5F-4FD9-4A42-B702-50B805835E6C}" destId="{A6D13334-DC95-4F08-AE89-AB3F7CB0655D}" srcOrd="1" destOrd="0" presId="urn:microsoft.com/office/officeart/2005/8/layout/list1"/>
    <dgm:cxn modelId="{B95084C1-5C8D-44B8-ADF3-F742FADB78A4}" type="presOf" srcId="{7120907A-DF98-4389-ABE7-E9E73E3569B8}" destId="{DEFE2DB5-DD4A-4CE9-8CE4-2357329FB983}" srcOrd="0" destOrd="2" presId="urn:microsoft.com/office/officeart/2005/8/layout/list1"/>
    <dgm:cxn modelId="{F6F864CB-EC3A-4E6F-9C06-AB3AAB595DB8}" type="presOf" srcId="{0C09E610-19F0-42B7-A4E0-31B97B4EC2C7}" destId="{C8301FA1-EA78-410D-9104-2332650664AE}" srcOrd="0" destOrd="0" presId="urn:microsoft.com/office/officeart/2005/8/layout/list1"/>
    <dgm:cxn modelId="{0C0D3ACF-CDD7-4098-9436-6068F699AABE}" type="presOf" srcId="{E05C2438-7FC9-4753-9BD6-A113CB2699A6}" destId="{64EB6BB0-1D09-4AEA-8181-CF2FF3085FEE}" srcOrd="0" destOrd="2" presId="urn:microsoft.com/office/officeart/2005/8/layout/list1"/>
    <dgm:cxn modelId="{50F981D2-4F61-43C2-95D9-116EC76A6DAD}" type="presOf" srcId="{50687C5F-4FD9-4A42-B702-50B805835E6C}" destId="{4EB5DC95-F0F2-4613-A29D-0D88A9B37754}" srcOrd="0" destOrd="0" presId="urn:microsoft.com/office/officeart/2005/8/layout/list1"/>
    <dgm:cxn modelId="{97373DD7-D477-4B6F-B562-C771F6AF922F}" srcId="{0C09E610-19F0-42B7-A4E0-31B97B4EC2C7}" destId="{9172D04B-9E45-4BA5-BCA0-6C49E6E84E67}" srcOrd="3" destOrd="0" parTransId="{FB765229-1A42-4B6F-911C-C0E44966ABDE}" sibTransId="{172D73CC-7E13-450F-B116-E63169576462}"/>
    <dgm:cxn modelId="{40E906DE-3F7C-4E5A-A451-18D4EBAE1A72}" type="presOf" srcId="{0C09E610-19F0-42B7-A4E0-31B97B4EC2C7}" destId="{978B744B-5572-4E2D-9A32-E31EA46742A1}" srcOrd="1" destOrd="0" presId="urn:microsoft.com/office/officeart/2005/8/layout/list1"/>
    <dgm:cxn modelId="{85D15BF0-39DC-45C1-A1CA-88CD28B7A3F1}" type="presOf" srcId="{9172D04B-9E45-4BA5-BCA0-6C49E6E84E67}" destId="{DEFE2DB5-DD4A-4CE9-8CE4-2357329FB983}" srcOrd="0" destOrd="3" presId="urn:microsoft.com/office/officeart/2005/8/layout/list1"/>
    <dgm:cxn modelId="{8E0026C9-F76D-4D0B-AE67-DC96246CC3E6}" type="presParOf" srcId="{C380E027-95EE-4E88-ADD7-2279F67F21C2}" destId="{B24BEC54-D146-4D67-9B0B-AF7FDD809146}" srcOrd="0" destOrd="0" presId="urn:microsoft.com/office/officeart/2005/8/layout/list1"/>
    <dgm:cxn modelId="{83B87BD4-27FA-4EC8-8544-E36204B613C7}" type="presParOf" srcId="{B24BEC54-D146-4D67-9B0B-AF7FDD809146}" destId="{4EB5DC95-F0F2-4613-A29D-0D88A9B37754}" srcOrd="0" destOrd="0" presId="urn:microsoft.com/office/officeart/2005/8/layout/list1"/>
    <dgm:cxn modelId="{BAF0A314-A6F7-4641-9FB0-E207DC8EF1CB}" type="presParOf" srcId="{B24BEC54-D146-4D67-9B0B-AF7FDD809146}" destId="{A6D13334-DC95-4F08-AE89-AB3F7CB0655D}" srcOrd="1" destOrd="0" presId="urn:microsoft.com/office/officeart/2005/8/layout/list1"/>
    <dgm:cxn modelId="{2DF713B0-A4EF-447B-B09E-90198DD28898}" type="presParOf" srcId="{C380E027-95EE-4E88-ADD7-2279F67F21C2}" destId="{D653F106-8BF6-405F-8772-BC0ED6D90427}" srcOrd="1" destOrd="0" presId="urn:microsoft.com/office/officeart/2005/8/layout/list1"/>
    <dgm:cxn modelId="{9DF43A29-A87B-4BB1-AF2C-05EBECC7D221}" type="presParOf" srcId="{C380E027-95EE-4E88-ADD7-2279F67F21C2}" destId="{64EB6BB0-1D09-4AEA-8181-CF2FF3085FEE}" srcOrd="2" destOrd="0" presId="urn:microsoft.com/office/officeart/2005/8/layout/list1"/>
    <dgm:cxn modelId="{0F2E28E3-5BF8-4DA1-84F1-E28F57B317E8}" type="presParOf" srcId="{C380E027-95EE-4E88-ADD7-2279F67F21C2}" destId="{6C7E9BC2-A35A-467B-AAE3-D59CCE6B9FAF}" srcOrd="3" destOrd="0" presId="urn:microsoft.com/office/officeart/2005/8/layout/list1"/>
    <dgm:cxn modelId="{5E2D5D0E-78CF-4E0D-850B-45BC942B37CA}" type="presParOf" srcId="{C380E027-95EE-4E88-ADD7-2279F67F21C2}" destId="{E85C4AFA-6A12-458A-8665-E6743E3BB139}" srcOrd="4" destOrd="0" presId="urn:microsoft.com/office/officeart/2005/8/layout/list1"/>
    <dgm:cxn modelId="{63B7CAB6-DE74-4ACB-B53C-265D0E2F238D}" type="presParOf" srcId="{E85C4AFA-6A12-458A-8665-E6743E3BB139}" destId="{C8301FA1-EA78-410D-9104-2332650664AE}" srcOrd="0" destOrd="0" presId="urn:microsoft.com/office/officeart/2005/8/layout/list1"/>
    <dgm:cxn modelId="{5329FCCF-DEC5-4C67-97C8-A249299CF972}" type="presParOf" srcId="{E85C4AFA-6A12-458A-8665-E6743E3BB139}" destId="{978B744B-5572-4E2D-9A32-E31EA46742A1}" srcOrd="1" destOrd="0" presId="urn:microsoft.com/office/officeart/2005/8/layout/list1"/>
    <dgm:cxn modelId="{C735006D-0F0F-4419-99C5-61A41F3A0E30}" type="presParOf" srcId="{C380E027-95EE-4E88-ADD7-2279F67F21C2}" destId="{0715C4F5-CA1E-455A-8F0B-C638B2B136D5}" srcOrd="5" destOrd="0" presId="urn:microsoft.com/office/officeart/2005/8/layout/list1"/>
    <dgm:cxn modelId="{216BA214-0CEE-4325-9CB4-A4B86C08874B}" type="presParOf" srcId="{C380E027-95EE-4E88-ADD7-2279F67F21C2}" destId="{DEFE2DB5-DD4A-4CE9-8CE4-2357329FB9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F9A87C-4129-4C9C-B27F-98706C6C3A4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D77B27-864E-4706-A3B0-1447D846C0F6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set of abstractions and tools supporting the development of parameter sweep applications constitutes the </a:t>
          </a:r>
          <a:r>
            <a:rPr lang="en-IN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Parameter Sweep Model (PSM).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458C84-CE3C-426B-9518-5D462E59930F}" type="parTrans" cxnId="{EF199F0E-EA32-407D-B856-C919BD28D61D}">
      <dgm:prSet/>
      <dgm:spPr/>
      <dgm:t>
        <a:bodyPr/>
        <a:lstStyle/>
        <a:p>
          <a:endParaRPr lang="en-US"/>
        </a:p>
      </dgm:t>
    </dgm:pt>
    <dgm:pt modelId="{727E991E-D5F5-44D6-9CDE-208D5816BC6E}" type="sibTrans" cxnId="{EF199F0E-EA32-407D-B856-C919BD28D61D}">
      <dgm:prSet/>
      <dgm:spPr/>
      <dgm:t>
        <a:bodyPr/>
        <a:lstStyle/>
        <a:p>
          <a:endParaRPr lang="en-US"/>
        </a:p>
      </dgm:t>
    </dgm:pt>
    <dgm:pt modelId="{34602183-8A0E-4F62-A408-B1645A97BE32}">
      <dgm:prSet custT="1"/>
      <dgm:spPr/>
      <dgm:t>
        <a:bodyPr/>
        <a:lstStyle/>
        <a:p>
          <a:r>
            <a:rPr lang="en-IN" sz="1200">
              <a:latin typeface="Times New Roman" panose="02020603050405020304" pitchFamily="18" charset="0"/>
              <a:cs typeface="Times New Roman" panose="02020603050405020304" pitchFamily="18" charset="0"/>
            </a:rPr>
            <a:t>The PSM is organized into several </a:t>
          </a:r>
          <a:r>
            <a:rPr lang="en-IN" sz="1200" b="1">
              <a:latin typeface="Times New Roman" panose="02020603050405020304" pitchFamily="18" charset="0"/>
              <a:cs typeface="Times New Roman" panose="02020603050405020304" pitchFamily="18" charset="0"/>
            </a:rPr>
            <a:t>namespaces</a:t>
          </a:r>
          <a:r>
            <a:rPr lang="en-IN" sz="1200">
              <a:latin typeface="Times New Roman" panose="02020603050405020304" pitchFamily="18" charset="0"/>
              <a:cs typeface="Times New Roman" panose="02020603050405020304" pitchFamily="18" charset="0"/>
            </a:rPr>
            <a:t> under the common root Aneka.PSM. More precisely: 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1B3A9-0E47-4F43-9A11-EBE9090C3A1D}" type="parTrans" cxnId="{A7B23801-5B0D-48C9-A9CF-64DB5E86C9C8}">
      <dgm:prSet/>
      <dgm:spPr/>
      <dgm:t>
        <a:bodyPr/>
        <a:lstStyle/>
        <a:p>
          <a:endParaRPr lang="en-US"/>
        </a:p>
      </dgm:t>
    </dgm:pt>
    <dgm:pt modelId="{97174CAD-F64C-413A-BA5F-C926DB1AE793}" type="sibTrans" cxnId="{A7B23801-5B0D-48C9-A9CF-64DB5E86C9C8}">
      <dgm:prSet/>
      <dgm:spPr/>
      <dgm:t>
        <a:bodyPr/>
        <a:lstStyle/>
        <a:p>
          <a:endParaRPr lang="en-US"/>
        </a:p>
      </dgm:t>
    </dgm:pt>
    <dgm:pt modelId="{1BA20755-6361-4CFB-B448-128F404CC41F}">
      <dgm:prSet custT="1"/>
      <dgm:spPr/>
      <dgm:t>
        <a:bodyPr/>
        <a:lstStyle/>
        <a:p>
          <a:r>
            <a:rPr lang="en-IN" sz="1200" b="1">
              <a:latin typeface="Times New Roman" panose="02020603050405020304" pitchFamily="18" charset="0"/>
              <a:cs typeface="Times New Roman" panose="02020603050405020304" pitchFamily="18" charset="0"/>
            </a:rPr>
            <a:t>Aneka.PSM.Core (Aneka.PSM.Core.dll) 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982008-5B29-4181-BB9D-8F9F5FD1F0DB}" type="parTrans" cxnId="{9CA0705E-E292-4616-B260-02EF92A94493}">
      <dgm:prSet/>
      <dgm:spPr/>
      <dgm:t>
        <a:bodyPr/>
        <a:lstStyle/>
        <a:p>
          <a:endParaRPr lang="en-US"/>
        </a:p>
      </dgm:t>
    </dgm:pt>
    <dgm:pt modelId="{EE9ACBB2-13EC-41B5-B71D-B07950AEDC43}" type="sibTrans" cxnId="{9CA0705E-E292-4616-B260-02EF92A94493}">
      <dgm:prSet/>
      <dgm:spPr/>
      <dgm:t>
        <a:bodyPr/>
        <a:lstStyle/>
        <a:p>
          <a:endParaRPr lang="en-US"/>
        </a:p>
      </dgm:t>
    </dgm:pt>
    <dgm:pt modelId="{F342BDE9-6AE0-48E9-9FE2-1A717F6610B6}">
      <dgm:prSet custT="1"/>
      <dgm:spPr/>
      <dgm:t>
        <a:bodyPr/>
        <a:lstStyle/>
        <a:p>
          <a:r>
            <a:rPr lang="en-IN" sz="1200" b="1">
              <a:latin typeface="Times New Roman" panose="02020603050405020304" pitchFamily="18" charset="0"/>
              <a:cs typeface="Times New Roman" panose="02020603050405020304" pitchFamily="18" charset="0"/>
            </a:rPr>
            <a:t>Aneka.PSM.Workbench (Aneka.PSM.Workbench.exe) and Aneka.PSM.Wizard (Aneka.PSM. Wizard.dll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473522-EFEA-4FE0-A439-C95C5DEB9F8B}" type="parTrans" cxnId="{A245DFAE-FB17-409E-8C66-2590F26A61C0}">
      <dgm:prSet/>
      <dgm:spPr/>
      <dgm:t>
        <a:bodyPr/>
        <a:lstStyle/>
        <a:p>
          <a:endParaRPr lang="en-US"/>
        </a:p>
      </dgm:t>
    </dgm:pt>
    <dgm:pt modelId="{2925E68D-A449-429D-BFC7-0A23509805EB}" type="sibTrans" cxnId="{A245DFAE-FB17-409E-8C66-2590F26A61C0}">
      <dgm:prSet/>
      <dgm:spPr/>
      <dgm:t>
        <a:bodyPr/>
        <a:lstStyle/>
        <a:p>
          <a:endParaRPr lang="en-US"/>
        </a:p>
      </dgm:t>
    </dgm:pt>
    <dgm:pt modelId="{C50493F2-8DAD-447E-ACFD-006BBD3CCDA7}">
      <dgm:prSet custT="1"/>
      <dgm:spPr/>
      <dgm:t>
        <a:bodyPr/>
        <a:lstStyle/>
        <a:p>
          <a:r>
            <a:rPr lang="en-IN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Aneka.PSM.Console</a:t>
          </a:r>
          <a:r>
            <a:rPr lang="en-IN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(Aneka.PSM.Console.exe)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003C10-6FF3-40D3-9F1B-C984B7B3AEEC}" type="parTrans" cxnId="{877E15DB-6963-45A2-A11B-E3C6259DCA58}">
      <dgm:prSet/>
      <dgm:spPr/>
      <dgm:t>
        <a:bodyPr/>
        <a:lstStyle/>
        <a:p>
          <a:endParaRPr lang="en-US"/>
        </a:p>
      </dgm:t>
    </dgm:pt>
    <dgm:pt modelId="{042CD6C9-D021-41CD-90A4-83FE0B171A06}" type="sibTrans" cxnId="{877E15DB-6963-45A2-A11B-E3C6259DCA58}">
      <dgm:prSet/>
      <dgm:spPr/>
      <dgm:t>
        <a:bodyPr/>
        <a:lstStyle/>
        <a:p>
          <a:endParaRPr lang="en-US"/>
        </a:p>
      </dgm:t>
    </dgm:pt>
    <dgm:pt modelId="{DE40A91D-DA60-4B3F-9C8C-1B99FB471B56}" type="pres">
      <dgm:prSet presAssocID="{57F9A87C-4129-4C9C-B27F-98706C6C3A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7D2994-2BFE-4256-A8D1-20A3C40B06B7}" type="pres">
      <dgm:prSet presAssocID="{51D77B27-864E-4706-A3B0-1447D846C0F6}" presName="hierRoot1" presStyleCnt="0"/>
      <dgm:spPr/>
    </dgm:pt>
    <dgm:pt modelId="{1AFA9DF2-EC7F-48FE-8A9E-8186EFC815D7}" type="pres">
      <dgm:prSet presAssocID="{51D77B27-864E-4706-A3B0-1447D846C0F6}" presName="composite" presStyleCnt="0"/>
      <dgm:spPr/>
    </dgm:pt>
    <dgm:pt modelId="{EB4BCA35-F377-4509-A22F-E2BEFD2BA38F}" type="pres">
      <dgm:prSet presAssocID="{51D77B27-864E-4706-A3B0-1447D846C0F6}" presName="background" presStyleLbl="node0" presStyleIdx="0" presStyleCnt="2"/>
      <dgm:spPr/>
    </dgm:pt>
    <dgm:pt modelId="{DA704DDF-1031-49A8-BB36-6DB41C668AAB}" type="pres">
      <dgm:prSet presAssocID="{51D77B27-864E-4706-A3B0-1447D846C0F6}" presName="text" presStyleLbl="fgAcc0" presStyleIdx="0" presStyleCnt="2">
        <dgm:presLayoutVars>
          <dgm:chPref val="3"/>
        </dgm:presLayoutVars>
      </dgm:prSet>
      <dgm:spPr/>
    </dgm:pt>
    <dgm:pt modelId="{0E29F9A3-C3FA-41C0-A0FD-B484ED22AC8C}" type="pres">
      <dgm:prSet presAssocID="{51D77B27-864E-4706-A3B0-1447D846C0F6}" presName="hierChild2" presStyleCnt="0"/>
      <dgm:spPr/>
    </dgm:pt>
    <dgm:pt modelId="{746F0EC9-B7B9-41F9-B7C8-76B6575CBCAA}" type="pres">
      <dgm:prSet presAssocID="{34602183-8A0E-4F62-A408-B1645A97BE32}" presName="hierRoot1" presStyleCnt="0"/>
      <dgm:spPr/>
    </dgm:pt>
    <dgm:pt modelId="{79F79FE6-767A-4B4F-BEAD-4DA635F8DA50}" type="pres">
      <dgm:prSet presAssocID="{34602183-8A0E-4F62-A408-B1645A97BE32}" presName="composite" presStyleCnt="0"/>
      <dgm:spPr/>
    </dgm:pt>
    <dgm:pt modelId="{EEA0B04D-F4E8-4983-8B41-BEB8AE7C7F6C}" type="pres">
      <dgm:prSet presAssocID="{34602183-8A0E-4F62-A408-B1645A97BE32}" presName="background" presStyleLbl="node0" presStyleIdx="1" presStyleCnt="2"/>
      <dgm:spPr/>
    </dgm:pt>
    <dgm:pt modelId="{B47953A8-E45F-45B0-9DC9-6A2CCEF18977}" type="pres">
      <dgm:prSet presAssocID="{34602183-8A0E-4F62-A408-B1645A97BE32}" presName="text" presStyleLbl="fgAcc0" presStyleIdx="1" presStyleCnt="2">
        <dgm:presLayoutVars>
          <dgm:chPref val="3"/>
        </dgm:presLayoutVars>
      </dgm:prSet>
      <dgm:spPr/>
    </dgm:pt>
    <dgm:pt modelId="{A4F2ACA7-7885-4869-B3E0-09FB25FE06CA}" type="pres">
      <dgm:prSet presAssocID="{34602183-8A0E-4F62-A408-B1645A97BE32}" presName="hierChild2" presStyleCnt="0"/>
      <dgm:spPr/>
    </dgm:pt>
    <dgm:pt modelId="{9B9C7354-83C0-4BBC-9111-E835390FB4B9}" type="pres">
      <dgm:prSet presAssocID="{B1982008-5B29-4181-BB9D-8F9F5FD1F0DB}" presName="Name10" presStyleLbl="parChTrans1D2" presStyleIdx="0" presStyleCnt="3"/>
      <dgm:spPr/>
    </dgm:pt>
    <dgm:pt modelId="{C2000BBB-075A-41A3-9079-5E106692A2C0}" type="pres">
      <dgm:prSet presAssocID="{1BA20755-6361-4CFB-B448-128F404CC41F}" presName="hierRoot2" presStyleCnt="0"/>
      <dgm:spPr/>
    </dgm:pt>
    <dgm:pt modelId="{268EFEE0-D926-4B02-932C-E37E51829121}" type="pres">
      <dgm:prSet presAssocID="{1BA20755-6361-4CFB-B448-128F404CC41F}" presName="composite2" presStyleCnt="0"/>
      <dgm:spPr/>
    </dgm:pt>
    <dgm:pt modelId="{983F45A5-FA3D-40BE-9EED-344E23FDFD6E}" type="pres">
      <dgm:prSet presAssocID="{1BA20755-6361-4CFB-B448-128F404CC41F}" presName="background2" presStyleLbl="node2" presStyleIdx="0" presStyleCnt="3"/>
      <dgm:spPr/>
    </dgm:pt>
    <dgm:pt modelId="{31E2FB91-904F-4B7B-9B5D-7ECD6AE61E0C}" type="pres">
      <dgm:prSet presAssocID="{1BA20755-6361-4CFB-B448-128F404CC41F}" presName="text2" presStyleLbl="fgAcc2" presStyleIdx="0" presStyleCnt="3">
        <dgm:presLayoutVars>
          <dgm:chPref val="3"/>
        </dgm:presLayoutVars>
      </dgm:prSet>
      <dgm:spPr/>
    </dgm:pt>
    <dgm:pt modelId="{33E418A0-004A-4458-A273-0684FFAC02DF}" type="pres">
      <dgm:prSet presAssocID="{1BA20755-6361-4CFB-B448-128F404CC41F}" presName="hierChild3" presStyleCnt="0"/>
      <dgm:spPr/>
    </dgm:pt>
    <dgm:pt modelId="{29EA3D1E-4648-4840-A7A7-104EA4354232}" type="pres">
      <dgm:prSet presAssocID="{76473522-EFEA-4FE0-A439-C95C5DEB9F8B}" presName="Name10" presStyleLbl="parChTrans1D2" presStyleIdx="1" presStyleCnt="3"/>
      <dgm:spPr/>
    </dgm:pt>
    <dgm:pt modelId="{62910404-8238-4839-B747-3994704CAECB}" type="pres">
      <dgm:prSet presAssocID="{F342BDE9-6AE0-48E9-9FE2-1A717F6610B6}" presName="hierRoot2" presStyleCnt="0"/>
      <dgm:spPr/>
    </dgm:pt>
    <dgm:pt modelId="{18978366-A49A-4D4A-A16C-071E2686BDCC}" type="pres">
      <dgm:prSet presAssocID="{F342BDE9-6AE0-48E9-9FE2-1A717F6610B6}" presName="composite2" presStyleCnt="0"/>
      <dgm:spPr/>
    </dgm:pt>
    <dgm:pt modelId="{B866CA3C-AF6F-4737-A6A0-E7D881DA059D}" type="pres">
      <dgm:prSet presAssocID="{F342BDE9-6AE0-48E9-9FE2-1A717F6610B6}" presName="background2" presStyleLbl="node2" presStyleIdx="1" presStyleCnt="3"/>
      <dgm:spPr/>
    </dgm:pt>
    <dgm:pt modelId="{AAA6D41F-D931-4934-B0DE-E9C6D0B9D90E}" type="pres">
      <dgm:prSet presAssocID="{F342BDE9-6AE0-48E9-9FE2-1A717F6610B6}" presName="text2" presStyleLbl="fgAcc2" presStyleIdx="1" presStyleCnt="3">
        <dgm:presLayoutVars>
          <dgm:chPref val="3"/>
        </dgm:presLayoutVars>
      </dgm:prSet>
      <dgm:spPr/>
    </dgm:pt>
    <dgm:pt modelId="{43FA0C11-8164-420D-A542-001835E312F4}" type="pres">
      <dgm:prSet presAssocID="{F342BDE9-6AE0-48E9-9FE2-1A717F6610B6}" presName="hierChild3" presStyleCnt="0"/>
      <dgm:spPr/>
    </dgm:pt>
    <dgm:pt modelId="{E1E62050-7B9F-43C1-9C3A-A3E374598EB8}" type="pres">
      <dgm:prSet presAssocID="{13003C10-6FF3-40D3-9F1B-C984B7B3AEEC}" presName="Name10" presStyleLbl="parChTrans1D2" presStyleIdx="2" presStyleCnt="3"/>
      <dgm:spPr/>
    </dgm:pt>
    <dgm:pt modelId="{2B74602C-02DE-4559-8126-C7FDE7876BC0}" type="pres">
      <dgm:prSet presAssocID="{C50493F2-8DAD-447E-ACFD-006BBD3CCDA7}" presName="hierRoot2" presStyleCnt="0"/>
      <dgm:spPr/>
    </dgm:pt>
    <dgm:pt modelId="{16B334A6-48A9-43CA-AAFA-45DCAB318B1E}" type="pres">
      <dgm:prSet presAssocID="{C50493F2-8DAD-447E-ACFD-006BBD3CCDA7}" presName="composite2" presStyleCnt="0"/>
      <dgm:spPr/>
    </dgm:pt>
    <dgm:pt modelId="{7CB0CF1D-105F-4B7B-B407-2ADBF78B6449}" type="pres">
      <dgm:prSet presAssocID="{C50493F2-8DAD-447E-ACFD-006BBD3CCDA7}" presName="background2" presStyleLbl="node2" presStyleIdx="2" presStyleCnt="3"/>
      <dgm:spPr/>
    </dgm:pt>
    <dgm:pt modelId="{A40954ED-9B29-45ED-A295-FA9A20ED9A24}" type="pres">
      <dgm:prSet presAssocID="{C50493F2-8DAD-447E-ACFD-006BBD3CCDA7}" presName="text2" presStyleLbl="fgAcc2" presStyleIdx="2" presStyleCnt="3">
        <dgm:presLayoutVars>
          <dgm:chPref val="3"/>
        </dgm:presLayoutVars>
      </dgm:prSet>
      <dgm:spPr/>
    </dgm:pt>
    <dgm:pt modelId="{4E67DF89-94A1-41AC-91C5-811238E45692}" type="pres">
      <dgm:prSet presAssocID="{C50493F2-8DAD-447E-ACFD-006BBD3CCDA7}" presName="hierChild3" presStyleCnt="0"/>
      <dgm:spPr/>
    </dgm:pt>
  </dgm:ptLst>
  <dgm:cxnLst>
    <dgm:cxn modelId="{A7B23801-5B0D-48C9-A9CF-64DB5E86C9C8}" srcId="{57F9A87C-4129-4C9C-B27F-98706C6C3A46}" destId="{34602183-8A0E-4F62-A408-B1645A97BE32}" srcOrd="1" destOrd="0" parTransId="{7411B3A9-0E47-4F43-9A11-EBE9090C3A1D}" sibTransId="{97174CAD-F64C-413A-BA5F-C926DB1AE793}"/>
    <dgm:cxn modelId="{EF199F0E-EA32-407D-B856-C919BD28D61D}" srcId="{57F9A87C-4129-4C9C-B27F-98706C6C3A46}" destId="{51D77B27-864E-4706-A3B0-1447D846C0F6}" srcOrd="0" destOrd="0" parTransId="{BF458C84-CE3C-426B-9518-5D462E59930F}" sibTransId="{727E991E-D5F5-44D6-9CDE-208D5816BC6E}"/>
    <dgm:cxn modelId="{E182533A-C35C-48E8-ACCE-9ACE74F7F843}" type="presOf" srcId="{1BA20755-6361-4CFB-B448-128F404CC41F}" destId="{31E2FB91-904F-4B7B-9B5D-7ECD6AE61E0C}" srcOrd="0" destOrd="0" presId="urn:microsoft.com/office/officeart/2005/8/layout/hierarchy1"/>
    <dgm:cxn modelId="{9CA0705E-E292-4616-B260-02EF92A94493}" srcId="{34602183-8A0E-4F62-A408-B1645A97BE32}" destId="{1BA20755-6361-4CFB-B448-128F404CC41F}" srcOrd="0" destOrd="0" parTransId="{B1982008-5B29-4181-BB9D-8F9F5FD1F0DB}" sibTransId="{EE9ACBB2-13EC-41B5-B71D-B07950AEDC43}"/>
    <dgm:cxn modelId="{2E887641-BD01-44B0-B2CD-489B6D34D0DF}" type="presOf" srcId="{13003C10-6FF3-40D3-9F1B-C984B7B3AEEC}" destId="{E1E62050-7B9F-43C1-9C3A-A3E374598EB8}" srcOrd="0" destOrd="0" presId="urn:microsoft.com/office/officeart/2005/8/layout/hierarchy1"/>
    <dgm:cxn modelId="{D91A1542-7812-476E-8A30-68DE6D300764}" type="presOf" srcId="{B1982008-5B29-4181-BB9D-8F9F5FD1F0DB}" destId="{9B9C7354-83C0-4BBC-9111-E835390FB4B9}" srcOrd="0" destOrd="0" presId="urn:microsoft.com/office/officeart/2005/8/layout/hierarchy1"/>
    <dgm:cxn modelId="{FBE7EA42-7BDA-4634-9E8A-61E40AA90761}" type="presOf" srcId="{76473522-EFEA-4FE0-A439-C95C5DEB9F8B}" destId="{29EA3D1E-4648-4840-A7A7-104EA4354232}" srcOrd="0" destOrd="0" presId="urn:microsoft.com/office/officeart/2005/8/layout/hierarchy1"/>
    <dgm:cxn modelId="{33FBA07D-75CF-4337-97CF-95B9E66E740D}" type="presOf" srcId="{C50493F2-8DAD-447E-ACFD-006BBD3CCDA7}" destId="{A40954ED-9B29-45ED-A295-FA9A20ED9A24}" srcOrd="0" destOrd="0" presId="urn:microsoft.com/office/officeart/2005/8/layout/hierarchy1"/>
    <dgm:cxn modelId="{400091A1-752B-4B7A-8E43-970A6F635996}" type="presOf" srcId="{57F9A87C-4129-4C9C-B27F-98706C6C3A46}" destId="{DE40A91D-DA60-4B3F-9C8C-1B99FB471B56}" srcOrd="0" destOrd="0" presId="urn:microsoft.com/office/officeart/2005/8/layout/hierarchy1"/>
    <dgm:cxn modelId="{A245DFAE-FB17-409E-8C66-2590F26A61C0}" srcId="{34602183-8A0E-4F62-A408-B1645A97BE32}" destId="{F342BDE9-6AE0-48E9-9FE2-1A717F6610B6}" srcOrd="1" destOrd="0" parTransId="{76473522-EFEA-4FE0-A439-C95C5DEB9F8B}" sibTransId="{2925E68D-A449-429D-BFC7-0A23509805EB}"/>
    <dgm:cxn modelId="{9E5E96D3-ABF4-439F-9C88-22E2168F48FE}" type="presOf" srcId="{51D77B27-864E-4706-A3B0-1447D846C0F6}" destId="{DA704DDF-1031-49A8-BB36-6DB41C668AAB}" srcOrd="0" destOrd="0" presId="urn:microsoft.com/office/officeart/2005/8/layout/hierarchy1"/>
    <dgm:cxn modelId="{C5B702DA-E014-43F8-AAA8-533856A8F263}" type="presOf" srcId="{34602183-8A0E-4F62-A408-B1645A97BE32}" destId="{B47953A8-E45F-45B0-9DC9-6A2CCEF18977}" srcOrd="0" destOrd="0" presId="urn:microsoft.com/office/officeart/2005/8/layout/hierarchy1"/>
    <dgm:cxn modelId="{877E15DB-6963-45A2-A11B-E3C6259DCA58}" srcId="{34602183-8A0E-4F62-A408-B1645A97BE32}" destId="{C50493F2-8DAD-447E-ACFD-006BBD3CCDA7}" srcOrd="2" destOrd="0" parTransId="{13003C10-6FF3-40D3-9F1B-C984B7B3AEEC}" sibTransId="{042CD6C9-D021-41CD-90A4-83FE0B171A06}"/>
    <dgm:cxn modelId="{5AA272F1-8D18-4EF0-99D2-C0CBCA553FE3}" type="presOf" srcId="{F342BDE9-6AE0-48E9-9FE2-1A717F6610B6}" destId="{AAA6D41F-D931-4934-B0DE-E9C6D0B9D90E}" srcOrd="0" destOrd="0" presId="urn:microsoft.com/office/officeart/2005/8/layout/hierarchy1"/>
    <dgm:cxn modelId="{59AAD492-999A-43ED-8323-7C0A25487105}" type="presParOf" srcId="{DE40A91D-DA60-4B3F-9C8C-1B99FB471B56}" destId="{1D7D2994-2BFE-4256-A8D1-20A3C40B06B7}" srcOrd="0" destOrd="0" presId="urn:microsoft.com/office/officeart/2005/8/layout/hierarchy1"/>
    <dgm:cxn modelId="{788AF1DB-85A3-4516-B6D3-0F10C40EF1D7}" type="presParOf" srcId="{1D7D2994-2BFE-4256-A8D1-20A3C40B06B7}" destId="{1AFA9DF2-EC7F-48FE-8A9E-8186EFC815D7}" srcOrd="0" destOrd="0" presId="urn:microsoft.com/office/officeart/2005/8/layout/hierarchy1"/>
    <dgm:cxn modelId="{0BD4FC1B-B209-4D9B-B926-F0CAEB4359FD}" type="presParOf" srcId="{1AFA9DF2-EC7F-48FE-8A9E-8186EFC815D7}" destId="{EB4BCA35-F377-4509-A22F-E2BEFD2BA38F}" srcOrd="0" destOrd="0" presId="urn:microsoft.com/office/officeart/2005/8/layout/hierarchy1"/>
    <dgm:cxn modelId="{A0B9E281-10F7-494A-ABC1-FDA1C17F7067}" type="presParOf" srcId="{1AFA9DF2-EC7F-48FE-8A9E-8186EFC815D7}" destId="{DA704DDF-1031-49A8-BB36-6DB41C668AAB}" srcOrd="1" destOrd="0" presId="urn:microsoft.com/office/officeart/2005/8/layout/hierarchy1"/>
    <dgm:cxn modelId="{B9A2C96D-9AD5-4889-A8D5-3FDCD501092E}" type="presParOf" srcId="{1D7D2994-2BFE-4256-A8D1-20A3C40B06B7}" destId="{0E29F9A3-C3FA-41C0-A0FD-B484ED22AC8C}" srcOrd="1" destOrd="0" presId="urn:microsoft.com/office/officeart/2005/8/layout/hierarchy1"/>
    <dgm:cxn modelId="{E7B08294-B071-44C1-A716-9DE010C8AAD3}" type="presParOf" srcId="{DE40A91D-DA60-4B3F-9C8C-1B99FB471B56}" destId="{746F0EC9-B7B9-41F9-B7C8-76B6575CBCAA}" srcOrd="1" destOrd="0" presId="urn:microsoft.com/office/officeart/2005/8/layout/hierarchy1"/>
    <dgm:cxn modelId="{17C92A92-1D12-4E20-9116-0F729268A720}" type="presParOf" srcId="{746F0EC9-B7B9-41F9-B7C8-76B6575CBCAA}" destId="{79F79FE6-767A-4B4F-BEAD-4DA635F8DA50}" srcOrd="0" destOrd="0" presId="urn:microsoft.com/office/officeart/2005/8/layout/hierarchy1"/>
    <dgm:cxn modelId="{C7FA947B-5EAE-4AEF-9468-1CFC494B0C9D}" type="presParOf" srcId="{79F79FE6-767A-4B4F-BEAD-4DA635F8DA50}" destId="{EEA0B04D-F4E8-4983-8B41-BEB8AE7C7F6C}" srcOrd="0" destOrd="0" presId="urn:microsoft.com/office/officeart/2005/8/layout/hierarchy1"/>
    <dgm:cxn modelId="{3DD763FF-46D7-4BE2-BD9E-AC157AB3771C}" type="presParOf" srcId="{79F79FE6-767A-4B4F-BEAD-4DA635F8DA50}" destId="{B47953A8-E45F-45B0-9DC9-6A2CCEF18977}" srcOrd="1" destOrd="0" presId="urn:microsoft.com/office/officeart/2005/8/layout/hierarchy1"/>
    <dgm:cxn modelId="{52A20C1C-79ED-40CD-9A2E-CB1F9FC55833}" type="presParOf" srcId="{746F0EC9-B7B9-41F9-B7C8-76B6575CBCAA}" destId="{A4F2ACA7-7885-4869-B3E0-09FB25FE06CA}" srcOrd="1" destOrd="0" presId="urn:microsoft.com/office/officeart/2005/8/layout/hierarchy1"/>
    <dgm:cxn modelId="{4D153A9E-68E4-46D9-A855-AE92BA91BE2C}" type="presParOf" srcId="{A4F2ACA7-7885-4869-B3E0-09FB25FE06CA}" destId="{9B9C7354-83C0-4BBC-9111-E835390FB4B9}" srcOrd="0" destOrd="0" presId="urn:microsoft.com/office/officeart/2005/8/layout/hierarchy1"/>
    <dgm:cxn modelId="{F5131596-54F1-4426-9CEF-1778F714C423}" type="presParOf" srcId="{A4F2ACA7-7885-4869-B3E0-09FB25FE06CA}" destId="{C2000BBB-075A-41A3-9079-5E106692A2C0}" srcOrd="1" destOrd="0" presId="urn:microsoft.com/office/officeart/2005/8/layout/hierarchy1"/>
    <dgm:cxn modelId="{FC1BA930-5234-4F9C-BAA9-4FDBF750A829}" type="presParOf" srcId="{C2000BBB-075A-41A3-9079-5E106692A2C0}" destId="{268EFEE0-D926-4B02-932C-E37E51829121}" srcOrd="0" destOrd="0" presId="urn:microsoft.com/office/officeart/2005/8/layout/hierarchy1"/>
    <dgm:cxn modelId="{85CC8139-1EFB-4A99-BD7D-0705152E5914}" type="presParOf" srcId="{268EFEE0-D926-4B02-932C-E37E51829121}" destId="{983F45A5-FA3D-40BE-9EED-344E23FDFD6E}" srcOrd="0" destOrd="0" presId="urn:microsoft.com/office/officeart/2005/8/layout/hierarchy1"/>
    <dgm:cxn modelId="{94AE4BAA-C458-4528-845D-3EF727720453}" type="presParOf" srcId="{268EFEE0-D926-4B02-932C-E37E51829121}" destId="{31E2FB91-904F-4B7B-9B5D-7ECD6AE61E0C}" srcOrd="1" destOrd="0" presId="urn:microsoft.com/office/officeart/2005/8/layout/hierarchy1"/>
    <dgm:cxn modelId="{3DBD3225-221E-4979-A80C-47CBD9779145}" type="presParOf" srcId="{C2000BBB-075A-41A3-9079-5E106692A2C0}" destId="{33E418A0-004A-4458-A273-0684FFAC02DF}" srcOrd="1" destOrd="0" presId="urn:microsoft.com/office/officeart/2005/8/layout/hierarchy1"/>
    <dgm:cxn modelId="{A2352AF4-D5A5-4F83-A661-83F9BD7CB926}" type="presParOf" srcId="{A4F2ACA7-7885-4869-B3E0-09FB25FE06CA}" destId="{29EA3D1E-4648-4840-A7A7-104EA4354232}" srcOrd="2" destOrd="0" presId="urn:microsoft.com/office/officeart/2005/8/layout/hierarchy1"/>
    <dgm:cxn modelId="{FF90A5E1-3EF4-4AA8-9D37-51F9FB3EFF81}" type="presParOf" srcId="{A4F2ACA7-7885-4869-B3E0-09FB25FE06CA}" destId="{62910404-8238-4839-B747-3994704CAECB}" srcOrd="3" destOrd="0" presId="urn:microsoft.com/office/officeart/2005/8/layout/hierarchy1"/>
    <dgm:cxn modelId="{DBE03826-1170-4CF0-9492-98BA1B7FA685}" type="presParOf" srcId="{62910404-8238-4839-B747-3994704CAECB}" destId="{18978366-A49A-4D4A-A16C-071E2686BDCC}" srcOrd="0" destOrd="0" presId="urn:microsoft.com/office/officeart/2005/8/layout/hierarchy1"/>
    <dgm:cxn modelId="{E097E6EA-0EC5-435C-95C0-08B92F26F7DD}" type="presParOf" srcId="{18978366-A49A-4D4A-A16C-071E2686BDCC}" destId="{B866CA3C-AF6F-4737-A6A0-E7D881DA059D}" srcOrd="0" destOrd="0" presId="urn:microsoft.com/office/officeart/2005/8/layout/hierarchy1"/>
    <dgm:cxn modelId="{503A88EE-97D8-4531-8718-6EEDE680E1C3}" type="presParOf" srcId="{18978366-A49A-4D4A-A16C-071E2686BDCC}" destId="{AAA6D41F-D931-4934-B0DE-E9C6D0B9D90E}" srcOrd="1" destOrd="0" presId="urn:microsoft.com/office/officeart/2005/8/layout/hierarchy1"/>
    <dgm:cxn modelId="{B33BDC87-FF5C-4176-B5E6-5CD2F80C600E}" type="presParOf" srcId="{62910404-8238-4839-B747-3994704CAECB}" destId="{43FA0C11-8164-420D-A542-001835E312F4}" srcOrd="1" destOrd="0" presId="urn:microsoft.com/office/officeart/2005/8/layout/hierarchy1"/>
    <dgm:cxn modelId="{02C26D3F-460D-4C4D-BA8F-C9B4577C1B9D}" type="presParOf" srcId="{A4F2ACA7-7885-4869-B3E0-09FB25FE06CA}" destId="{E1E62050-7B9F-43C1-9C3A-A3E374598EB8}" srcOrd="4" destOrd="0" presId="urn:microsoft.com/office/officeart/2005/8/layout/hierarchy1"/>
    <dgm:cxn modelId="{C1E30FC7-27E3-48D9-AFC1-6DB8ED5E0904}" type="presParOf" srcId="{A4F2ACA7-7885-4869-B3E0-09FB25FE06CA}" destId="{2B74602C-02DE-4559-8126-C7FDE7876BC0}" srcOrd="5" destOrd="0" presId="urn:microsoft.com/office/officeart/2005/8/layout/hierarchy1"/>
    <dgm:cxn modelId="{5AC9EE29-0944-46DE-BC0D-72B073639A8A}" type="presParOf" srcId="{2B74602C-02DE-4559-8126-C7FDE7876BC0}" destId="{16B334A6-48A9-43CA-AAFA-45DCAB318B1E}" srcOrd="0" destOrd="0" presId="urn:microsoft.com/office/officeart/2005/8/layout/hierarchy1"/>
    <dgm:cxn modelId="{58027D7D-F063-4EDE-8207-AEC37DB0FE5D}" type="presParOf" srcId="{16B334A6-48A9-43CA-AAFA-45DCAB318B1E}" destId="{7CB0CF1D-105F-4B7B-B407-2ADBF78B6449}" srcOrd="0" destOrd="0" presId="urn:microsoft.com/office/officeart/2005/8/layout/hierarchy1"/>
    <dgm:cxn modelId="{AFA96913-2599-4682-A5D2-1E3D17D2F087}" type="presParOf" srcId="{16B334A6-48A9-43CA-AAFA-45DCAB318B1E}" destId="{A40954ED-9B29-45ED-A295-FA9A20ED9A24}" srcOrd="1" destOrd="0" presId="urn:microsoft.com/office/officeart/2005/8/layout/hierarchy1"/>
    <dgm:cxn modelId="{E347278C-223E-41DC-9872-DB1CE91E526A}" type="presParOf" srcId="{2B74602C-02DE-4559-8126-C7FDE7876BC0}" destId="{4E67DF89-94A1-41AC-91C5-811238E45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CC364E-0329-4890-9FB3-B6F22A445F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71607B3-6C7D-4225-AB61-5EDEC453AEBF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Aneka task-based programming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4B0551-D1FE-4D12-855E-C71B029430B9}" type="parTrans" cxnId="{8B6A59AD-5974-4058-AD6A-DBA3AA8DB589}">
      <dgm:prSet/>
      <dgm:spPr/>
      <dgm:t>
        <a:bodyPr/>
        <a:lstStyle/>
        <a:p>
          <a:endParaRPr lang="en-IN"/>
        </a:p>
      </dgm:t>
    </dgm:pt>
    <dgm:pt modelId="{78003B30-1799-41D2-B2C4-25CB6D478891}" type="sibTrans" cxnId="{8B6A59AD-5974-4058-AD6A-DBA3AA8DB589}">
      <dgm:prSet/>
      <dgm:spPr/>
      <dgm:t>
        <a:bodyPr/>
        <a:lstStyle/>
        <a:p>
          <a:endParaRPr lang="en-IN"/>
        </a:p>
      </dgm:t>
    </dgm:pt>
    <dgm:pt modelId="{B22D611A-DE66-42EA-8EF6-78FC3119BE76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Task programming Model</a:t>
          </a:r>
        </a:p>
      </dgm:t>
    </dgm:pt>
    <dgm:pt modelId="{9BC51FC1-5528-4EFE-8945-99BBA6984342}" type="parTrans" cxnId="{E4767043-0402-40DB-BDAA-BE40CDE1281C}">
      <dgm:prSet/>
      <dgm:spPr/>
      <dgm:t>
        <a:bodyPr/>
        <a:lstStyle/>
        <a:p>
          <a:endParaRPr lang="en-IN"/>
        </a:p>
      </dgm:t>
    </dgm:pt>
    <dgm:pt modelId="{6764B6D3-D229-46B0-9F20-CEC47406F936}" type="sibTrans" cxnId="{E4767043-0402-40DB-BDAA-BE40CDE1281C}">
      <dgm:prSet/>
      <dgm:spPr/>
      <dgm:t>
        <a:bodyPr/>
        <a:lstStyle/>
        <a:p>
          <a:endParaRPr lang="en-IN"/>
        </a:p>
      </dgm:t>
    </dgm:pt>
    <dgm:pt modelId="{7AC8EBBE-11FD-434D-ADD3-D8533FC4F1B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applications with the task model</a:t>
          </a:r>
        </a:p>
      </dgm:t>
    </dgm:pt>
    <dgm:pt modelId="{2BE1316D-B2FF-4C51-B0C1-EB330A4EC422}" type="parTrans" cxnId="{E8BC4425-8CD3-4F44-BEDE-DB5ABB069A79}">
      <dgm:prSet/>
      <dgm:spPr/>
      <dgm:t>
        <a:bodyPr/>
        <a:lstStyle/>
        <a:p>
          <a:endParaRPr lang="en-IN"/>
        </a:p>
      </dgm:t>
    </dgm:pt>
    <dgm:pt modelId="{8551734C-9511-4EF7-BD69-E3215BA67FBE}" type="sibTrans" cxnId="{E8BC4425-8CD3-4F44-BEDE-DB5ABB069A79}">
      <dgm:prSet/>
      <dgm:spPr/>
      <dgm:t>
        <a:bodyPr/>
        <a:lstStyle/>
        <a:p>
          <a:endParaRPr lang="en-IN"/>
        </a:p>
      </dgm:t>
    </dgm:pt>
    <dgm:pt modelId="{F35F9F92-9FA6-411F-8EDE-585EA1C72B1B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Developing a parameter sweep application</a:t>
          </a:r>
        </a:p>
      </dgm:t>
    </dgm:pt>
    <dgm:pt modelId="{0FF1991B-CE18-4FA8-8262-78178B758A42}" type="parTrans" cxnId="{99BFF384-D918-4B63-93F0-75107ADC74DD}">
      <dgm:prSet/>
      <dgm:spPr/>
      <dgm:t>
        <a:bodyPr/>
        <a:lstStyle/>
        <a:p>
          <a:endParaRPr lang="en-IN"/>
        </a:p>
      </dgm:t>
    </dgm:pt>
    <dgm:pt modelId="{932565BF-2FBB-41C9-AE10-EE6098ACE17D}" type="sibTrans" cxnId="{99BFF384-D918-4B63-93F0-75107ADC74DD}">
      <dgm:prSet/>
      <dgm:spPr/>
      <dgm:t>
        <a:bodyPr/>
        <a:lstStyle/>
        <a:p>
          <a:endParaRPr lang="en-IN"/>
        </a:p>
      </dgm:t>
    </dgm:pt>
    <dgm:pt modelId="{EED976C1-C262-403A-B25F-8F6828820AB4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Managing workflows</a:t>
          </a:r>
        </a:p>
      </dgm:t>
    </dgm:pt>
    <dgm:pt modelId="{E7D72612-AEA6-4E55-ACE4-D714529F881B}" type="parTrans" cxnId="{B36FF634-328B-4D8E-ACBF-80AA76A65BA5}">
      <dgm:prSet/>
      <dgm:spPr/>
      <dgm:t>
        <a:bodyPr/>
        <a:lstStyle/>
        <a:p>
          <a:endParaRPr lang="en-IN"/>
        </a:p>
      </dgm:t>
    </dgm:pt>
    <dgm:pt modelId="{25D5717E-AA5E-4A5E-9E7E-CFC3E5FCCF48}" type="sibTrans" cxnId="{B36FF634-328B-4D8E-ACBF-80AA76A65BA5}">
      <dgm:prSet/>
      <dgm:spPr/>
      <dgm:t>
        <a:bodyPr/>
        <a:lstStyle/>
        <a:p>
          <a:endParaRPr lang="en-IN"/>
        </a:p>
      </dgm:t>
    </dgm:pt>
    <dgm:pt modelId="{3D6985B0-0286-4B95-87F3-62E61B18E048}" type="pres">
      <dgm:prSet presAssocID="{8ACC364E-0329-4890-9FB3-B6F22A445F0C}" presName="linear" presStyleCnt="0">
        <dgm:presLayoutVars>
          <dgm:animLvl val="lvl"/>
          <dgm:resizeHandles val="exact"/>
        </dgm:presLayoutVars>
      </dgm:prSet>
      <dgm:spPr/>
    </dgm:pt>
    <dgm:pt modelId="{A76B5B25-B2D2-4493-978E-794027FF4CC0}" type="pres">
      <dgm:prSet presAssocID="{971607B3-6C7D-4225-AB61-5EDEC453A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F01C7A-B98A-41B6-8018-BB83CB6B9B87}" type="pres">
      <dgm:prSet presAssocID="{971607B3-6C7D-4225-AB61-5EDEC453A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8BC4425-8CD3-4F44-BEDE-DB5ABB069A79}" srcId="{971607B3-6C7D-4225-AB61-5EDEC453AEBF}" destId="{7AC8EBBE-11FD-434D-ADD3-D8533FC4F1B3}" srcOrd="1" destOrd="0" parTransId="{2BE1316D-B2FF-4C51-B0C1-EB330A4EC422}" sibTransId="{8551734C-9511-4EF7-BD69-E3215BA67FBE}"/>
    <dgm:cxn modelId="{B36FF634-328B-4D8E-ACBF-80AA76A65BA5}" srcId="{971607B3-6C7D-4225-AB61-5EDEC453AEBF}" destId="{EED976C1-C262-403A-B25F-8F6828820AB4}" srcOrd="3" destOrd="0" parTransId="{E7D72612-AEA6-4E55-ACE4-D714529F881B}" sibTransId="{25D5717E-AA5E-4A5E-9E7E-CFC3E5FCCF48}"/>
    <dgm:cxn modelId="{84A71D5C-890B-4E8D-9554-190A40BF1115}" type="presOf" srcId="{EED976C1-C262-403A-B25F-8F6828820AB4}" destId="{0DF01C7A-B98A-41B6-8018-BB83CB6B9B87}" srcOrd="0" destOrd="3" presId="urn:microsoft.com/office/officeart/2005/8/layout/vList2"/>
    <dgm:cxn modelId="{D970EA61-140B-4225-AE95-22EBCDAE70B7}" type="presOf" srcId="{971607B3-6C7D-4225-AB61-5EDEC453AEBF}" destId="{A76B5B25-B2D2-4493-978E-794027FF4CC0}" srcOrd="0" destOrd="0" presId="urn:microsoft.com/office/officeart/2005/8/layout/vList2"/>
    <dgm:cxn modelId="{E4767043-0402-40DB-BDAA-BE40CDE1281C}" srcId="{971607B3-6C7D-4225-AB61-5EDEC453AEBF}" destId="{B22D611A-DE66-42EA-8EF6-78FC3119BE76}" srcOrd="0" destOrd="0" parTransId="{9BC51FC1-5528-4EFE-8945-99BBA6984342}" sibTransId="{6764B6D3-D229-46B0-9F20-CEC47406F936}"/>
    <dgm:cxn modelId="{19F3F454-2342-44AE-A844-023254E798B1}" type="presOf" srcId="{8ACC364E-0329-4890-9FB3-B6F22A445F0C}" destId="{3D6985B0-0286-4B95-87F3-62E61B18E048}" srcOrd="0" destOrd="0" presId="urn:microsoft.com/office/officeart/2005/8/layout/vList2"/>
    <dgm:cxn modelId="{99BFF384-D918-4B63-93F0-75107ADC74DD}" srcId="{971607B3-6C7D-4225-AB61-5EDEC453AEBF}" destId="{F35F9F92-9FA6-411F-8EDE-585EA1C72B1B}" srcOrd="2" destOrd="0" parTransId="{0FF1991B-CE18-4FA8-8262-78178B758A42}" sibTransId="{932565BF-2FBB-41C9-AE10-EE6098ACE17D}"/>
    <dgm:cxn modelId="{953024A3-F758-40FE-A21A-57E072537A25}" type="presOf" srcId="{B22D611A-DE66-42EA-8EF6-78FC3119BE76}" destId="{0DF01C7A-B98A-41B6-8018-BB83CB6B9B87}" srcOrd="0" destOrd="0" presId="urn:microsoft.com/office/officeart/2005/8/layout/vList2"/>
    <dgm:cxn modelId="{8B6A59AD-5974-4058-AD6A-DBA3AA8DB589}" srcId="{8ACC364E-0329-4890-9FB3-B6F22A445F0C}" destId="{971607B3-6C7D-4225-AB61-5EDEC453AEBF}" srcOrd="0" destOrd="0" parTransId="{C44B0551-D1FE-4D12-855E-C71B029430B9}" sibTransId="{78003B30-1799-41D2-B2C4-25CB6D478891}"/>
    <dgm:cxn modelId="{F524B9B3-47E3-4FB3-BCBA-4BB76929BF33}" type="presOf" srcId="{7AC8EBBE-11FD-434D-ADD3-D8533FC4F1B3}" destId="{0DF01C7A-B98A-41B6-8018-BB83CB6B9B87}" srcOrd="0" destOrd="1" presId="urn:microsoft.com/office/officeart/2005/8/layout/vList2"/>
    <dgm:cxn modelId="{3534B3EE-5618-4EC0-A611-9FA779A1BECF}" type="presOf" srcId="{F35F9F92-9FA6-411F-8EDE-585EA1C72B1B}" destId="{0DF01C7A-B98A-41B6-8018-BB83CB6B9B87}" srcOrd="0" destOrd="2" presId="urn:microsoft.com/office/officeart/2005/8/layout/vList2"/>
    <dgm:cxn modelId="{5862FE16-E4E8-4534-91EA-F924FC04D086}" type="presParOf" srcId="{3D6985B0-0286-4B95-87F3-62E61B18E048}" destId="{A76B5B25-B2D2-4493-978E-794027FF4CC0}" srcOrd="0" destOrd="0" presId="urn:microsoft.com/office/officeart/2005/8/layout/vList2"/>
    <dgm:cxn modelId="{03EFF5C5-1F4D-4B35-97A1-A5998DDA8401}" type="presParOf" srcId="{3D6985B0-0286-4B95-87F3-62E61B18E048}" destId="{0DF01C7A-B98A-41B6-8018-BB83CB6B9B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BA1C1-964A-4A94-BCEB-94BBB5C53B6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E0C3FC-C554-4904-AB67-B9CA409B1986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task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generally represents </a:t>
          </a:r>
          <a:r>
            <a: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program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, which might require </a:t>
          </a:r>
          <a:r>
            <a: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input files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and produce </a:t>
          </a:r>
          <a:r>
            <a: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 files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as a result of its execution.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8539A6-2F4B-4108-94B1-EA44AFCD8C71}" type="parTrans" cxnId="{C41B6C67-100F-47FB-9AB4-619C0CFA2B4E}">
      <dgm:prSet/>
      <dgm:spPr/>
      <dgm:t>
        <a:bodyPr/>
        <a:lstStyle/>
        <a:p>
          <a:endParaRPr lang="en-US"/>
        </a:p>
      </dgm:t>
    </dgm:pt>
    <dgm:pt modelId="{9CBE10BB-3BDB-4C95-81CD-1430BCE74C40}" type="sibTrans" cxnId="{C41B6C67-100F-47FB-9AB4-619C0CFA2B4E}">
      <dgm:prSet/>
      <dgm:spPr/>
      <dgm:t>
        <a:bodyPr/>
        <a:lstStyle/>
        <a:p>
          <a:endParaRPr lang="en-US"/>
        </a:p>
      </dgm:t>
    </dgm:pt>
    <dgm:pt modelId="{F35A980E-8B7A-4EA1-8C9C-E155EE96D4DE}">
      <dgm:prSet/>
      <dgm:spPr/>
      <dgm:t>
        <a:bodyPr/>
        <a:lstStyle/>
        <a:p>
          <a:r>
            <a:rPr lang="en-IN" i="1">
              <a:latin typeface="Times New Roman" panose="02020603050405020304" pitchFamily="18" charset="0"/>
              <a:cs typeface="Times New Roman" panose="02020603050405020304" pitchFamily="18" charset="0"/>
            </a:rPr>
            <a:t>Applications- Collection of Tasks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DAA5F6-06F8-4E27-A675-0D0D94752A6B}" type="parTrans" cxnId="{0ED84722-3520-4AED-A373-E8FD701B7322}">
      <dgm:prSet/>
      <dgm:spPr/>
      <dgm:t>
        <a:bodyPr/>
        <a:lstStyle/>
        <a:p>
          <a:endParaRPr lang="en-US"/>
        </a:p>
      </dgm:t>
    </dgm:pt>
    <dgm:pt modelId="{168E99C8-BEBC-49F0-A334-8C415494B9A2}" type="sibTrans" cxnId="{0ED84722-3520-4AED-A373-E8FD701B7322}">
      <dgm:prSet/>
      <dgm:spPr/>
      <dgm:t>
        <a:bodyPr/>
        <a:lstStyle/>
        <a:p>
          <a:endParaRPr lang="en-US"/>
        </a:p>
      </dgm:t>
    </dgm:pt>
    <dgm:pt modelId="{4D06428F-7F9E-4633-9B6C-127D58A4B65C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Task programming :</a:t>
          </a:r>
        </a:p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		The way tasks are generated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8AA467-3DC2-401C-8299-4030398DD3EF}" type="parTrans" cxnId="{58A76B42-A6C5-4471-9D79-B7C4E6D4D4B8}">
      <dgm:prSet/>
      <dgm:spPr/>
      <dgm:t>
        <a:bodyPr/>
        <a:lstStyle/>
        <a:p>
          <a:endParaRPr lang="en-US"/>
        </a:p>
      </dgm:t>
    </dgm:pt>
    <dgm:pt modelId="{2FDD51B7-EAFF-47FA-93A4-98959A8FBEEC}" type="sibTrans" cxnId="{58A76B42-A6C5-4471-9D79-B7C4E6D4D4B8}">
      <dgm:prSet/>
      <dgm:spPr/>
      <dgm:t>
        <a:bodyPr/>
        <a:lstStyle/>
        <a:p>
          <a:endParaRPr lang="en-US"/>
        </a:p>
      </dgm:t>
    </dgm:pt>
    <dgm:pt modelId="{87250215-DE83-493B-9B4A-E83EF05189AA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The order in which they are executed, or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13D8F5-C03E-4082-98CF-5AD0A9A43621}" type="parTrans" cxnId="{BF862C65-06F6-4F4D-BDEE-8B9E03B7508D}">
      <dgm:prSet/>
      <dgm:spPr/>
      <dgm:t>
        <a:bodyPr/>
        <a:lstStyle/>
        <a:p>
          <a:endParaRPr lang="en-US"/>
        </a:p>
      </dgm:t>
    </dgm:pt>
    <dgm:pt modelId="{26E5392B-4344-413B-867A-EFFCE11CEF9B}" type="sibTrans" cxnId="{BF862C65-06F6-4F4D-BDEE-8B9E03B7508D}">
      <dgm:prSet/>
      <dgm:spPr/>
      <dgm:t>
        <a:bodyPr/>
        <a:lstStyle/>
        <a:p>
          <a:endParaRPr lang="en-US"/>
        </a:p>
      </dgm:t>
    </dgm:pt>
    <dgm:pt modelId="{BA9BBE81-638C-483B-B049-55831921396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Whether they need to exchange data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88050E-7FDC-4D0C-B7DE-BF12BBDF3E26}" type="parTrans" cxnId="{AA28E112-55A0-440F-B75B-145E30BC08E8}">
      <dgm:prSet/>
      <dgm:spPr/>
      <dgm:t>
        <a:bodyPr/>
        <a:lstStyle/>
        <a:p>
          <a:endParaRPr lang="en-US"/>
        </a:p>
      </dgm:t>
    </dgm:pt>
    <dgm:pt modelId="{43D1B3A2-4389-49B3-9573-E61F39BA552C}" type="sibTrans" cxnId="{AA28E112-55A0-440F-B75B-145E30BC08E8}">
      <dgm:prSet/>
      <dgm:spPr/>
      <dgm:t>
        <a:bodyPr/>
        <a:lstStyle/>
        <a:p>
          <a:endParaRPr lang="en-US"/>
        </a:p>
      </dgm:t>
    </dgm:pt>
    <dgm:pt modelId="{5DC72E8A-3233-4691-BD83-4870C7A1629C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Differentiate the application models.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7C3B77-EAF6-4E9A-A20F-097ACF5B0005}" type="parTrans" cxnId="{EDEC4630-ADF5-4A9B-9116-6CC2FB16D1BC}">
      <dgm:prSet/>
      <dgm:spPr/>
      <dgm:t>
        <a:bodyPr/>
        <a:lstStyle/>
        <a:p>
          <a:endParaRPr lang="en-US"/>
        </a:p>
      </dgm:t>
    </dgm:pt>
    <dgm:pt modelId="{819C1BC7-EDA1-4101-B68B-B1FA46DB716D}" type="sibTrans" cxnId="{EDEC4630-ADF5-4A9B-9116-6CC2FB16D1BC}">
      <dgm:prSet/>
      <dgm:spPr/>
      <dgm:t>
        <a:bodyPr/>
        <a:lstStyle/>
        <a:p>
          <a:endParaRPr lang="en-US"/>
        </a:p>
      </dgm:t>
    </dgm:pt>
    <dgm:pt modelId="{D6DA027D-A23A-406B-921D-2981AA007D6F}" type="pres">
      <dgm:prSet presAssocID="{918BA1C1-964A-4A94-BCEB-94BBB5C53B60}" presName="linear" presStyleCnt="0">
        <dgm:presLayoutVars>
          <dgm:animLvl val="lvl"/>
          <dgm:resizeHandles val="exact"/>
        </dgm:presLayoutVars>
      </dgm:prSet>
      <dgm:spPr/>
    </dgm:pt>
    <dgm:pt modelId="{E272B98C-D8A3-480E-A181-F4FC90CA8674}" type="pres">
      <dgm:prSet presAssocID="{90E0C3FC-C554-4904-AB67-B9CA409B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5C00E9-D725-438C-8B9C-85B78A6D6232}" type="pres">
      <dgm:prSet presAssocID="{9CBE10BB-3BDB-4C95-81CD-1430BCE74C40}" presName="spacer" presStyleCnt="0"/>
      <dgm:spPr/>
    </dgm:pt>
    <dgm:pt modelId="{474AE559-61AB-4EA0-BF5E-2E778B6DBE6D}" type="pres">
      <dgm:prSet presAssocID="{F35A980E-8B7A-4EA1-8C9C-E155EE96D4D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4E869F-E6A4-478D-A4A5-130AF609C914}" type="pres">
      <dgm:prSet presAssocID="{168E99C8-BEBC-49F0-A334-8C415494B9A2}" presName="spacer" presStyleCnt="0"/>
      <dgm:spPr/>
    </dgm:pt>
    <dgm:pt modelId="{AE315B42-6E5A-4BF6-B612-5EA6B71D49C1}" type="pres">
      <dgm:prSet presAssocID="{4D06428F-7F9E-4633-9B6C-127D58A4B6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C0F1E26-27C2-4CBE-BB67-858B05FA22F5}" type="pres">
      <dgm:prSet presAssocID="{4D06428F-7F9E-4633-9B6C-127D58A4B6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DF4F05-036A-48DF-A32E-A9E98B3EB1E7}" type="presOf" srcId="{BA9BBE81-638C-483B-B049-558319213961}" destId="{3C0F1E26-27C2-4CBE-BB67-858B05FA22F5}" srcOrd="0" destOrd="1" presId="urn:microsoft.com/office/officeart/2005/8/layout/vList2"/>
    <dgm:cxn modelId="{AA28E112-55A0-440F-B75B-145E30BC08E8}" srcId="{4D06428F-7F9E-4633-9B6C-127D58A4B65C}" destId="{BA9BBE81-638C-483B-B049-558319213961}" srcOrd="1" destOrd="0" parTransId="{7A88050E-7FDC-4D0C-B7DE-BF12BBDF3E26}" sibTransId="{43D1B3A2-4389-49B3-9573-E61F39BA552C}"/>
    <dgm:cxn modelId="{0ED84722-3520-4AED-A373-E8FD701B7322}" srcId="{918BA1C1-964A-4A94-BCEB-94BBB5C53B60}" destId="{F35A980E-8B7A-4EA1-8C9C-E155EE96D4DE}" srcOrd="1" destOrd="0" parTransId="{93DAA5F6-06F8-4E27-A675-0D0D94752A6B}" sibTransId="{168E99C8-BEBC-49F0-A334-8C415494B9A2}"/>
    <dgm:cxn modelId="{EDEC4630-ADF5-4A9B-9116-6CC2FB16D1BC}" srcId="{4D06428F-7F9E-4633-9B6C-127D58A4B65C}" destId="{5DC72E8A-3233-4691-BD83-4870C7A1629C}" srcOrd="2" destOrd="0" parTransId="{447C3B77-EAF6-4E9A-A20F-097ACF5B0005}" sibTransId="{819C1BC7-EDA1-4101-B68B-B1FA46DB716D}"/>
    <dgm:cxn modelId="{7832C75F-0395-41D6-A56F-50EF81ADBFAC}" type="presOf" srcId="{4D06428F-7F9E-4633-9B6C-127D58A4B65C}" destId="{AE315B42-6E5A-4BF6-B612-5EA6B71D49C1}" srcOrd="0" destOrd="0" presId="urn:microsoft.com/office/officeart/2005/8/layout/vList2"/>
    <dgm:cxn modelId="{58A76B42-A6C5-4471-9D79-B7C4E6D4D4B8}" srcId="{918BA1C1-964A-4A94-BCEB-94BBB5C53B60}" destId="{4D06428F-7F9E-4633-9B6C-127D58A4B65C}" srcOrd="2" destOrd="0" parTransId="{C38AA467-3DC2-401C-8299-4030398DD3EF}" sibTransId="{2FDD51B7-EAFF-47FA-93A4-98959A8FBEEC}"/>
    <dgm:cxn modelId="{C3C06B43-7F0A-46DC-AB86-842F0F10640A}" type="presOf" srcId="{87250215-DE83-493B-9B4A-E83EF05189AA}" destId="{3C0F1E26-27C2-4CBE-BB67-858B05FA22F5}" srcOrd="0" destOrd="0" presId="urn:microsoft.com/office/officeart/2005/8/layout/vList2"/>
    <dgm:cxn modelId="{BF862C65-06F6-4F4D-BDEE-8B9E03B7508D}" srcId="{4D06428F-7F9E-4633-9B6C-127D58A4B65C}" destId="{87250215-DE83-493B-9B4A-E83EF05189AA}" srcOrd="0" destOrd="0" parTransId="{6213D8F5-C03E-4082-98CF-5AD0A9A43621}" sibTransId="{26E5392B-4344-413B-867A-EFFCE11CEF9B}"/>
    <dgm:cxn modelId="{C41B6C67-100F-47FB-9AB4-619C0CFA2B4E}" srcId="{918BA1C1-964A-4A94-BCEB-94BBB5C53B60}" destId="{90E0C3FC-C554-4904-AB67-B9CA409B1986}" srcOrd="0" destOrd="0" parTransId="{008539A6-2F4B-4108-94B1-EA44AFCD8C71}" sibTransId="{9CBE10BB-3BDB-4C95-81CD-1430BCE74C40}"/>
    <dgm:cxn modelId="{C78B538E-FC13-4C6E-BED8-8921AAA14E36}" type="presOf" srcId="{F35A980E-8B7A-4EA1-8C9C-E155EE96D4DE}" destId="{474AE559-61AB-4EA0-BF5E-2E778B6DBE6D}" srcOrd="0" destOrd="0" presId="urn:microsoft.com/office/officeart/2005/8/layout/vList2"/>
    <dgm:cxn modelId="{62DC0AA7-2DE1-4067-B267-A24B0F90DAFC}" type="presOf" srcId="{5DC72E8A-3233-4691-BD83-4870C7A1629C}" destId="{3C0F1E26-27C2-4CBE-BB67-858B05FA22F5}" srcOrd="0" destOrd="2" presId="urn:microsoft.com/office/officeart/2005/8/layout/vList2"/>
    <dgm:cxn modelId="{6D2CFBE1-AA1E-4418-A77C-4B0B581E9DF2}" type="presOf" srcId="{918BA1C1-964A-4A94-BCEB-94BBB5C53B60}" destId="{D6DA027D-A23A-406B-921D-2981AA007D6F}" srcOrd="0" destOrd="0" presId="urn:microsoft.com/office/officeart/2005/8/layout/vList2"/>
    <dgm:cxn modelId="{D3B4DDE6-D8CD-46D8-82C2-11AE9F1FCF08}" type="presOf" srcId="{90E0C3FC-C554-4904-AB67-B9CA409B1986}" destId="{E272B98C-D8A3-480E-A181-F4FC90CA8674}" srcOrd="0" destOrd="0" presId="urn:microsoft.com/office/officeart/2005/8/layout/vList2"/>
    <dgm:cxn modelId="{38C46583-950D-47E6-9B6C-2F04DCB994E1}" type="presParOf" srcId="{D6DA027D-A23A-406B-921D-2981AA007D6F}" destId="{E272B98C-D8A3-480E-A181-F4FC90CA8674}" srcOrd="0" destOrd="0" presId="urn:microsoft.com/office/officeart/2005/8/layout/vList2"/>
    <dgm:cxn modelId="{6EED470D-BF37-4886-85C1-FD3940DE6015}" type="presParOf" srcId="{D6DA027D-A23A-406B-921D-2981AA007D6F}" destId="{175C00E9-D725-438C-8B9C-85B78A6D6232}" srcOrd="1" destOrd="0" presId="urn:microsoft.com/office/officeart/2005/8/layout/vList2"/>
    <dgm:cxn modelId="{6D713124-AF38-4870-8A7A-BF96E8915880}" type="presParOf" srcId="{D6DA027D-A23A-406B-921D-2981AA007D6F}" destId="{474AE559-61AB-4EA0-BF5E-2E778B6DBE6D}" srcOrd="2" destOrd="0" presId="urn:microsoft.com/office/officeart/2005/8/layout/vList2"/>
    <dgm:cxn modelId="{84949786-9243-4B38-BDA1-F9F1C5E8129F}" type="presParOf" srcId="{D6DA027D-A23A-406B-921D-2981AA007D6F}" destId="{D14E869F-E6A4-478D-A4A5-130AF609C914}" srcOrd="3" destOrd="0" presId="urn:microsoft.com/office/officeart/2005/8/layout/vList2"/>
    <dgm:cxn modelId="{846F7172-569D-499B-B2E6-FDFAEA265676}" type="presParOf" srcId="{D6DA027D-A23A-406B-921D-2981AA007D6F}" destId="{AE315B42-6E5A-4BF6-B612-5EA6B71D49C1}" srcOrd="4" destOrd="0" presId="urn:microsoft.com/office/officeart/2005/8/layout/vList2"/>
    <dgm:cxn modelId="{00499A4A-E4E9-44FF-8D6E-5550506013A6}" type="presParOf" srcId="{D6DA027D-A23A-406B-921D-2981AA007D6F}" destId="{3C0F1E26-27C2-4CBE-BB67-858B05FA22F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ED1876-184B-48EB-B995-E23CF614224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CE813B-28E5-41F9-95F8-F0C1EEBD7C4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 task is represented as a 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distinct unit of code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, or a program, that can be separated and executed in a remote runtime environment.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E26F78-075C-4F4D-A01A-FBDB96207CF1}" type="parTrans" cxnId="{F19B3529-4066-46B2-AFE6-65C2093DA619}">
      <dgm:prSet/>
      <dgm:spPr/>
      <dgm:t>
        <a:bodyPr/>
        <a:lstStyle/>
        <a:p>
          <a:endParaRPr lang="en-US"/>
        </a:p>
      </dgm:t>
    </dgm:pt>
    <dgm:pt modelId="{B15B603C-6A7F-47DE-B349-25315CD93DE5}" type="sibTrans" cxnId="{F19B3529-4066-46B2-AFE6-65C2093DA619}">
      <dgm:prSet/>
      <dgm:spPr/>
      <dgm:t>
        <a:bodyPr/>
        <a:lstStyle/>
        <a:p>
          <a:endParaRPr lang="en-US"/>
        </a:p>
      </dgm:t>
    </dgm:pt>
    <dgm:pt modelId="{F05A7450-BA15-45FD-8E4F-08BA4980DAEB}">
      <dgm:prSet/>
      <dgm:spPr/>
      <dgm:t>
        <a:bodyPr/>
        <a:lstStyle/>
        <a:p>
          <a:r>
            <a:rPr lang="en-IN" b="1">
              <a:latin typeface="Times New Roman" panose="02020603050405020304" pitchFamily="18" charset="0"/>
              <a:cs typeface="Times New Roman" panose="02020603050405020304" pitchFamily="18" charset="0"/>
            </a:rPr>
            <a:t>Programs</a:t>
          </a: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 : Most common representation for tasks.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B8A266-6EDB-45D7-B434-D2F6CDDB9F8A}" type="parTrans" cxnId="{C6B99E75-6E01-4CC7-BE42-33F3A00BDF35}">
      <dgm:prSet/>
      <dgm:spPr/>
      <dgm:t>
        <a:bodyPr/>
        <a:lstStyle/>
        <a:p>
          <a:endParaRPr lang="en-US"/>
        </a:p>
      </dgm:t>
    </dgm:pt>
    <dgm:pt modelId="{36CF6F5A-55CA-4988-9FDC-E51926706EDA}" type="sibTrans" cxnId="{C6B99E75-6E01-4CC7-BE42-33F3A00BDF35}">
      <dgm:prSet/>
      <dgm:spPr/>
      <dgm:t>
        <a:bodyPr/>
        <a:lstStyle/>
        <a:p>
          <a:endParaRPr lang="en-US"/>
        </a:p>
      </dgm:t>
    </dgm:pt>
    <dgm:pt modelId="{A089BE49-24EA-4394-8C6A-94490702335B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Multithreaded programming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is mainly concerned with providing a support 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for parallelism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within a 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single machine.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6BCE5-C19F-4131-8098-ADB5177E0BB3}" type="parTrans" cxnId="{E309623A-CF8C-4ECC-BF89-3D75186F8D1D}">
      <dgm:prSet/>
      <dgm:spPr/>
      <dgm:t>
        <a:bodyPr/>
        <a:lstStyle/>
        <a:p>
          <a:endParaRPr lang="en-US"/>
        </a:p>
      </dgm:t>
    </dgm:pt>
    <dgm:pt modelId="{7A4C895E-1D15-4686-9934-A158282A9954}" type="sibTrans" cxnId="{E309623A-CF8C-4ECC-BF89-3D75186F8D1D}">
      <dgm:prSet/>
      <dgm:spPr/>
      <dgm:t>
        <a:bodyPr/>
        <a:lstStyle/>
        <a:p>
          <a:endParaRPr lang="en-US"/>
        </a:p>
      </dgm:t>
    </dgm:pt>
    <dgm:pt modelId="{BB1844FB-6754-43D7-B08C-2BF526C31775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Task computing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provides 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distribution by harnessing the compute power of several computing nodes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5E1AAA-3E1F-4A71-8D54-45BE30A84B62}" type="parTrans" cxnId="{CD39D63C-3001-4615-859F-D048544169EE}">
      <dgm:prSet/>
      <dgm:spPr/>
      <dgm:t>
        <a:bodyPr/>
        <a:lstStyle/>
        <a:p>
          <a:endParaRPr lang="en-US"/>
        </a:p>
      </dgm:t>
    </dgm:pt>
    <dgm:pt modelId="{C87BF093-BEA0-4B93-A2EE-6335417E75EF}" type="sibTrans" cxnId="{CD39D63C-3001-4615-859F-D048544169EE}">
      <dgm:prSet/>
      <dgm:spPr/>
      <dgm:t>
        <a:bodyPr/>
        <a:lstStyle/>
        <a:p>
          <a:endParaRPr lang="en-US"/>
        </a:p>
      </dgm:t>
    </dgm:pt>
    <dgm:pt modelId="{3A3CBC9A-D3C3-49BD-A6F7-3433F5E443FE}" type="pres">
      <dgm:prSet presAssocID="{DBED1876-184B-48EB-B995-E23CF6142243}" presName="vert0" presStyleCnt="0">
        <dgm:presLayoutVars>
          <dgm:dir/>
          <dgm:animOne val="branch"/>
          <dgm:animLvl val="lvl"/>
        </dgm:presLayoutVars>
      </dgm:prSet>
      <dgm:spPr/>
    </dgm:pt>
    <dgm:pt modelId="{23BE49C9-E9CE-4338-9342-EE2AE2904AE3}" type="pres">
      <dgm:prSet presAssocID="{01CE813B-28E5-41F9-95F8-F0C1EEBD7C49}" presName="thickLine" presStyleLbl="alignNode1" presStyleIdx="0" presStyleCnt="4"/>
      <dgm:spPr/>
    </dgm:pt>
    <dgm:pt modelId="{592B20B9-AAE7-4523-B974-DE58AB183BCE}" type="pres">
      <dgm:prSet presAssocID="{01CE813B-28E5-41F9-95F8-F0C1EEBD7C49}" presName="horz1" presStyleCnt="0"/>
      <dgm:spPr/>
    </dgm:pt>
    <dgm:pt modelId="{1A5CFAF7-58B6-4C4C-809F-DC1FAE856CEF}" type="pres">
      <dgm:prSet presAssocID="{01CE813B-28E5-41F9-95F8-F0C1EEBD7C49}" presName="tx1" presStyleLbl="revTx" presStyleIdx="0" presStyleCnt="4"/>
      <dgm:spPr/>
    </dgm:pt>
    <dgm:pt modelId="{EEF85D0E-9CC3-4E9F-99E6-DADE32815FFC}" type="pres">
      <dgm:prSet presAssocID="{01CE813B-28E5-41F9-95F8-F0C1EEBD7C49}" presName="vert1" presStyleCnt="0"/>
      <dgm:spPr/>
    </dgm:pt>
    <dgm:pt modelId="{CAA42F9F-5F3F-418C-973E-BDD1AC1257B3}" type="pres">
      <dgm:prSet presAssocID="{F05A7450-BA15-45FD-8E4F-08BA4980DAEB}" presName="thickLine" presStyleLbl="alignNode1" presStyleIdx="1" presStyleCnt="4"/>
      <dgm:spPr/>
    </dgm:pt>
    <dgm:pt modelId="{1A3B8B3A-B62F-4EB7-A8D8-D3558A514748}" type="pres">
      <dgm:prSet presAssocID="{F05A7450-BA15-45FD-8E4F-08BA4980DAEB}" presName="horz1" presStyleCnt="0"/>
      <dgm:spPr/>
    </dgm:pt>
    <dgm:pt modelId="{4C9506B2-434F-44B9-B0BA-E8484DE72242}" type="pres">
      <dgm:prSet presAssocID="{F05A7450-BA15-45FD-8E4F-08BA4980DAEB}" presName="tx1" presStyleLbl="revTx" presStyleIdx="1" presStyleCnt="4"/>
      <dgm:spPr/>
    </dgm:pt>
    <dgm:pt modelId="{F9F7196E-7719-4819-9C1F-CDD3F68DE435}" type="pres">
      <dgm:prSet presAssocID="{F05A7450-BA15-45FD-8E4F-08BA4980DAEB}" presName="vert1" presStyleCnt="0"/>
      <dgm:spPr/>
    </dgm:pt>
    <dgm:pt modelId="{7EBBDC47-3861-48A2-8C5B-BD92129BEDE6}" type="pres">
      <dgm:prSet presAssocID="{A089BE49-24EA-4394-8C6A-94490702335B}" presName="thickLine" presStyleLbl="alignNode1" presStyleIdx="2" presStyleCnt="4"/>
      <dgm:spPr/>
    </dgm:pt>
    <dgm:pt modelId="{93B3AE4D-9E4F-4375-8E3D-900044B4A911}" type="pres">
      <dgm:prSet presAssocID="{A089BE49-24EA-4394-8C6A-94490702335B}" presName="horz1" presStyleCnt="0"/>
      <dgm:spPr/>
    </dgm:pt>
    <dgm:pt modelId="{BED973D2-E23A-4935-959D-8C35637E8BD4}" type="pres">
      <dgm:prSet presAssocID="{A089BE49-24EA-4394-8C6A-94490702335B}" presName="tx1" presStyleLbl="revTx" presStyleIdx="2" presStyleCnt="4"/>
      <dgm:spPr/>
    </dgm:pt>
    <dgm:pt modelId="{1D10666F-F0B2-49AC-8D38-FC846F5FA901}" type="pres">
      <dgm:prSet presAssocID="{A089BE49-24EA-4394-8C6A-94490702335B}" presName="vert1" presStyleCnt="0"/>
      <dgm:spPr/>
    </dgm:pt>
    <dgm:pt modelId="{3FA3B0CE-2625-4BED-B7AB-DCE0AFA00BB8}" type="pres">
      <dgm:prSet presAssocID="{BB1844FB-6754-43D7-B08C-2BF526C31775}" presName="thickLine" presStyleLbl="alignNode1" presStyleIdx="3" presStyleCnt="4"/>
      <dgm:spPr/>
    </dgm:pt>
    <dgm:pt modelId="{B5FEB676-0371-4369-8D7A-7234801E5B7A}" type="pres">
      <dgm:prSet presAssocID="{BB1844FB-6754-43D7-B08C-2BF526C31775}" presName="horz1" presStyleCnt="0"/>
      <dgm:spPr/>
    </dgm:pt>
    <dgm:pt modelId="{BD129894-2571-4EBB-B4AF-1B169314E63A}" type="pres">
      <dgm:prSet presAssocID="{BB1844FB-6754-43D7-B08C-2BF526C31775}" presName="tx1" presStyleLbl="revTx" presStyleIdx="3" presStyleCnt="4"/>
      <dgm:spPr/>
    </dgm:pt>
    <dgm:pt modelId="{14741DD4-E6AD-408D-A809-64D320A88B94}" type="pres">
      <dgm:prSet presAssocID="{BB1844FB-6754-43D7-B08C-2BF526C31775}" presName="vert1" presStyleCnt="0"/>
      <dgm:spPr/>
    </dgm:pt>
  </dgm:ptLst>
  <dgm:cxnLst>
    <dgm:cxn modelId="{FD5B4406-10F1-4723-83C8-7DAE59423130}" type="presOf" srcId="{F05A7450-BA15-45FD-8E4F-08BA4980DAEB}" destId="{4C9506B2-434F-44B9-B0BA-E8484DE72242}" srcOrd="0" destOrd="0" presId="urn:microsoft.com/office/officeart/2008/layout/LinedList"/>
    <dgm:cxn modelId="{F8BCEB26-1E51-4B77-BB69-77ABC2A4C9D4}" type="presOf" srcId="{DBED1876-184B-48EB-B995-E23CF6142243}" destId="{3A3CBC9A-D3C3-49BD-A6F7-3433F5E443FE}" srcOrd="0" destOrd="0" presId="urn:microsoft.com/office/officeart/2008/layout/LinedList"/>
    <dgm:cxn modelId="{F19B3529-4066-46B2-AFE6-65C2093DA619}" srcId="{DBED1876-184B-48EB-B995-E23CF6142243}" destId="{01CE813B-28E5-41F9-95F8-F0C1EEBD7C49}" srcOrd="0" destOrd="0" parTransId="{28E26F78-075C-4F4D-A01A-FBDB96207CF1}" sibTransId="{B15B603C-6A7F-47DE-B349-25315CD93DE5}"/>
    <dgm:cxn modelId="{E309623A-CF8C-4ECC-BF89-3D75186F8D1D}" srcId="{DBED1876-184B-48EB-B995-E23CF6142243}" destId="{A089BE49-24EA-4394-8C6A-94490702335B}" srcOrd="2" destOrd="0" parTransId="{7216BCE5-C19F-4131-8098-ADB5177E0BB3}" sibTransId="{7A4C895E-1D15-4686-9934-A158282A9954}"/>
    <dgm:cxn modelId="{CD39D63C-3001-4615-859F-D048544169EE}" srcId="{DBED1876-184B-48EB-B995-E23CF6142243}" destId="{BB1844FB-6754-43D7-B08C-2BF526C31775}" srcOrd="3" destOrd="0" parTransId="{2C5E1AAA-3E1F-4A71-8D54-45BE30A84B62}" sibTransId="{C87BF093-BEA0-4B93-A2EE-6335417E75EF}"/>
    <dgm:cxn modelId="{AC5DBD53-0308-4FEF-9D65-23C0529FCF6F}" type="presOf" srcId="{BB1844FB-6754-43D7-B08C-2BF526C31775}" destId="{BD129894-2571-4EBB-B4AF-1B169314E63A}" srcOrd="0" destOrd="0" presId="urn:microsoft.com/office/officeart/2008/layout/LinedList"/>
    <dgm:cxn modelId="{C6B99E75-6E01-4CC7-BE42-33F3A00BDF35}" srcId="{DBED1876-184B-48EB-B995-E23CF6142243}" destId="{F05A7450-BA15-45FD-8E4F-08BA4980DAEB}" srcOrd="1" destOrd="0" parTransId="{49B8A266-6EDB-45D7-B434-D2F6CDDB9F8A}" sibTransId="{36CF6F5A-55CA-4988-9FDC-E51926706EDA}"/>
    <dgm:cxn modelId="{5F0BBE8D-614D-40E1-8C8E-5CB10C0EFAC3}" type="presOf" srcId="{A089BE49-24EA-4394-8C6A-94490702335B}" destId="{BED973D2-E23A-4935-959D-8C35637E8BD4}" srcOrd="0" destOrd="0" presId="urn:microsoft.com/office/officeart/2008/layout/LinedList"/>
    <dgm:cxn modelId="{AF6BA1B2-8976-4B0C-93E1-B5B3A6165614}" type="presOf" srcId="{01CE813B-28E5-41F9-95F8-F0C1EEBD7C49}" destId="{1A5CFAF7-58B6-4C4C-809F-DC1FAE856CEF}" srcOrd="0" destOrd="0" presId="urn:microsoft.com/office/officeart/2008/layout/LinedList"/>
    <dgm:cxn modelId="{3AC8420B-01D2-4A90-9ACF-E2197FDC7119}" type="presParOf" srcId="{3A3CBC9A-D3C3-49BD-A6F7-3433F5E443FE}" destId="{23BE49C9-E9CE-4338-9342-EE2AE2904AE3}" srcOrd="0" destOrd="0" presId="urn:microsoft.com/office/officeart/2008/layout/LinedList"/>
    <dgm:cxn modelId="{DAD3750C-7657-4106-BF3B-8682021E0540}" type="presParOf" srcId="{3A3CBC9A-D3C3-49BD-A6F7-3433F5E443FE}" destId="{592B20B9-AAE7-4523-B974-DE58AB183BCE}" srcOrd="1" destOrd="0" presId="urn:microsoft.com/office/officeart/2008/layout/LinedList"/>
    <dgm:cxn modelId="{68A40646-5707-4348-8270-484FB97263D1}" type="presParOf" srcId="{592B20B9-AAE7-4523-B974-DE58AB183BCE}" destId="{1A5CFAF7-58B6-4C4C-809F-DC1FAE856CEF}" srcOrd="0" destOrd="0" presId="urn:microsoft.com/office/officeart/2008/layout/LinedList"/>
    <dgm:cxn modelId="{4411222F-F6B0-45BC-91CC-B98D1EB31A14}" type="presParOf" srcId="{592B20B9-AAE7-4523-B974-DE58AB183BCE}" destId="{EEF85D0E-9CC3-4E9F-99E6-DADE32815FFC}" srcOrd="1" destOrd="0" presId="urn:microsoft.com/office/officeart/2008/layout/LinedList"/>
    <dgm:cxn modelId="{B763D164-D4FA-4679-BB8B-937939ED84CC}" type="presParOf" srcId="{3A3CBC9A-D3C3-49BD-A6F7-3433F5E443FE}" destId="{CAA42F9F-5F3F-418C-973E-BDD1AC1257B3}" srcOrd="2" destOrd="0" presId="urn:microsoft.com/office/officeart/2008/layout/LinedList"/>
    <dgm:cxn modelId="{7E368C0A-A2C4-48D3-A3CF-8F44459F8961}" type="presParOf" srcId="{3A3CBC9A-D3C3-49BD-A6F7-3433F5E443FE}" destId="{1A3B8B3A-B62F-4EB7-A8D8-D3558A514748}" srcOrd="3" destOrd="0" presId="urn:microsoft.com/office/officeart/2008/layout/LinedList"/>
    <dgm:cxn modelId="{3F9849C4-4418-40E5-BAE7-CAB38EBF7B03}" type="presParOf" srcId="{1A3B8B3A-B62F-4EB7-A8D8-D3558A514748}" destId="{4C9506B2-434F-44B9-B0BA-E8484DE72242}" srcOrd="0" destOrd="0" presId="urn:microsoft.com/office/officeart/2008/layout/LinedList"/>
    <dgm:cxn modelId="{6D413AE6-4CFC-4791-82BF-0187A7B9C355}" type="presParOf" srcId="{1A3B8B3A-B62F-4EB7-A8D8-D3558A514748}" destId="{F9F7196E-7719-4819-9C1F-CDD3F68DE435}" srcOrd="1" destOrd="0" presId="urn:microsoft.com/office/officeart/2008/layout/LinedList"/>
    <dgm:cxn modelId="{8D847E32-2361-4962-B0A2-0DA6FE359B17}" type="presParOf" srcId="{3A3CBC9A-D3C3-49BD-A6F7-3433F5E443FE}" destId="{7EBBDC47-3861-48A2-8C5B-BD92129BEDE6}" srcOrd="4" destOrd="0" presId="urn:microsoft.com/office/officeart/2008/layout/LinedList"/>
    <dgm:cxn modelId="{CD81D403-9458-4087-BF0C-78E81D8186A3}" type="presParOf" srcId="{3A3CBC9A-D3C3-49BD-A6F7-3433F5E443FE}" destId="{93B3AE4D-9E4F-4375-8E3D-900044B4A911}" srcOrd="5" destOrd="0" presId="urn:microsoft.com/office/officeart/2008/layout/LinedList"/>
    <dgm:cxn modelId="{CB6CB929-3CAB-4ACA-A3D1-718360AD00B7}" type="presParOf" srcId="{93B3AE4D-9E4F-4375-8E3D-900044B4A911}" destId="{BED973D2-E23A-4935-959D-8C35637E8BD4}" srcOrd="0" destOrd="0" presId="urn:microsoft.com/office/officeart/2008/layout/LinedList"/>
    <dgm:cxn modelId="{14D2158A-27AE-4794-8E47-0A312C1D431B}" type="presParOf" srcId="{93B3AE4D-9E4F-4375-8E3D-900044B4A911}" destId="{1D10666F-F0B2-49AC-8D38-FC846F5FA901}" srcOrd="1" destOrd="0" presId="urn:microsoft.com/office/officeart/2008/layout/LinedList"/>
    <dgm:cxn modelId="{810F9F99-C6F2-469A-9410-534C65151BFD}" type="presParOf" srcId="{3A3CBC9A-D3C3-49BD-A6F7-3433F5E443FE}" destId="{3FA3B0CE-2625-4BED-B7AB-DCE0AFA00BB8}" srcOrd="6" destOrd="0" presId="urn:microsoft.com/office/officeart/2008/layout/LinedList"/>
    <dgm:cxn modelId="{0C892405-318D-4C9C-A603-27225E631019}" type="presParOf" srcId="{3A3CBC9A-D3C3-49BD-A6F7-3433F5E443FE}" destId="{B5FEB676-0371-4369-8D7A-7234801E5B7A}" srcOrd="7" destOrd="0" presId="urn:microsoft.com/office/officeart/2008/layout/LinedList"/>
    <dgm:cxn modelId="{21EA7B03-D6A9-44C9-859B-710E4C2609FC}" type="presParOf" srcId="{B5FEB676-0371-4369-8D7A-7234801E5B7A}" destId="{BD129894-2571-4EBB-B4AF-1B169314E63A}" srcOrd="0" destOrd="0" presId="urn:microsoft.com/office/officeart/2008/layout/LinedList"/>
    <dgm:cxn modelId="{05755DD1-4BCA-46E2-9F65-63298333C4FC}" type="presParOf" srcId="{B5FEB676-0371-4369-8D7A-7234801E5B7A}" destId="{14741DD4-E6AD-408D-A809-64D320A88B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D05763-1BD4-438F-93F0-E809ABFD71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F5DBB2-BDC4-46C3-A5AC-F2C13556916C}">
      <dgm:prSet custT="1"/>
      <dgm:spPr/>
      <dgm:t>
        <a:bodyPr/>
        <a:lstStyle/>
        <a:p>
          <a:r>
            <a:rPr lang="en-IN" sz="2400" b="1">
              <a:latin typeface="Times New Roman" panose="02020603050405020304" pitchFamily="18" charset="0"/>
              <a:cs typeface="Times New Roman" panose="02020603050405020304" pitchFamily="18" charset="0"/>
            </a:rPr>
            <a:t>Large computing power over a long period of time. 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3A5054-9E89-4F2D-81D1-9D702B5CD7C5}" type="parTrans" cxnId="{F15675D8-6349-4D3B-99FC-CDF5A630388C}">
      <dgm:prSet/>
      <dgm:spPr/>
      <dgm:t>
        <a:bodyPr/>
        <a:lstStyle/>
        <a:p>
          <a:endParaRPr lang="en-US"/>
        </a:p>
      </dgm:t>
    </dgm:pt>
    <dgm:pt modelId="{FD969737-2A06-4CBF-98FE-1D1EC93FC8A9}" type="sibTrans" cxnId="{F15675D8-6349-4D3B-99FC-CDF5A630388C}">
      <dgm:prSet/>
      <dgm:spPr/>
      <dgm:t>
        <a:bodyPr/>
        <a:lstStyle/>
        <a:p>
          <a:endParaRPr lang="en-US"/>
        </a:p>
      </dgm:t>
    </dgm:pt>
    <dgm:pt modelId="{BE6021E0-024E-4E1D-A88C-266EE3535BF8}">
      <dgm:prSet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general profile of HTC applications can last for a considerable amount of time.</a:t>
          </a:r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(i.e., weeks or months)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97DF80-8B9B-4D99-BB25-BAC275C01D3D}" type="parTrans" cxnId="{CD20E4C9-7F64-49EC-BBBB-4F48303F237E}">
      <dgm:prSet/>
      <dgm:spPr/>
      <dgm:t>
        <a:bodyPr/>
        <a:lstStyle/>
        <a:p>
          <a:endParaRPr lang="en-US"/>
        </a:p>
      </dgm:t>
    </dgm:pt>
    <dgm:pt modelId="{E0BB7F2A-3060-4838-9930-9B91E85D1735}" type="sibTrans" cxnId="{CD20E4C9-7F64-49EC-BBBB-4F48303F237E}">
      <dgm:prSet/>
      <dgm:spPr/>
      <dgm:t>
        <a:bodyPr/>
        <a:lstStyle/>
        <a:p>
          <a:endParaRPr lang="en-US"/>
        </a:p>
      </dgm:t>
    </dgm:pt>
    <dgm:pt modelId="{03C0BF87-6583-4261-B4B1-8263873026C1}">
      <dgm:prSet custT="1"/>
      <dgm:spPr/>
      <dgm:t>
        <a:bodyPr/>
        <a:lstStyle/>
        <a:p>
          <a:r>
            <a:rPr lang="en-IN" sz="2400">
              <a:latin typeface="Times New Roman" panose="02020603050405020304" pitchFamily="18" charset="0"/>
              <a:cs typeface="Times New Roman" panose="02020603050405020304" pitchFamily="18" charset="0"/>
            </a:rPr>
            <a:t>Examples of such applications </a:t>
          </a:r>
          <a:r>
            <a:rPr lang="en-IN" sz="2400" b="1">
              <a:latin typeface="Times New Roman" panose="02020603050405020304" pitchFamily="18" charset="0"/>
              <a:cs typeface="Times New Roman" panose="02020603050405020304" pitchFamily="18" charset="0"/>
            </a:rPr>
            <a:t>are scientific simulations or statistical analyses.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9A2283-C032-473F-9994-CE0B5D1DA8FE}" type="parTrans" cxnId="{91F7AE67-656D-44A8-95F4-CE4F08254ECF}">
      <dgm:prSet/>
      <dgm:spPr/>
      <dgm:t>
        <a:bodyPr/>
        <a:lstStyle/>
        <a:p>
          <a:endParaRPr lang="en-US"/>
        </a:p>
      </dgm:t>
    </dgm:pt>
    <dgm:pt modelId="{E3A442F8-7465-4F4A-8B25-ABD96364C061}" type="sibTrans" cxnId="{91F7AE67-656D-44A8-95F4-CE4F08254ECF}">
      <dgm:prSet/>
      <dgm:spPr/>
      <dgm:t>
        <a:bodyPr/>
        <a:lstStyle/>
        <a:p>
          <a:endParaRPr lang="en-US"/>
        </a:p>
      </dgm:t>
    </dgm:pt>
    <dgm:pt modelId="{76B9F487-7C47-4903-B547-AAE6F074470E}">
      <dgm:prSet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HTC systems measure their performance in terms of </a:t>
          </a:r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jobs completed per month.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82536A-95AD-4CE2-8D8B-01E4DDF46E94}" type="parTrans" cxnId="{78B7B10F-67C6-4D63-8E82-4DDCF8D8E557}">
      <dgm:prSet/>
      <dgm:spPr/>
      <dgm:t>
        <a:bodyPr/>
        <a:lstStyle/>
        <a:p>
          <a:endParaRPr lang="en-US"/>
        </a:p>
      </dgm:t>
    </dgm:pt>
    <dgm:pt modelId="{D7CEBC26-949B-49D4-BFDD-F32DF19D6CDA}" type="sibTrans" cxnId="{78B7B10F-67C6-4D63-8E82-4DDCF8D8E557}">
      <dgm:prSet/>
      <dgm:spPr/>
      <dgm:t>
        <a:bodyPr/>
        <a:lstStyle/>
        <a:p>
          <a:endParaRPr lang="en-US"/>
        </a:p>
      </dgm:t>
    </dgm:pt>
    <dgm:pt modelId="{C34703AC-BCB0-4F96-A4F6-7EF1CBEC3657}" type="pres">
      <dgm:prSet presAssocID="{B7D05763-1BD4-438F-93F0-E809ABFD716D}" presName="root" presStyleCnt="0">
        <dgm:presLayoutVars>
          <dgm:dir/>
          <dgm:resizeHandles val="exact"/>
        </dgm:presLayoutVars>
      </dgm:prSet>
      <dgm:spPr/>
    </dgm:pt>
    <dgm:pt modelId="{C30869F0-4FBC-4BA7-81B3-FC05DFFA065D}" type="pres">
      <dgm:prSet presAssocID="{B7D05763-1BD4-438F-93F0-E809ABFD716D}" presName="container" presStyleCnt="0">
        <dgm:presLayoutVars>
          <dgm:dir/>
          <dgm:resizeHandles val="exact"/>
        </dgm:presLayoutVars>
      </dgm:prSet>
      <dgm:spPr/>
    </dgm:pt>
    <dgm:pt modelId="{4379B5AB-A67B-4B7F-90A4-C91CD1EB0554}" type="pres">
      <dgm:prSet presAssocID="{FEF5DBB2-BDC4-46C3-A5AC-F2C13556916C}" presName="compNode" presStyleCnt="0"/>
      <dgm:spPr/>
    </dgm:pt>
    <dgm:pt modelId="{4FD40C1A-70DD-4526-8958-259CAFDB95DF}" type="pres">
      <dgm:prSet presAssocID="{FEF5DBB2-BDC4-46C3-A5AC-F2C13556916C}" presName="iconBgRect" presStyleLbl="bgShp" presStyleIdx="0" presStyleCnt="4"/>
      <dgm:spPr/>
    </dgm:pt>
    <dgm:pt modelId="{D1FF6913-3A06-4B7D-947E-9E80FBC22C6C}" type="pres">
      <dgm:prSet presAssocID="{FEF5DBB2-BDC4-46C3-A5AC-F2C1355691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0289602-F6A8-4724-A5DC-874AFBDFE117}" type="pres">
      <dgm:prSet presAssocID="{FEF5DBB2-BDC4-46C3-A5AC-F2C13556916C}" presName="spaceRect" presStyleCnt="0"/>
      <dgm:spPr/>
    </dgm:pt>
    <dgm:pt modelId="{5D2E0EE3-A07F-4B1F-B082-CEAC0BEF76F0}" type="pres">
      <dgm:prSet presAssocID="{FEF5DBB2-BDC4-46C3-A5AC-F2C13556916C}" presName="textRect" presStyleLbl="revTx" presStyleIdx="0" presStyleCnt="4">
        <dgm:presLayoutVars>
          <dgm:chMax val="1"/>
          <dgm:chPref val="1"/>
        </dgm:presLayoutVars>
      </dgm:prSet>
      <dgm:spPr/>
    </dgm:pt>
    <dgm:pt modelId="{8B151B3B-63D4-449E-A06A-E2543F2AA5E6}" type="pres">
      <dgm:prSet presAssocID="{FD969737-2A06-4CBF-98FE-1D1EC93FC8A9}" presName="sibTrans" presStyleLbl="sibTrans2D1" presStyleIdx="0" presStyleCnt="0"/>
      <dgm:spPr/>
    </dgm:pt>
    <dgm:pt modelId="{3F91F62E-35A8-41C3-BB35-3E9118851235}" type="pres">
      <dgm:prSet presAssocID="{BE6021E0-024E-4E1D-A88C-266EE3535BF8}" presName="compNode" presStyleCnt="0"/>
      <dgm:spPr/>
    </dgm:pt>
    <dgm:pt modelId="{E5CE4DF5-D069-4475-B251-02231BD6491C}" type="pres">
      <dgm:prSet presAssocID="{BE6021E0-024E-4E1D-A88C-266EE3535BF8}" presName="iconBgRect" presStyleLbl="bgShp" presStyleIdx="1" presStyleCnt="4"/>
      <dgm:spPr/>
    </dgm:pt>
    <dgm:pt modelId="{64DBCDA6-F2D8-42EB-8C64-3A820C9CF751}" type="pres">
      <dgm:prSet presAssocID="{BE6021E0-024E-4E1D-A88C-266EE3535B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5B9A6E49-1593-4E28-8936-C9C3C1CAE7D5}" type="pres">
      <dgm:prSet presAssocID="{BE6021E0-024E-4E1D-A88C-266EE3535BF8}" presName="spaceRect" presStyleCnt="0"/>
      <dgm:spPr/>
    </dgm:pt>
    <dgm:pt modelId="{56ED97E9-7473-4BFF-96F3-4830B765237F}" type="pres">
      <dgm:prSet presAssocID="{BE6021E0-024E-4E1D-A88C-266EE3535BF8}" presName="textRect" presStyleLbl="revTx" presStyleIdx="1" presStyleCnt="4">
        <dgm:presLayoutVars>
          <dgm:chMax val="1"/>
          <dgm:chPref val="1"/>
        </dgm:presLayoutVars>
      </dgm:prSet>
      <dgm:spPr/>
    </dgm:pt>
    <dgm:pt modelId="{10B14BBB-90A2-4C12-AD97-56EF0EB9F184}" type="pres">
      <dgm:prSet presAssocID="{E0BB7F2A-3060-4838-9930-9B91E85D1735}" presName="sibTrans" presStyleLbl="sibTrans2D1" presStyleIdx="0" presStyleCnt="0"/>
      <dgm:spPr/>
    </dgm:pt>
    <dgm:pt modelId="{0488D4CD-1F7C-4EA8-9CF7-D403F89AA685}" type="pres">
      <dgm:prSet presAssocID="{03C0BF87-6583-4261-B4B1-8263873026C1}" presName="compNode" presStyleCnt="0"/>
      <dgm:spPr/>
    </dgm:pt>
    <dgm:pt modelId="{349EA643-DAF5-4223-A235-38C7FE6CB143}" type="pres">
      <dgm:prSet presAssocID="{03C0BF87-6583-4261-B4B1-8263873026C1}" presName="iconBgRect" presStyleLbl="bgShp" presStyleIdx="2" presStyleCnt="4"/>
      <dgm:spPr/>
    </dgm:pt>
    <dgm:pt modelId="{E470B584-B3B5-477C-AED1-D0C2CFB2632A}" type="pres">
      <dgm:prSet presAssocID="{03C0BF87-6583-4261-B4B1-8263873026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314B5B2-3F5E-40FE-B5A4-601C253B0AF4}" type="pres">
      <dgm:prSet presAssocID="{03C0BF87-6583-4261-B4B1-8263873026C1}" presName="spaceRect" presStyleCnt="0"/>
      <dgm:spPr/>
    </dgm:pt>
    <dgm:pt modelId="{386A3BF8-13A7-4EF5-AB33-6685C94E8D33}" type="pres">
      <dgm:prSet presAssocID="{03C0BF87-6583-4261-B4B1-8263873026C1}" presName="textRect" presStyleLbl="revTx" presStyleIdx="2" presStyleCnt="4">
        <dgm:presLayoutVars>
          <dgm:chMax val="1"/>
          <dgm:chPref val="1"/>
        </dgm:presLayoutVars>
      </dgm:prSet>
      <dgm:spPr/>
    </dgm:pt>
    <dgm:pt modelId="{A7663506-CBDF-4B17-9470-71ABD8E8EC11}" type="pres">
      <dgm:prSet presAssocID="{E3A442F8-7465-4F4A-8B25-ABD96364C061}" presName="sibTrans" presStyleLbl="sibTrans2D1" presStyleIdx="0" presStyleCnt="0"/>
      <dgm:spPr/>
    </dgm:pt>
    <dgm:pt modelId="{DF0CC420-E313-4F84-BFB6-62603FB35F28}" type="pres">
      <dgm:prSet presAssocID="{76B9F487-7C47-4903-B547-AAE6F074470E}" presName="compNode" presStyleCnt="0"/>
      <dgm:spPr/>
    </dgm:pt>
    <dgm:pt modelId="{6CCA1615-9705-4E66-9DD2-32BF68037347}" type="pres">
      <dgm:prSet presAssocID="{76B9F487-7C47-4903-B547-AAE6F074470E}" presName="iconBgRect" presStyleLbl="bgShp" presStyleIdx="3" presStyleCnt="4"/>
      <dgm:spPr/>
    </dgm:pt>
    <dgm:pt modelId="{972BC68A-DD76-4EE2-ADA4-449ED6F92BFF}" type="pres">
      <dgm:prSet presAssocID="{76B9F487-7C47-4903-B547-AAE6F07447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107E6193-5744-47CA-A708-5EEDEFE7ECD9}" type="pres">
      <dgm:prSet presAssocID="{76B9F487-7C47-4903-B547-AAE6F074470E}" presName="spaceRect" presStyleCnt="0"/>
      <dgm:spPr/>
    </dgm:pt>
    <dgm:pt modelId="{21BD2356-D619-4557-8029-902A46BF6C1B}" type="pres">
      <dgm:prSet presAssocID="{76B9F487-7C47-4903-B547-AAE6F07447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B7B10F-67C6-4D63-8E82-4DDCF8D8E557}" srcId="{B7D05763-1BD4-438F-93F0-E809ABFD716D}" destId="{76B9F487-7C47-4903-B547-AAE6F074470E}" srcOrd="3" destOrd="0" parTransId="{9C82536A-95AD-4CE2-8D8B-01E4DDF46E94}" sibTransId="{D7CEBC26-949B-49D4-BFDD-F32DF19D6CDA}"/>
    <dgm:cxn modelId="{EA615711-9F64-4ED6-8793-4ECB4F6BE6A5}" type="presOf" srcId="{B7D05763-1BD4-438F-93F0-E809ABFD716D}" destId="{C34703AC-BCB0-4F96-A4F6-7EF1CBEC3657}" srcOrd="0" destOrd="0" presId="urn:microsoft.com/office/officeart/2018/2/layout/IconCircleList"/>
    <dgm:cxn modelId="{FA1E1B2D-A5BB-47DC-A978-7CC9C7E622E2}" type="presOf" srcId="{FEF5DBB2-BDC4-46C3-A5AC-F2C13556916C}" destId="{5D2E0EE3-A07F-4B1F-B082-CEAC0BEF76F0}" srcOrd="0" destOrd="0" presId="urn:microsoft.com/office/officeart/2018/2/layout/IconCircleList"/>
    <dgm:cxn modelId="{91F7AE67-656D-44A8-95F4-CE4F08254ECF}" srcId="{B7D05763-1BD4-438F-93F0-E809ABFD716D}" destId="{03C0BF87-6583-4261-B4B1-8263873026C1}" srcOrd="2" destOrd="0" parTransId="{2B9A2283-C032-473F-9994-CE0B5D1DA8FE}" sibTransId="{E3A442F8-7465-4F4A-8B25-ABD96364C061}"/>
    <dgm:cxn modelId="{CD43DD4A-1217-423E-B17D-3F6CD4D380C0}" type="presOf" srcId="{76B9F487-7C47-4903-B547-AAE6F074470E}" destId="{21BD2356-D619-4557-8029-902A46BF6C1B}" srcOrd="0" destOrd="0" presId="urn:microsoft.com/office/officeart/2018/2/layout/IconCircleList"/>
    <dgm:cxn modelId="{2928F16A-E747-4507-9BA0-ACB2F4CF43A9}" type="presOf" srcId="{FD969737-2A06-4CBF-98FE-1D1EC93FC8A9}" destId="{8B151B3B-63D4-449E-A06A-E2543F2AA5E6}" srcOrd="0" destOrd="0" presId="urn:microsoft.com/office/officeart/2018/2/layout/IconCircleList"/>
    <dgm:cxn modelId="{2C9D7E70-6994-4837-BD19-1277FFBDA93F}" type="presOf" srcId="{03C0BF87-6583-4261-B4B1-8263873026C1}" destId="{386A3BF8-13A7-4EF5-AB33-6685C94E8D33}" srcOrd="0" destOrd="0" presId="urn:microsoft.com/office/officeart/2018/2/layout/IconCircleList"/>
    <dgm:cxn modelId="{26C76C85-B8E9-4917-98FA-CB433A1DFE15}" type="presOf" srcId="{E3A442F8-7465-4F4A-8B25-ABD96364C061}" destId="{A7663506-CBDF-4B17-9470-71ABD8E8EC11}" srcOrd="0" destOrd="0" presId="urn:microsoft.com/office/officeart/2018/2/layout/IconCircleList"/>
    <dgm:cxn modelId="{DF06CA9A-172F-42A0-A6FA-E463AA308B29}" type="presOf" srcId="{BE6021E0-024E-4E1D-A88C-266EE3535BF8}" destId="{56ED97E9-7473-4BFF-96F3-4830B765237F}" srcOrd="0" destOrd="0" presId="urn:microsoft.com/office/officeart/2018/2/layout/IconCircleList"/>
    <dgm:cxn modelId="{D7D6C7C9-4AC3-49D3-B3F5-A0DF7E915998}" type="presOf" srcId="{E0BB7F2A-3060-4838-9930-9B91E85D1735}" destId="{10B14BBB-90A2-4C12-AD97-56EF0EB9F184}" srcOrd="0" destOrd="0" presId="urn:microsoft.com/office/officeart/2018/2/layout/IconCircleList"/>
    <dgm:cxn modelId="{CD20E4C9-7F64-49EC-BBBB-4F48303F237E}" srcId="{B7D05763-1BD4-438F-93F0-E809ABFD716D}" destId="{BE6021E0-024E-4E1D-A88C-266EE3535BF8}" srcOrd="1" destOrd="0" parTransId="{D997DF80-8B9B-4D99-BB25-BAC275C01D3D}" sibTransId="{E0BB7F2A-3060-4838-9930-9B91E85D1735}"/>
    <dgm:cxn modelId="{F15675D8-6349-4D3B-99FC-CDF5A630388C}" srcId="{B7D05763-1BD4-438F-93F0-E809ABFD716D}" destId="{FEF5DBB2-BDC4-46C3-A5AC-F2C13556916C}" srcOrd="0" destOrd="0" parTransId="{763A5054-9E89-4F2D-81D1-9D702B5CD7C5}" sibTransId="{FD969737-2A06-4CBF-98FE-1D1EC93FC8A9}"/>
    <dgm:cxn modelId="{CC595E19-AA87-47A0-AAFB-F31C340A5CA0}" type="presParOf" srcId="{C34703AC-BCB0-4F96-A4F6-7EF1CBEC3657}" destId="{C30869F0-4FBC-4BA7-81B3-FC05DFFA065D}" srcOrd="0" destOrd="0" presId="urn:microsoft.com/office/officeart/2018/2/layout/IconCircleList"/>
    <dgm:cxn modelId="{C67CFA8A-9FB2-417C-B35E-B43BB1080E2D}" type="presParOf" srcId="{C30869F0-4FBC-4BA7-81B3-FC05DFFA065D}" destId="{4379B5AB-A67B-4B7F-90A4-C91CD1EB0554}" srcOrd="0" destOrd="0" presId="urn:microsoft.com/office/officeart/2018/2/layout/IconCircleList"/>
    <dgm:cxn modelId="{2BFDDCB8-170E-4C5D-8127-4B2D2399546C}" type="presParOf" srcId="{4379B5AB-A67B-4B7F-90A4-C91CD1EB0554}" destId="{4FD40C1A-70DD-4526-8958-259CAFDB95DF}" srcOrd="0" destOrd="0" presId="urn:microsoft.com/office/officeart/2018/2/layout/IconCircleList"/>
    <dgm:cxn modelId="{1F712F25-BFDC-4B00-BA71-A186D1481D13}" type="presParOf" srcId="{4379B5AB-A67B-4B7F-90A4-C91CD1EB0554}" destId="{D1FF6913-3A06-4B7D-947E-9E80FBC22C6C}" srcOrd="1" destOrd="0" presId="urn:microsoft.com/office/officeart/2018/2/layout/IconCircleList"/>
    <dgm:cxn modelId="{40392DC8-FD0A-4B00-9E76-53907E0C71EF}" type="presParOf" srcId="{4379B5AB-A67B-4B7F-90A4-C91CD1EB0554}" destId="{B0289602-F6A8-4724-A5DC-874AFBDFE117}" srcOrd="2" destOrd="0" presId="urn:microsoft.com/office/officeart/2018/2/layout/IconCircleList"/>
    <dgm:cxn modelId="{FB0493EA-FD9E-448B-A87A-7E29E044F9F5}" type="presParOf" srcId="{4379B5AB-A67B-4B7F-90A4-C91CD1EB0554}" destId="{5D2E0EE3-A07F-4B1F-B082-CEAC0BEF76F0}" srcOrd="3" destOrd="0" presId="urn:microsoft.com/office/officeart/2018/2/layout/IconCircleList"/>
    <dgm:cxn modelId="{5C65D3F2-69AF-435E-A353-2FD3E521DA4A}" type="presParOf" srcId="{C30869F0-4FBC-4BA7-81B3-FC05DFFA065D}" destId="{8B151B3B-63D4-449E-A06A-E2543F2AA5E6}" srcOrd="1" destOrd="0" presId="urn:microsoft.com/office/officeart/2018/2/layout/IconCircleList"/>
    <dgm:cxn modelId="{5DDA535B-4C0C-42CA-ADEC-1846250A61BC}" type="presParOf" srcId="{C30869F0-4FBC-4BA7-81B3-FC05DFFA065D}" destId="{3F91F62E-35A8-41C3-BB35-3E9118851235}" srcOrd="2" destOrd="0" presId="urn:microsoft.com/office/officeart/2018/2/layout/IconCircleList"/>
    <dgm:cxn modelId="{43B8A92C-5B7D-49C3-BF55-8581E71AB685}" type="presParOf" srcId="{3F91F62E-35A8-41C3-BB35-3E9118851235}" destId="{E5CE4DF5-D069-4475-B251-02231BD6491C}" srcOrd="0" destOrd="0" presId="urn:microsoft.com/office/officeart/2018/2/layout/IconCircleList"/>
    <dgm:cxn modelId="{5F67BC2B-3648-4A56-B1EF-8556058EA9BC}" type="presParOf" srcId="{3F91F62E-35A8-41C3-BB35-3E9118851235}" destId="{64DBCDA6-F2D8-42EB-8C64-3A820C9CF751}" srcOrd="1" destOrd="0" presId="urn:microsoft.com/office/officeart/2018/2/layout/IconCircleList"/>
    <dgm:cxn modelId="{5D4EFB45-32A8-478F-93A1-1F0E5F6E9556}" type="presParOf" srcId="{3F91F62E-35A8-41C3-BB35-3E9118851235}" destId="{5B9A6E49-1593-4E28-8936-C9C3C1CAE7D5}" srcOrd="2" destOrd="0" presId="urn:microsoft.com/office/officeart/2018/2/layout/IconCircleList"/>
    <dgm:cxn modelId="{CBF50F31-E276-4EBB-A09C-E27E543A628C}" type="presParOf" srcId="{3F91F62E-35A8-41C3-BB35-3E9118851235}" destId="{56ED97E9-7473-4BFF-96F3-4830B765237F}" srcOrd="3" destOrd="0" presId="urn:microsoft.com/office/officeart/2018/2/layout/IconCircleList"/>
    <dgm:cxn modelId="{1BF5CEF0-34D9-4EE5-B045-2BA7668C06E9}" type="presParOf" srcId="{C30869F0-4FBC-4BA7-81B3-FC05DFFA065D}" destId="{10B14BBB-90A2-4C12-AD97-56EF0EB9F184}" srcOrd="3" destOrd="0" presId="urn:microsoft.com/office/officeart/2018/2/layout/IconCircleList"/>
    <dgm:cxn modelId="{EBD756A5-6079-4417-B990-DAE360D8D1EC}" type="presParOf" srcId="{C30869F0-4FBC-4BA7-81B3-FC05DFFA065D}" destId="{0488D4CD-1F7C-4EA8-9CF7-D403F89AA685}" srcOrd="4" destOrd="0" presId="urn:microsoft.com/office/officeart/2018/2/layout/IconCircleList"/>
    <dgm:cxn modelId="{AEA24BB4-C42E-4551-B26E-754C396F1E6F}" type="presParOf" srcId="{0488D4CD-1F7C-4EA8-9CF7-D403F89AA685}" destId="{349EA643-DAF5-4223-A235-38C7FE6CB143}" srcOrd="0" destOrd="0" presId="urn:microsoft.com/office/officeart/2018/2/layout/IconCircleList"/>
    <dgm:cxn modelId="{74C8A85A-28CC-4EE5-B4C3-5876BEA05535}" type="presParOf" srcId="{0488D4CD-1F7C-4EA8-9CF7-D403F89AA685}" destId="{E470B584-B3B5-477C-AED1-D0C2CFB2632A}" srcOrd="1" destOrd="0" presId="urn:microsoft.com/office/officeart/2018/2/layout/IconCircleList"/>
    <dgm:cxn modelId="{37F6BD06-A55E-4CC8-83E9-4B7BE053D46E}" type="presParOf" srcId="{0488D4CD-1F7C-4EA8-9CF7-D403F89AA685}" destId="{8314B5B2-3F5E-40FE-B5A4-601C253B0AF4}" srcOrd="2" destOrd="0" presId="urn:microsoft.com/office/officeart/2018/2/layout/IconCircleList"/>
    <dgm:cxn modelId="{FF55A1C8-87C0-4DE6-BB8C-0787974400A9}" type="presParOf" srcId="{0488D4CD-1F7C-4EA8-9CF7-D403F89AA685}" destId="{386A3BF8-13A7-4EF5-AB33-6685C94E8D33}" srcOrd="3" destOrd="0" presId="urn:microsoft.com/office/officeart/2018/2/layout/IconCircleList"/>
    <dgm:cxn modelId="{9F0AC003-1A7F-4290-94E6-B6124EB62198}" type="presParOf" srcId="{C30869F0-4FBC-4BA7-81B3-FC05DFFA065D}" destId="{A7663506-CBDF-4B17-9470-71ABD8E8EC11}" srcOrd="5" destOrd="0" presId="urn:microsoft.com/office/officeart/2018/2/layout/IconCircleList"/>
    <dgm:cxn modelId="{65B30619-2F8D-4412-AA09-91BBF187B594}" type="presParOf" srcId="{C30869F0-4FBC-4BA7-81B3-FC05DFFA065D}" destId="{DF0CC420-E313-4F84-BFB6-62603FB35F28}" srcOrd="6" destOrd="0" presId="urn:microsoft.com/office/officeart/2018/2/layout/IconCircleList"/>
    <dgm:cxn modelId="{450A8EC7-82B7-4DE1-83E0-4BB75F575BB1}" type="presParOf" srcId="{DF0CC420-E313-4F84-BFB6-62603FB35F28}" destId="{6CCA1615-9705-4E66-9DD2-32BF68037347}" srcOrd="0" destOrd="0" presId="urn:microsoft.com/office/officeart/2018/2/layout/IconCircleList"/>
    <dgm:cxn modelId="{054CDE55-C1DE-4B16-A235-5DC324E52175}" type="presParOf" srcId="{DF0CC420-E313-4F84-BFB6-62603FB35F28}" destId="{972BC68A-DD76-4EE2-ADA4-449ED6F92BFF}" srcOrd="1" destOrd="0" presId="urn:microsoft.com/office/officeart/2018/2/layout/IconCircleList"/>
    <dgm:cxn modelId="{FBEE4BD4-DA1B-4068-82C4-43EFAEF5B68D}" type="presParOf" srcId="{DF0CC420-E313-4F84-BFB6-62603FB35F28}" destId="{107E6193-5744-47CA-A708-5EEDEFE7ECD9}" srcOrd="2" destOrd="0" presId="urn:microsoft.com/office/officeart/2018/2/layout/IconCircleList"/>
    <dgm:cxn modelId="{F6DD2FA5-323E-4064-9A64-51D1351841E3}" type="presParOf" srcId="{DF0CC420-E313-4F84-BFB6-62603FB35F28}" destId="{21BD2356-D619-4557-8029-902A46BF6C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4A0879-4161-4CF1-A251-F54B7D26D9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F871AD-3DFF-4245-A4E5-97025CEB73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>
              <a:latin typeface="Times New Roman" panose="02020603050405020304" pitchFamily="18" charset="0"/>
              <a:cs typeface="Times New Roman" panose="02020603050405020304" pitchFamily="18" charset="0"/>
            </a:rPr>
            <a:t>It aims to bridge the gap between HPC and HTC.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E2FB4C-E820-4E92-8470-C84E1D83517F}" type="parTrans" cxnId="{036F1DBC-D35F-4713-A8AD-CFC40DD92AFC}">
      <dgm:prSet/>
      <dgm:spPr/>
      <dgm:t>
        <a:bodyPr/>
        <a:lstStyle/>
        <a:p>
          <a:endParaRPr lang="en-US"/>
        </a:p>
      </dgm:t>
    </dgm:pt>
    <dgm:pt modelId="{FE993D57-F7B2-4FB8-9857-500AF4B9B916}" type="sibTrans" cxnId="{036F1DBC-D35F-4713-A8AD-CFC40DD92AFC}">
      <dgm:prSet/>
      <dgm:spPr/>
      <dgm:t>
        <a:bodyPr/>
        <a:lstStyle/>
        <a:p>
          <a:endParaRPr lang="en-US"/>
        </a:p>
      </dgm:t>
    </dgm:pt>
    <dgm:pt modelId="{CD5422DA-F5F7-43E2-807A-3AFDC2EBEB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MTC is similar to HTC, </a:t>
          </a:r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but it concentrates on the use of many computing resources over a short period of time to accomplish many computational tasks.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BE059B-A85E-4F52-8089-2D2C81DEC29B}" type="parTrans" cxnId="{DAE746A4-CC64-4C84-BC02-16FE939806DF}">
      <dgm:prSet/>
      <dgm:spPr/>
      <dgm:t>
        <a:bodyPr/>
        <a:lstStyle/>
        <a:p>
          <a:endParaRPr lang="en-US"/>
        </a:p>
      </dgm:t>
    </dgm:pt>
    <dgm:pt modelId="{CD8035B8-49BC-440F-84C7-B187E60D03A1}" type="sibTrans" cxnId="{DAE746A4-CC64-4C84-BC02-16FE939806DF}">
      <dgm:prSet/>
      <dgm:spPr/>
      <dgm:t>
        <a:bodyPr/>
        <a:lstStyle/>
        <a:p>
          <a:endParaRPr lang="en-US"/>
        </a:p>
      </dgm:t>
    </dgm:pt>
    <dgm:pt modelId="{F412C4A2-BD62-4EA0-BAE2-C4DE64CFD8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>
              <a:latin typeface="Times New Roman" panose="02020603050405020304" pitchFamily="18" charset="0"/>
              <a:cs typeface="Times New Roman" panose="02020603050405020304" pitchFamily="18" charset="0"/>
            </a:rPr>
            <a:t>The general profile of MTC applications </a:t>
          </a:r>
          <a:r>
            <a:rPr lang="en-IN" sz="2400" b="1">
              <a:latin typeface="Times New Roman" panose="02020603050405020304" pitchFamily="18" charset="0"/>
              <a:cs typeface="Times New Roman" panose="02020603050405020304" pitchFamily="18" charset="0"/>
            </a:rPr>
            <a:t>includes loosely coupled applications (distributed memory)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E62A21-07B2-4D5D-83EB-E337A8A16CE6}" type="parTrans" cxnId="{987F99DE-EAFD-4A58-96CB-A2303049497D}">
      <dgm:prSet/>
      <dgm:spPr/>
      <dgm:t>
        <a:bodyPr/>
        <a:lstStyle/>
        <a:p>
          <a:endParaRPr lang="en-US"/>
        </a:p>
      </dgm:t>
    </dgm:pt>
    <dgm:pt modelId="{67B7ADE6-A03F-40ED-8494-5ADB39AE69D4}" type="sibTrans" cxnId="{987F99DE-EAFD-4A58-96CB-A2303049497D}">
      <dgm:prSet/>
      <dgm:spPr/>
      <dgm:t>
        <a:bodyPr/>
        <a:lstStyle/>
        <a:p>
          <a:endParaRPr lang="en-US"/>
        </a:p>
      </dgm:t>
    </dgm:pt>
    <dgm:pt modelId="{F23DC5C0-A10B-4E3A-A55B-41365BF009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It uses the facilities: Supercomputers, large clusters and emerging cloud infrastructures.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18B15D-905B-4E85-B193-56830FCAE689}" type="parTrans" cxnId="{3E541BAF-E3E3-4E89-916B-054FA8A080DE}">
      <dgm:prSet/>
      <dgm:spPr/>
      <dgm:t>
        <a:bodyPr/>
        <a:lstStyle/>
        <a:p>
          <a:endParaRPr lang="en-US"/>
        </a:p>
      </dgm:t>
    </dgm:pt>
    <dgm:pt modelId="{A3512154-57E1-4E50-A5B4-7CE97F59246F}" type="sibTrans" cxnId="{3E541BAF-E3E3-4E89-916B-054FA8A080DE}">
      <dgm:prSet/>
      <dgm:spPr/>
      <dgm:t>
        <a:bodyPr/>
        <a:lstStyle/>
        <a:p>
          <a:endParaRPr lang="en-US"/>
        </a:p>
      </dgm:t>
    </dgm:pt>
    <dgm:pt modelId="{9BEB6EA2-1412-4519-BD18-0DCB457B4174}" type="pres">
      <dgm:prSet presAssocID="{784A0879-4161-4CF1-A251-F54B7D26D9C0}" presName="root" presStyleCnt="0">
        <dgm:presLayoutVars>
          <dgm:dir/>
          <dgm:resizeHandles val="exact"/>
        </dgm:presLayoutVars>
      </dgm:prSet>
      <dgm:spPr/>
    </dgm:pt>
    <dgm:pt modelId="{5CECFBCA-0E45-4B37-BC89-29F07A2A1085}" type="pres">
      <dgm:prSet presAssocID="{A3F871AD-3DFF-4245-A4E5-97025CEB7337}" presName="compNode" presStyleCnt="0"/>
      <dgm:spPr/>
    </dgm:pt>
    <dgm:pt modelId="{9F8072A0-EDC1-40D0-A0ED-627B031D29BD}" type="pres">
      <dgm:prSet presAssocID="{A3F871AD-3DFF-4245-A4E5-97025CEB7337}" presName="bgRect" presStyleLbl="bgShp" presStyleIdx="0" presStyleCnt="4"/>
      <dgm:spPr/>
    </dgm:pt>
    <dgm:pt modelId="{26FC1781-DA5E-47AC-A3B9-D42F44C61BBB}" type="pres">
      <dgm:prSet presAssocID="{A3F871AD-3DFF-4245-A4E5-97025CEB73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F8AD8C2-EBEB-4D92-8EDF-EE6FCF6D7FA2}" type="pres">
      <dgm:prSet presAssocID="{A3F871AD-3DFF-4245-A4E5-97025CEB7337}" presName="spaceRect" presStyleCnt="0"/>
      <dgm:spPr/>
    </dgm:pt>
    <dgm:pt modelId="{5898FDFF-F497-46FD-8318-3D99AB9FAA93}" type="pres">
      <dgm:prSet presAssocID="{A3F871AD-3DFF-4245-A4E5-97025CEB7337}" presName="parTx" presStyleLbl="revTx" presStyleIdx="0" presStyleCnt="4">
        <dgm:presLayoutVars>
          <dgm:chMax val="0"/>
          <dgm:chPref val="0"/>
        </dgm:presLayoutVars>
      </dgm:prSet>
      <dgm:spPr/>
    </dgm:pt>
    <dgm:pt modelId="{1F1F7CD9-0761-45D3-AFDB-AB3C17D1D2F0}" type="pres">
      <dgm:prSet presAssocID="{FE993D57-F7B2-4FB8-9857-500AF4B9B916}" presName="sibTrans" presStyleCnt="0"/>
      <dgm:spPr/>
    </dgm:pt>
    <dgm:pt modelId="{87FB75EC-2B50-4774-8E7F-FA1AB0EBEAB1}" type="pres">
      <dgm:prSet presAssocID="{CD5422DA-F5F7-43E2-807A-3AFDC2EBEB61}" presName="compNode" presStyleCnt="0"/>
      <dgm:spPr/>
    </dgm:pt>
    <dgm:pt modelId="{E1BB96B1-BF97-4E20-8A3F-EEC9A9D4BE23}" type="pres">
      <dgm:prSet presAssocID="{CD5422DA-F5F7-43E2-807A-3AFDC2EBEB61}" presName="bgRect" presStyleLbl="bgShp" presStyleIdx="1" presStyleCnt="4"/>
      <dgm:spPr/>
    </dgm:pt>
    <dgm:pt modelId="{B758C990-72B1-4DEF-838D-D2C00E909209}" type="pres">
      <dgm:prSet presAssocID="{CD5422DA-F5F7-43E2-807A-3AFDC2EBEB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BFD2DC-ED4E-4CB3-9D15-D38DF5E8E8D4}" type="pres">
      <dgm:prSet presAssocID="{CD5422DA-F5F7-43E2-807A-3AFDC2EBEB61}" presName="spaceRect" presStyleCnt="0"/>
      <dgm:spPr/>
    </dgm:pt>
    <dgm:pt modelId="{198865EF-B309-4165-9E46-C522CE09F4BD}" type="pres">
      <dgm:prSet presAssocID="{CD5422DA-F5F7-43E2-807A-3AFDC2EBEB61}" presName="parTx" presStyleLbl="revTx" presStyleIdx="1" presStyleCnt="4">
        <dgm:presLayoutVars>
          <dgm:chMax val="0"/>
          <dgm:chPref val="0"/>
        </dgm:presLayoutVars>
      </dgm:prSet>
      <dgm:spPr/>
    </dgm:pt>
    <dgm:pt modelId="{EDC3AE32-4220-466D-9232-3954400339BF}" type="pres">
      <dgm:prSet presAssocID="{CD8035B8-49BC-440F-84C7-B187E60D03A1}" presName="sibTrans" presStyleCnt="0"/>
      <dgm:spPr/>
    </dgm:pt>
    <dgm:pt modelId="{E5603274-186B-49BF-94B5-2C0FD36B8A5B}" type="pres">
      <dgm:prSet presAssocID="{F412C4A2-BD62-4EA0-BAE2-C4DE64CFD88D}" presName="compNode" presStyleCnt="0"/>
      <dgm:spPr/>
    </dgm:pt>
    <dgm:pt modelId="{FBFFC446-E48B-4462-BC35-D801D29F4240}" type="pres">
      <dgm:prSet presAssocID="{F412C4A2-BD62-4EA0-BAE2-C4DE64CFD88D}" presName="bgRect" presStyleLbl="bgShp" presStyleIdx="2" presStyleCnt="4"/>
      <dgm:spPr/>
    </dgm:pt>
    <dgm:pt modelId="{313AC717-BC6A-4A15-837A-ECDBB635A785}" type="pres">
      <dgm:prSet presAssocID="{F412C4A2-BD62-4EA0-BAE2-C4DE64CFD8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E9AC31-3568-42F9-9E95-15B1131F374B}" type="pres">
      <dgm:prSet presAssocID="{F412C4A2-BD62-4EA0-BAE2-C4DE64CFD88D}" presName="spaceRect" presStyleCnt="0"/>
      <dgm:spPr/>
    </dgm:pt>
    <dgm:pt modelId="{617312F1-FCF2-413F-ADDD-D1FF597576E3}" type="pres">
      <dgm:prSet presAssocID="{F412C4A2-BD62-4EA0-BAE2-C4DE64CFD88D}" presName="parTx" presStyleLbl="revTx" presStyleIdx="2" presStyleCnt="4">
        <dgm:presLayoutVars>
          <dgm:chMax val="0"/>
          <dgm:chPref val="0"/>
        </dgm:presLayoutVars>
      </dgm:prSet>
      <dgm:spPr/>
    </dgm:pt>
    <dgm:pt modelId="{2754104D-B5C9-40F0-B823-C1FCD39CB8DD}" type="pres">
      <dgm:prSet presAssocID="{67B7ADE6-A03F-40ED-8494-5ADB39AE69D4}" presName="sibTrans" presStyleCnt="0"/>
      <dgm:spPr/>
    </dgm:pt>
    <dgm:pt modelId="{20B5DC6A-7EE3-495B-9E17-ECAFF986A1D3}" type="pres">
      <dgm:prSet presAssocID="{F23DC5C0-A10B-4E3A-A55B-41365BF00986}" presName="compNode" presStyleCnt="0"/>
      <dgm:spPr/>
    </dgm:pt>
    <dgm:pt modelId="{7CC47990-151F-4A5C-BC41-44E106A2850C}" type="pres">
      <dgm:prSet presAssocID="{F23DC5C0-A10B-4E3A-A55B-41365BF00986}" presName="bgRect" presStyleLbl="bgShp" presStyleIdx="3" presStyleCnt="4"/>
      <dgm:spPr/>
    </dgm:pt>
    <dgm:pt modelId="{9804CD5C-29A7-4B1B-AA3B-833A7D54AAEA}" type="pres">
      <dgm:prSet presAssocID="{F23DC5C0-A10B-4E3A-A55B-41365BF009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8EE5380-5DB8-40E9-9303-9561BBBF8894}" type="pres">
      <dgm:prSet presAssocID="{F23DC5C0-A10B-4E3A-A55B-41365BF00986}" presName="spaceRect" presStyleCnt="0"/>
      <dgm:spPr/>
    </dgm:pt>
    <dgm:pt modelId="{C61488A0-ED91-44F2-86FF-C62FC5E332A4}" type="pres">
      <dgm:prSet presAssocID="{F23DC5C0-A10B-4E3A-A55B-41365BF009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6FDB5D-B95D-43DB-8915-6FAF60569F5D}" type="presOf" srcId="{CD5422DA-F5F7-43E2-807A-3AFDC2EBEB61}" destId="{198865EF-B309-4165-9E46-C522CE09F4BD}" srcOrd="0" destOrd="0" presId="urn:microsoft.com/office/officeart/2018/2/layout/IconVerticalSolidList"/>
    <dgm:cxn modelId="{C25EA76A-892E-4046-9F0C-3BC092869958}" type="presOf" srcId="{784A0879-4161-4CF1-A251-F54B7D26D9C0}" destId="{9BEB6EA2-1412-4519-BD18-0DCB457B4174}" srcOrd="0" destOrd="0" presId="urn:microsoft.com/office/officeart/2018/2/layout/IconVerticalSolidList"/>
    <dgm:cxn modelId="{455CDC85-B105-462D-BF81-52D54342D290}" type="presOf" srcId="{F412C4A2-BD62-4EA0-BAE2-C4DE64CFD88D}" destId="{617312F1-FCF2-413F-ADDD-D1FF597576E3}" srcOrd="0" destOrd="0" presId="urn:microsoft.com/office/officeart/2018/2/layout/IconVerticalSolidList"/>
    <dgm:cxn modelId="{DAE746A4-CC64-4C84-BC02-16FE939806DF}" srcId="{784A0879-4161-4CF1-A251-F54B7D26D9C0}" destId="{CD5422DA-F5F7-43E2-807A-3AFDC2EBEB61}" srcOrd="1" destOrd="0" parTransId="{6EBE059B-A85E-4F52-8089-2D2C81DEC29B}" sibTransId="{CD8035B8-49BC-440F-84C7-B187E60D03A1}"/>
    <dgm:cxn modelId="{3E541BAF-E3E3-4E89-916B-054FA8A080DE}" srcId="{784A0879-4161-4CF1-A251-F54B7D26D9C0}" destId="{F23DC5C0-A10B-4E3A-A55B-41365BF00986}" srcOrd="3" destOrd="0" parTransId="{B118B15D-905B-4E85-B193-56830FCAE689}" sibTransId="{A3512154-57E1-4E50-A5B4-7CE97F59246F}"/>
    <dgm:cxn modelId="{3A92D4B7-7976-4B83-BEBE-141DF5F80A05}" type="presOf" srcId="{F23DC5C0-A10B-4E3A-A55B-41365BF00986}" destId="{C61488A0-ED91-44F2-86FF-C62FC5E332A4}" srcOrd="0" destOrd="0" presId="urn:microsoft.com/office/officeart/2018/2/layout/IconVerticalSolidList"/>
    <dgm:cxn modelId="{036F1DBC-D35F-4713-A8AD-CFC40DD92AFC}" srcId="{784A0879-4161-4CF1-A251-F54B7D26D9C0}" destId="{A3F871AD-3DFF-4245-A4E5-97025CEB7337}" srcOrd="0" destOrd="0" parTransId="{B0E2FB4C-E820-4E92-8470-C84E1D83517F}" sibTransId="{FE993D57-F7B2-4FB8-9857-500AF4B9B916}"/>
    <dgm:cxn modelId="{C81029CB-3CFA-44E7-9248-99D282C6FEDF}" type="presOf" srcId="{A3F871AD-3DFF-4245-A4E5-97025CEB7337}" destId="{5898FDFF-F497-46FD-8318-3D99AB9FAA93}" srcOrd="0" destOrd="0" presId="urn:microsoft.com/office/officeart/2018/2/layout/IconVerticalSolidList"/>
    <dgm:cxn modelId="{987F99DE-EAFD-4A58-96CB-A2303049497D}" srcId="{784A0879-4161-4CF1-A251-F54B7D26D9C0}" destId="{F412C4A2-BD62-4EA0-BAE2-C4DE64CFD88D}" srcOrd="2" destOrd="0" parTransId="{4FE62A21-07B2-4D5D-83EB-E337A8A16CE6}" sibTransId="{67B7ADE6-A03F-40ED-8494-5ADB39AE69D4}"/>
    <dgm:cxn modelId="{F77490C4-D243-4791-B153-57A091204E4D}" type="presParOf" srcId="{9BEB6EA2-1412-4519-BD18-0DCB457B4174}" destId="{5CECFBCA-0E45-4B37-BC89-29F07A2A1085}" srcOrd="0" destOrd="0" presId="urn:microsoft.com/office/officeart/2018/2/layout/IconVerticalSolidList"/>
    <dgm:cxn modelId="{F45FE258-514A-40D2-B189-3C8EA1E81E71}" type="presParOf" srcId="{5CECFBCA-0E45-4B37-BC89-29F07A2A1085}" destId="{9F8072A0-EDC1-40D0-A0ED-627B031D29BD}" srcOrd="0" destOrd="0" presId="urn:microsoft.com/office/officeart/2018/2/layout/IconVerticalSolidList"/>
    <dgm:cxn modelId="{39422F73-662D-47C3-8914-3E69E6420D01}" type="presParOf" srcId="{5CECFBCA-0E45-4B37-BC89-29F07A2A1085}" destId="{26FC1781-DA5E-47AC-A3B9-D42F44C61BBB}" srcOrd="1" destOrd="0" presId="urn:microsoft.com/office/officeart/2018/2/layout/IconVerticalSolidList"/>
    <dgm:cxn modelId="{B5556E6C-8C01-4BF6-A2D8-792225FF1019}" type="presParOf" srcId="{5CECFBCA-0E45-4B37-BC89-29F07A2A1085}" destId="{BF8AD8C2-EBEB-4D92-8EDF-EE6FCF6D7FA2}" srcOrd="2" destOrd="0" presId="urn:microsoft.com/office/officeart/2018/2/layout/IconVerticalSolidList"/>
    <dgm:cxn modelId="{58288BC5-FDBC-41F8-BA43-ECE3CA2E099C}" type="presParOf" srcId="{5CECFBCA-0E45-4B37-BC89-29F07A2A1085}" destId="{5898FDFF-F497-46FD-8318-3D99AB9FAA93}" srcOrd="3" destOrd="0" presId="urn:microsoft.com/office/officeart/2018/2/layout/IconVerticalSolidList"/>
    <dgm:cxn modelId="{71D914D1-4E79-497D-B3BF-6A637B69464B}" type="presParOf" srcId="{9BEB6EA2-1412-4519-BD18-0DCB457B4174}" destId="{1F1F7CD9-0761-45D3-AFDB-AB3C17D1D2F0}" srcOrd="1" destOrd="0" presId="urn:microsoft.com/office/officeart/2018/2/layout/IconVerticalSolidList"/>
    <dgm:cxn modelId="{48752289-47AC-43F4-A7F9-96D8C8D58ADC}" type="presParOf" srcId="{9BEB6EA2-1412-4519-BD18-0DCB457B4174}" destId="{87FB75EC-2B50-4774-8E7F-FA1AB0EBEAB1}" srcOrd="2" destOrd="0" presId="urn:microsoft.com/office/officeart/2018/2/layout/IconVerticalSolidList"/>
    <dgm:cxn modelId="{D019D54F-1D15-4689-BEE5-EC89E6C27BDE}" type="presParOf" srcId="{87FB75EC-2B50-4774-8E7F-FA1AB0EBEAB1}" destId="{E1BB96B1-BF97-4E20-8A3F-EEC9A9D4BE23}" srcOrd="0" destOrd="0" presId="urn:microsoft.com/office/officeart/2018/2/layout/IconVerticalSolidList"/>
    <dgm:cxn modelId="{F81317FF-CF9C-4A11-924F-2E3444E8AA9E}" type="presParOf" srcId="{87FB75EC-2B50-4774-8E7F-FA1AB0EBEAB1}" destId="{B758C990-72B1-4DEF-838D-D2C00E909209}" srcOrd="1" destOrd="0" presId="urn:microsoft.com/office/officeart/2018/2/layout/IconVerticalSolidList"/>
    <dgm:cxn modelId="{78372CE3-E454-4883-A36F-7116B4ECD412}" type="presParOf" srcId="{87FB75EC-2B50-4774-8E7F-FA1AB0EBEAB1}" destId="{25BFD2DC-ED4E-4CB3-9D15-D38DF5E8E8D4}" srcOrd="2" destOrd="0" presId="urn:microsoft.com/office/officeart/2018/2/layout/IconVerticalSolidList"/>
    <dgm:cxn modelId="{63089C2A-D4F8-485E-AEA4-B7A6B7366ACC}" type="presParOf" srcId="{87FB75EC-2B50-4774-8E7F-FA1AB0EBEAB1}" destId="{198865EF-B309-4165-9E46-C522CE09F4BD}" srcOrd="3" destOrd="0" presId="urn:microsoft.com/office/officeart/2018/2/layout/IconVerticalSolidList"/>
    <dgm:cxn modelId="{875C6C7F-64AF-4A72-9B95-2FCA46EEEA1A}" type="presParOf" srcId="{9BEB6EA2-1412-4519-BD18-0DCB457B4174}" destId="{EDC3AE32-4220-466D-9232-3954400339BF}" srcOrd="3" destOrd="0" presId="urn:microsoft.com/office/officeart/2018/2/layout/IconVerticalSolidList"/>
    <dgm:cxn modelId="{06BB3F92-19B0-4654-85DC-36FA701EBFB0}" type="presParOf" srcId="{9BEB6EA2-1412-4519-BD18-0DCB457B4174}" destId="{E5603274-186B-49BF-94B5-2C0FD36B8A5B}" srcOrd="4" destOrd="0" presId="urn:microsoft.com/office/officeart/2018/2/layout/IconVerticalSolidList"/>
    <dgm:cxn modelId="{9EB8B534-72CE-40BB-B18C-1E41C20AB959}" type="presParOf" srcId="{E5603274-186B-49BF-94B5-2C0FD36B8A5B}" destId="{FBFFC446-E48B-4462-BC35-D801D29F4240}" srcOrd="0" destOrd="0" presId="urn:microsoft.com/office/officeart/2018/2/layout/IconVerticalSolidList"/>
    <dgm:cxn modelId="{F3D454ED-F24E-411B-AB8C-05A26AA1B43C}" type="presParOf" srcId="{E5603274-186B-49BF-94B5-2C0FD36B8A5B}" destId="{313AC717-BC6A-4A15-837A-ECDBB635A785}" srcOrd="1" destOrd="0" presId="urn:microsoft.com/office/officeart/2018/2/layout/IconVerticalSolidList"/>
    <dgm:cxn modelId="{046859B6-1254-4C7F-BA01-577D0055CF75}" type="presParOf" srcId="{E5603274-186B-49BF-94B5-2C0FD36B8A5B}" destId="{8EE9AC31-3568-42F9-9E95-15B1131F374B}" srcOrd="2" destOrd="0" presId="urn:microsoft.com/office/officeart/2018/2/layout/IconVerticalSolidList"/>
    <dgm:cxn modelId="{8E3B9CD2-59B7-4CAD-8D20-9A032854CC81}" type="presParOf" srcId="{E5603274-186B-49BF-94B5-2C0FD36B8A5B}" destId="{617312F1-FCF2-413F-ADDD-D1FF597576E3}" srcOrd="3" destOrd="0" presId="urn:microsoft.com/office/officeart/2018/2/layout/IconVerticalSolidList"/>
    <dgm:cxn modelId="{3FFF3F5D-425C-400C-A24B-02768101EF1E}" type="presParOf" srcId="{9BEB6EA2-1412-4519-BD18-0DCB457B4174}" destId="{2754104D-B5C9-40F0-B823-C1FCD39CB8DD}" srcOrd="5" destOrd="0" presId="urn:microsoft.com/office/officeart/2018/2/layout/IconVerticalSolidList"/>
    <dgm:cxn modelId="{23E9118D-D062-4128-9805-53CDB7309605}" type="presParOf" srcId="{9BEB6EA2-1412-4519-BD18-0DCB457B4174}" destId="{20B5DC6A-7EE3-495B-9E17-ECAFF986A1D3}" srcOrd="6" destOrd="0" presId="urn:microsoft.com/office/officeart/2018/2/layout/IconVerticalSolidList"/>
    <dgm:cxn modelId="{B3E9D441-2B7F-4245-8C72-F07C8F329E55}" type="presParOf" srcId="{20B5DC6A-7EE3-495B-9E17-ECAFF986A1D3}" destId="{7CC47990-151F-4A5C-BC41-44E106A2850C}" srcOrd="0" destOrd="0" presId="urn:microsoft.com/office/officeart/2018/2/layout/IconVerticalSolidList"/>
    <dgm:cxn modelId="{2386B993-6E2A-4A62-BD94-479C4A13E7BE}" type="presParOf" srcId="{20B5DC6A-7EE3-495B-9E17-ECAFF986A1D3}" destId="{9804CD5C-29A7-4B1B-AA3B-833A7D54AAEA}" srcOrd="1" destOrd="0" presId="urn:microsoft.com/office/officeart/2018/2/layout/IconVerticalSolidList"/>
    <dgm:cxn modelId="{CEEAD514-8BE5-4830-B8E6-81FC7BDE27A6}" type="presParOf" srcId="{20B5DC6A-7EE3-495B-9E17-ECAFF986A1D3}" destId="{28EE5380-5DB8-40E9-9303-9561BBBF8894}" srcOrd="2" destOrd="0" presId="urn:microsoft.com/office/officeart/2018/2/layout/IconVerticalSolidList"/>
    <dgm:cxn modelId="{56E6C455-B3CC-47FF-8D12-E0F6FD619D88}" type="presParOf" srcId="{20B5DC6A-7EE3-495B-9E17-ECAFF986A1D3}" destId="{C61488A0-ED91-44F2-86FF-C62FC5E332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98A25E-69F4-44B8-8965-DC6C87631DC4}" type="doc">
      <dgm:prSet loTypeId="urn:microsoft.com/office/officeart/2018/2/layout/IconVerticalSolidList" loCatId="icon" qsTypeId="urn:microsoft.com/office/officeart/2005/8/quickstyle/simple3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C71905E7-7363-4904-89E8-D29CB1133E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There exist several models that are based on the 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concept of task 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as the 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fundamental unit for composing distributed applications.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9351F1-E1EB-4C18-82A3-50131EDE370E}" type="parTrans" cxnId="{11A6AD83-D6FE-444C-8C89-4B9A45E3B3EE}">
      <dgm:prSet/>
      <dgm:spPr/>
      <dgm:t>
        <a:bodyPr/>
        <a:lstStyle/>
        <a:p>
          <a:endParaRPr lang="en-US"/>
        </a:p>
      </dgm:t>
    </dgm:pt>
    <dgm:pt modelId="{AAF7341F-AB46-4596-8F4A-714D3B75A327}" type="sibTrans" cxnId="{11A6AD83-D6FE-444C-8C89-4B9A45E3B3EE}">
      <dgm:prSet/>
      <dgm:spPr/>
      <dgm:t>
        <a:bodyPr/>
        <a:lstStyle/>
        <a:p>
          <a:endParaRPr lang="en-US"/>
        </a:p>
      </dgm:t>
    </dgm:pt>
    <dgm:pt modelId="{883CD494-5A0D-4F82-A2E2-E06650F491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What makes them different is the way in which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tasks are generated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the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relations they have with each other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presence of dependencies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or other conditions.</a:t>
          </a:r>
        </a:p>
      </dgm:t>
    </dgm:pt>
    <dgm:pt modelId="{62F0DCEC-4720-41FE-8D8B-A4C59DBD6326}" type="parTrans" cxnId="{A2D9F99E-2233-4B7B-9E62-03045664FBB9}">
      <dgm:prSet/>
      <dgm:spPr/>
      <dgm:t>
        <a:bodyPr/>
        <a:lstStyle/>
        <a:p>
          <a:endParaRPr lang="en-US"/>
        </a:p>
      </dgm:t>
    </dgm:pt>
    <dgm:pt modelId="{37093967-76FE-4379-92BC-754FB89A3209}" type="sibTrans" cxnId="{A2D9F99E-2233-4B7B-9E62-03045664FBB9}">
      <dgm:prSet/>
      <dgm:spPr/>
      <dgm:t>
        <a:bodyPr/>
        <a:lstStyle/>
        <a:p>
          <a:endParaRPr lang="en-US"/>
        </a:p>
      </dgm:t>
    </dgm:pt>
    <dgm:pt modelId="{9788ED3E-CD0B-4400-B56C-C4095031DA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most common and popular models based on the concept of task.</a:t>
          </a:r>
        </a:p>
      </dgm:t>
    </dgm:pt>
    <dgm:pt modelId="{7F1DA8FD-6E8C-4C65-B8D3-2608EBB92922}" type="parTrans" cxnId="{86123DBC-FCA6-4182-92AA-0CA5ABBD6797}">
      <dgm:prSet/>
      <dgm:spPr/>
      <dgm:t>
        <a:bodyPr/>
        <a:lstStyle/>
        <a:p>
          <a:endParaRPr lang="en-US"/>
        </a:p>
      </dgm:t>
    </dgm:pt>
    <dgm:pt modelId="{F79E9B0C-F99D-4DBB-93ED-07538E9B88F0}" type="sibTrans" cxnId="{86123DBC-FCA6-4182-92AA-0CA5ABBD6797}">
      <dgm:prSet/>
      <dgm:spPr/>
      <dgm:t>
        <a:bodyPr/>
        <a:lstStyle/>
        <a:p>
          <a:endParaRPr lang="en-US"/>
        </a:p>
      </dgm:t>
    </dgm:pt>
    <dgm:pt modelId="{169C8D6E-7BCD-4913-AA98-36E4C1BCDE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Embarrassingly Parallel Applications</a:t>
          </a:r>
        </a:p>
      </dgm:t>
    </dgm:pt>
    <dgm:pt modelId="{24C74039-42C8-4C36-A45F-0BEBF9EDC084}" type="parTrans" cxnId="{A8009D23-1919-4F11-90AB-683F9672CD30}">
      <dgm:prSet/>
      <dgm:spPr/>
      <dgm:t>
        <a:bodyPr/>
        <a:lstStyle/>
        <a:p>
          <a:endParaRPr lang="en-US"/>
        </a:p>
      </dgm:t>
    </dgm:pt>
    <dgm:pt modelId="{6A8C66E1-2EEC-43BB-87CB-DF5F74957980}" type="sibTrans" cxnId="{A8009D23-1919-4F11-90AB-683F9672CD30}">
      <dgm:prSet/>
      <dgm:spPr/>
      <dgm:t>
        <a:bodyPr/>
        <a:lstStyle/>
        <a:p>
          <a:endParaRPr lang="en-US"/>
        </a:p>
      </dgm:t>
    </dgm:pt>
    <dgm:pt modelId="{1F883A9C-DCB3-464A-B9FC-07B49A510E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Parameter Sweep Applications</a:t>
          </a:r>
        </a:p>
      </dgm:t>
    </dgm:pt>
    <dgm:pt modelId="{CF270C53-C4EC-4D4F-A3A8-90FA9AD1BC3B}" type="parTrans" cxnId="{4D31907F-4695-4F57-B878-9E5E48EE1AF5}">
      <dgm:prSet/>
      <dgm:spPr/>
      <dgm:t>
        <a:bodyPr/>
        <a:lstStyle/>
        <a:p>
          <a:endParaRPr lang="en-US"/>
        </a:p>
      </dgm:t>
    </dgm:pt>
    <dgm:pt modelId="{C111BEEC-B3F4-41E5-A031-454FED0446B7}" type="sibTrans" cxnId="{4D31907F-4695-4F57-B878-9E5E48EE1AF5}">
      <dgm:prSet/>
      <dgm:spPr/>
      <dgm:t>
        <a:bodyPr/>
        <a:lstStyle/>
        <a:p>
          <a:endParaRPr lang="en-US"/>
        </a:p>
      </dgm:t>
    </dgm:pt>
    <dgm:pt modelId="{26B1BB76-3067-4A29-92A7-BB97AAA3A9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MPI Applications</a:t>
          </a:r>
        </a:p>
      </dgm:t>
    </dgm:pt>
    <dgm:pt modelId="{EBAF41DA-B8CF-4037-AF4D-E46EFB179D4F}" type="parTrans" cxnId="{B101558B-E785-49A6-B111-C3F63E6AB9C2}">
      <dgm:prSet/>
      <dgm:spPr/>
      <dgm:t>
        <a:bodyPr/>
        <a:lstStyle/>
        <a:p>
          <a:endParaRPr lang="en-US"/>
        </a:p>
      </dgm:t>
    </dgm:pt>
    <dgm:pt modelId="{D3CB0151-7380-471D-9227-ACF9BDABCAD3}" type="sibTrans" cxnId="{B101558B-E785-49A6-B111-C3F63E6AB9C2}">
      <dgm:prSet/>
      <dgm:spPr/>
      <dgm:t>
        <a:bodyPr/>
        <a:lstStyle/>
        <a:p>
          <a:endParaRPr lang="en-US"/>
        </a:p>
      </dgm:t>
    </dgm:pt>
    <dgm:pt modelId="{056534C0-D184-4B9D-A20B-D5A8944DF9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Workflow Applications</a:t>
          </a:r>
        </a:p>
      </dgm:t>
    </dgm:pt>
    <dgm:pt modelId="{087526FC-E965-4F90-8693-9D641CEA7A92}" type="parTrans" cxnId="{FA80A9C2-FAD7-4E54-89B4-EBD80F4E2027}">
      <dgm:prSet/>
      <dgm:spPr/>
      <dgm:t>
        <a:bodyPr/>
        <a:lstStyle/>
        <a:p>
          <a:endParaRPr lang="en-US"/>
        </a:p>
      </dgm:t>
    </dgm:pt>
    <dgm:pt modelId="{82BEB13A-6623-4D2C-BABA-E97F5FD2B43B}" type="sibTrans" cxnId="{FA80A9C2-FAD7-4E54-89B4-EBD80F4E2027}">
      <dgm:prSet/>
      <dgm:spPr/>
      <dgm:t>
        <a:bodyPr/>
        <a:lstStyle/>
        <a:p>
          <a:endParaRPr lang="en-US"/>
        </a:p>
      </dgm:t>
    </dgm:pt>
    <dgm:pt modelId="{EED9B94C-45C4-4599-A9B9-7EDFDFC08241}" type="pres">
      <dgm:prSet presAssocID="{9B98A25E-69F4-44B8-8965-DC6C87631DC4}" presName="root" presStyleCnt="0">
        <dgm:presLayoutVars>
          <dgm:dir/>
          <dgm:resizeHandles val="exact"/>
        </dgm:presLayoutVars>
      </dgm:prSet>
      <dgm:spPr/>
    </dgm:pt>
    <dgm:pt modelId="{D6A3698D-B50E-44A2-8A4F-2A9DD19B53A6}" type="pres">
      <dgm:prSet presAssocID="{C71905E7-7363-4904-89E8-D29CB1133E06}" presName="compNode" presStyleCnt="0"/>
      <dgm:spPr/>
    </dgm:pt>
    <dgm:pt modelId="{247BF487-1238-4181-9F0C-5FDA50F4C14B}" type="pres">
      <dgm:prSet presAssocID="{C71905E7-7363-4904-89E8-D29CB1133E06}" presName="bgRect" presStyleLbl="bgShp" presStyleIdx="0" presStyleCnt="3"/>
      <dgm:spPr/>
    </dgm:pt>
    <dgm:pt modelId="{74217D66-CB58-4158-AD7F-F5C475A8F426}" type="pres">
      <dgm:prSet presAssocID="{C71905E7-7363-4904-89E8-D29CB1133E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5CB23B1-201B-48D5-8A5F-48E77C1E74CA}" type="pres">
      <dgm:prSet presAssocID="{C71905E7-7363-4904-89E8-D29CB1133E06}" presName="spaceRect" presStyleCnt="0"/>
      <dgm:spPr/>
    </dgm:pt>
    <dgm:pt modelId="{E368B6B0-C91B-480D-8DAB-B1ADA4D04CBA}" type="pres">
      <dgm:prSet presAssocID="{C71905E7-7363-4904-89E8-D29CB1133E06}" presName="parTx" presStyleLbl="revTx" presStyleIdx="0" presStyleCnt="4">
        <dgm:presLayoutVars>
          <dgm:chMax val="0"/>
          <dgm:chPref val="0"/>
        </dgm:presLayoutVars>
      </dgm:prSet>
      <dgm:spPr/>
    </dgm:pt>
    <dgm:pt modelId="{3BDE711E-9A80-4249-831C-19B25AED642A}" type="pres">
      <dgm:prSet presAssocID="{AAF7341F-AB46-4596-8F4A-714D3B75A327}" presName="sibTrans" presStyleCnt="0"/>
      <dgm:spPr/>
    </dgm:pt>
    <dgm:pt modelId="{0F729299-4D50-4D0D-B76A-5218A401AA93}" type="pres">
      <dgm:prSet presAssocID="{883CD494-5A0D-4F82-A2E2-E06650F491CE}" presName="compNode" presStyleCnt="0"/>
      <dgm:spPr/>
    </dgm:pt>
    <dgm:pt modelId="{039D8AAE-D189-4364-9FC5-E2E03279F5C1}" type="pres">
      <dgm:prSet presAssocID="{883CD494-5A0D-4F82-A2E2-E06650F491CE}" presName="bgRect" presStyleLbl="bgShp" presStyleIdx="1" presStyleCnt="3"/>
      <dgm:spPr/>
    </dgm:pt>
    <dgm:pt modelId="{51B554D4-2617-415E-A059-3868FF3F7D3A}" type="pres">
      <dgm:prSet presAssocID="{883CD494-5A0D-4F82-A2E2-E06650F491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45FBE11-239C-436D-94EC-63E643FEFF88}" type="pres">
      <dgm:prSet presAssocID="{883CD494-5A0D-4F82-A2E2-E06650F491CE}" presName="spaceRect" presStyleCnt="0"/>
      <dgm:spPr/>
    </dgm:pt>
    <dgm:pt modelId="{C31ADB77-9FEC-4A75-8405-52772DBC0118}" type="pres">
      <dgm:prSet presAssocID="{883CD494-5A0D-4F82-A2E2-E06650F491CE}" presName="parTx" presStyleLbl="revTx" presStyleIdx="1" presStyleCnt="4">
        <dgm:presLayoutVars>
          <dgm:chMax val="0"/>
          <dgm:chPref val="0"/>
        </dgm:presLayoutVars>
      </dgm:prSet>
      <dgm:spPr/>
    </dgm:pt>
    <dgm:pt modelId="{D222C594-D1C5-4030-BCBC-E8E043215AD9}" type="pres">
      <dgm:prSet presAssocID="{37093967-76FE-4379-92BC-754FB89A3209}" presName="sibTrans" presStyleCnt="0"/>
      <dgm:spPr/>
    </dgm:pt>
    <dgm:pt modelId="{D58C655A-7506-4761-ABC1-2217E69BBF1D}" type="pres">
      <dgm:prSet presAssocID="{9788ED3E-CD0B-4400-B56C-C4095031DA84}" presName="compNode" presStyleCnt="0"/>
      <dgm:spPr/>
    </dgm:pt>
    <dgm:pt modelId="{B66B02C9-134D-46C2-B026-4AE352B1C70C}" type="pres">
      <dgm:prSet presAssocID="{9788ED3E-CD0B-4400-B56C-C4095031DA84}" presName="bgRect" presStyleLbl="bgShp" presStyleIdx="2" presStyleCnt="3"/>
      <dgm:spPr/>
    </dgm:pt>
    <dgm:pt modelId="{36064A43-0211-4479-B1CE-FC73717DE750}" type="pres">
      <dgm:prSet presAssocID="{9788ED3E-CD0B-4400-B56C-C4095031DA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FFD759C-34C0-4160-90FE-391F98930539}" type="pres">
      <dgm:prSet presAssocID="{9788ED3E-CD0B-4400-B56C-C4095031DA84}" presName="spaceRect" presStyleCnt="0"/>
      <dgm:spPr/>
    </dgm:pt>
    <dgm:pt modelId="{05E6F87D-A105-4BE4-BFDD-80F297B4C26E}" type="pres">
      <dgm:prSet presAssocID="{9788ED3E-CD0B-4400-B56C-C4095031DA84}" presName="parTx" presStyleLbl="revTx" presStyleIdx="2" presStyleCnt="4">
        <dgm:presLayoutVars>
          <dgm:chMax val="0"/>
          <dgm:chPref val="0"/>
        </dgm:presLayoutVars>
      </dgm:prSet>
      <dgm:spPr/>
    </dgm:pt>
    <dgm:pt modelId="{FD88A076-D5B6-4E7D-BACB-D753D6612F06}" type="pres">
      <dgm:prSet presAssocID="{9788ED3E-CD0B-4400-B56C-C4095031DA84}" presName="desTx" presStyleLbl="revTx" presStyleIdx="3" presStyleCnt="4">
        <dgm:presLayoutVars/>
      </dgm:prSet>
      <dgm:spPr/>
    </dgm:pt>
  </dgm:ptLst>
  <dgm:cxnLst>
    <dgm:cxn modelId="{1E208D1E-3860-46C1-ADF5-9CAEE0FED7A7}" type="presOf" srcId="{883CD494-5A0D-4F82-A2E2-E06650F491CE}" destId="{C31ADB77-9FEC-4A75-8405-52772DBC0118}" srcOrd="0" destOrd="0" presId="urn:microsoft.com/office/officeart/2018/2/layout/IconVerticalSolidList"/>
    <dgm:cxn modelId="{A8009D23-1919-4F11-90AB-683F9672CD30}" srcId="{9788ED3E-CD0B-4400-B56C-C4095031DA84}" destId="{169C8D6E-7BCD-4913-AA98-36E4C1BCDEA5}" srcOrd="0" destOrd="0" parTransId="{24C74039-42C8-4C36-A45F-0BEBF9EDC084}" sibTransId="{6A8C66E1-2EEC-43BB-87CB-DF5F74957980}"/>
    <dgm:cxn modelId="{B794A933-9CCC-4C4C-B65C-E89A59C2B0D1}" type="presOf" srcId="{9788ED3E-CD0B-4400-B56C-C4095031DA84}" destId="{05E6F87D-A105-4BE4-BFDD-80F297B4C26E}" srcOrd="0" destOrd="0" presId="urn:microsoft.com/office/officeart/2018/2/layout/IconVerticalSolidList"/>
    <dgm:cxn modelId="{3C37CB38-4FFA-4025-A300-E1EBB18F9BA1}" type="presOf" srcId="{056534C0-D184-4B9D-A20B-D5A8944DF9BC}" destId="{FD88A076-D5B6-4E7D-BACB-D753D6612F06}" srcOrd="0" destOrd="3" presId="urn:microsoft.com/office/officeart/2018/2/layout/IconVerticalSolidList"/>
    <dgm:cxn modelId="{4D31907F-4695-4F57-B878-9E5E48EE1AF5}" srcId="{9788ED3E-CD0B-4400-B56C-C4095031DA84}" destId="{1F883A9C-DCB3-464A-B9FC-07B49A510E18}" srcOrd="1" destOrd="0" parTransId="{CF270C53-C4EC-4D4F-A3A8-90FA9AD1BC3B}" sibTransId="{C111BEEC-B3F4-41E5-A031-454FED0446B7}"/>
    <dgm:cxn modelId="{11A6AD83-D6FE-444C-8C89-4B9A45E3B3EE}" srcId="{9B98A25E-69F4-44B8-8965-DC6C87631DC4}" destId="{C71905E7-7363-4904-89E8-D29CB1133E06}" srcOrd="0" destOrd="0" parTransId="{ED9351F1-E1EB-4C18-82A3-50131EDE370E}" sibTransId="{AAF7341F-AB46-4596-8F4A-714D3B75A327}"/>
    <dgm:cxn modelId="{B101558B-E785-49A6-B111-C3F63E6AB9C2}" srcId="{9788ED3E-CD0B-4400-B56C-C4095031DA84}" destId="{26B1BB76-3067-4A29-92A7-BB97AAA3A91C}" srcOrd="2" destOrd="0" parTransId="{EBAF41DA-B8CF-4037-AF4D-E46EFB179D4F}" sibTransId="{D3CB0151-7380-471D-9227-ACF9BDABCAD3}"/>
    <dgm:cxn modelId="{E02EE591-999D-47D0-BA03-60CD8F8A7ABC}" type="presOf" srcId="{1F883A9C-DCB3-464A-B9FC-07B49A510E18}" destId="{FD88A076-D5B6-4E7D-BACB-D753D6612F06}" srcOrd="0" destOrd="1" presId="urn:microsoft.com/office/officeart/2018/2/layout/IconVerticalSolidList"/>
    <dgm:cxn modelId="{A2D9F99E-2233-4B7B-9E62-03045664FBB9}" srcId="{9B98A25E-69F4-44B8-8965-DC6C87631DC4}" destId="{883CD494-5A0D-4F82-A2E2-E06650F491CE}" srcOrd="1" destOrd="0" parTransId="{62F0DCEC-4720-41FE-8D8B-A4C59DBD6326}" sibTransId="{37093967-76FE-4379-92BC-754FB89A3209}"/>
    <dgm:cxn modelId="{86123DBC-FCA6-4182-92AA-0CA5ABBD6797}" srcId="{9B98A25E-69F4-44B8-8965-DC6C87631DC4}" destId="{9788ED3E-CD0B-4400-B56C-C4095031DA84}" srcOrd="2" destOrd="0" parTransId="{7F1DA8FD-6E8C-4C65-B8D3-2608EBB92922}" sibTransId="{F79E9B0C-F99D-4DBB-93ED-07538E9B88F0}"/>
    <dgm:cxn modelId="{8ED3F3BC-9A5D-4DC9-B0E0-0A6BECF53CC0}" type="presOf" srcId="{26B1BB76-3067-4A29-92A7-BB97AAA3A91C}" destId="{FD88A076-D5B6-4E7D-BACB-D753D6612F06}" srcOrd="0" destOrd="2" presId="urn:microsoft.com/office/officeart/2018/2/layout/IconVerticalSolidList"/>
    <dgm:cxn modelId="{FA80A9C2-FAD7-4E54-89B4-EBD80F4E2027}" srcId="{9788ED3E-CD0B-4400-B56C-C4095031DA84}" destId="{056534C0-D184-4B9D-A20B-D5A8944DF9BC}" srcOrd="3" destOrd="0" parTransId="{087526FC-E965-4F90-8693-9D641CEA7A92}" sibTransId="{82BEB13A-6623-4D2C-BABA-E97F5FD2B43B}"/>
    <dgm:cxn modelId="{17B400C8-B59A-4C22-AB7D-6EECEFB270A4}" type="presOf" srcId="{C71905E7-7363-4904-89E8-D29CB1133E06}" destId="{E368B6B0-C91B-480D-8DAB-B1ADA4D04CBA}" srcOrd="0" destOrd="0" presId="urn:microsoft.com/office/officeart/2018/2/layout/IconVerticalSolidList"/>
    <dgm:cxn modelId="{572A59D4-14A9-4DC4-8D22-6411658A21FD}" type="presOf" srcId="{9B98A25E-69F4-44B8-8965-DC6C87631DC4}" destId="{EED9B94C-45C4-4599-A9B9-7EDFDFC08241}" srcOrd="0" destOrd="0" presId="urn:microsoft.com/office/officeart/2018/2/layout/IconVerticalSolidList"/>
    <dgm:cxn modelId="{E81891F2-8B6C-4941-8236-1977E6808194}" type="presOf" srcId="{169C8D6E-7BCD-4913-AA98-36E4C1BCDEA5}" destId="{FD88A076-D5B6-4E7D-BACB-D753D6612F06}" srcOrd="0" destOrd="0" presId="urn:microsoft.com/office/officeart/2018/2/layout/IconVerticalSolidList"/>
    <dgm:cxn modelId="{6BAE10D7-778A-4AA5-9659-2BB9C7460151}" type="presParOf" srcId="{EED9B94C-45C4-4599-A9B9-7EDFDFC08241}" destId="{D6A3698D-B50E-44A2-8A4F-2A9DD19B53A6}" srcOrd="0" destOrd="0" presId="urn:microsoft.com/office/officeart/2018/2/layout/IconVerticalSolidList"/>
    <dgm:cxn modelId="{D6018325-B18E-464C-9F84-BED584B30DCE}" type="presParOf" srcId="{D6A3698D-B50E-44A2-8A4F-2A9DD19B53A6}" destId="{247BF487-1238-4181-9F0C-5FDA50F4C14B}" srcOrd="0" destOrd="0" presId="urn:microsoft.com/office/officeart/2018/2/layout/IconVerticalSolidList"/>
    <dgm:cxn modelId="{EFDDC54B-13B9-47A2-9CF9-842E0749BD96}" type="presParOf" srcId="{D6A3698D-B50E-44A2-8A4F-2A9DD19B53A6}" destId="{74217D66-CB58-4158-AD7F-F5C475A8F426}" srcOrd="1" destOrd="0" presId="urn:microsoft.com/office/officeart/2018/2/layout/IconVerticalSolidList"/>
    <dgm:cxn modelId="{C75A8252-B268-41E0-8EF8-134ABBBAF338}" type="presParOf" srcId="{D6A3698D-B50E-44A2-8A4F-2A9DD19B53A6}" destId="{D5CB23B1-201B-48D5-8A5F-48E77C1E74CA}" srcOrd="2" destOrd="0" presId="urn:microsoft.com/office/officeart/2018/2/layout/IconVerticalSolidList"/>
    <dgm:cxn modelId="{D608E38F-B076-4BA6-8723-B0C665CD088B}" type="presParOf" srcId="{D6A3698D-B50E-44A2-8A4F-2A9DD19B53A6}" destId="{E368B6B0-C91B-480D-8DAB-B1ADA4D04CBA}" srcOrd="3" destOrd="0" presId="urn:microsoft.com/office/officeart/2018/2/layout/IconVerticalSolidList"/>
    <dgm:cxn modelId="{5D790492-037F-4E1A-8C52-00E94F11287D}" type="presParOf" srcId="{EED9B94C-45C4-4599-A9B9-7EDFDFC08241}" destId="{3BDE711E-9A80-4249-831C-19B25AED642A}" srcOrd="1" destOrd="0" presId="urn:microsoft.com/office/officeart/2018/2/layout/IconVerticalSolidList"/>
    <dgm:cxn modelId="{4457256B-68F9-45FD-A822-5BD603C1F646}" type="presParOf" srcId="{EED9B94C-45C4-4599-A9B9-7EDFDFC08241}" destId="{0F729299-4D50-4D0D-B76A-5218A401AA93}" srcOrd="2" destOrd="0" presId="urn:microsoft.com/office/officeart/2018/2/layout/IconVerticalSolidList"/>
    <dgm:cxn modelId="{47A6B045-C6F6-41CB-B504-D442190F22D1}" type="presParOf" srcId="{0F729299-4D50-4D0D-B76A-5218A401AA93}" destId="{039D8AAE-D189-4364-9FC5-E2E03279F5C1}" srcOrd="0" destOrd="0" presId="urn:microsoft.com/office/officeart/2018/2/layout/IconVerticalSolidList"/>
    <dgm:cxn modelId="{DF85DB85-56E0-41E8-AF16-C7FC963BCD0C}" type="presParOf" srcId="{0F729299-4D50-4D0D-B76A-5218A401AA93}" destId="{51B554D4-2617-415E-A059-3868FF3F7D3A}" srcOrd="1" destOrd="0" presId="urn:microsoft.com/office/officeart/2018/2/layout/IconVerticalSolidList"/>
    <dgm:cxn modelId="{565213F2-BC89-40C2-B21B-ED18388AF280}" type="presParOf" srcId="{0F729299-4D50-4D0D-B76A-5218A401AA93}" destId="{445FBE11-239C-436D-94EC-63E643FEFF88}" srcOrd="2" destOrd="0" presId="urn:microsoft.com/office/officeart/2018/2/layout/IconVerticalSolidList"/>
    <dgm:cxn modelId="{3ECBC3CF-914B-4FCD-BDE6-4993A5761D5D}" type="presParOf" srcId="{0F729299-4D50-4D0D-B76A-5218A401AA93}" destId="{C31ADB77-9FEC-4A75-8405-52772DBC0118}" srcOrd="3" destOrd="0" presId="urn:microsoft.com/office/officeart/2018/2/layout/IconVerticalSolidList"/>
    <dgm:cxn modelId="{1C709932-B6AF-444F-9501-CF0DFDA9FF04}" type="presParOf" srcId="{EED9B94C-45C4-4599-A9B9-7EDFDFC08241}" destId="{D222C594-D1C5-4030-BCBC-E8E043215AD9}" srcOrd="3" destOrd="0" presId="urn:microsoft.com/office/officeart/2018/2/layout/IconVerticalSolidList"/>
    <dgm:cxn modelId="{BB49A3B4-2111-4215-818A-9ADEE35E5EE4}" type="presParOf" srcId="{EED9B94C-45C4-4599-A9B9-7EDFDFC08241}" destId="{D58C655A-7506-4761-ABC1-2217E69BBF1D}" srcOrd="4" destOrd="0" presId="urn:microsoft.com/office/officeart/2018/2/layout/IconVerticalSolidList"/>
    <dgm:cxn modelId="{2139BAC8-D68F-4481-A86D-83FFB3D34BB2}" type="presParOf" srcId="{D58C655A-7506-4761-ABC1-2217E69BBF1D}" destId="{B66B02C9-134D-46C2-B026-4AE352B1C70C}" srcOrd="0" destOrd="0" presId="urn:microsoft.com/office/officeart/2018/2/layout/IconVerticalSolidList"/>
    <dgm:cxn modelId="{33FA54D8-C2A0-449F-9E96-2C0E45185F97}" type="presParOf" srcId="{D58C655A-7506-4761-ABC1-2217E69BBF1D}" destId="{36064A43-0211-4479-B1CE-FC73717DE750}" srcOrd="1" destOrd="0" presId="urn:microsoft.com/office/officeart/2018/2/layout/IconVerticalSolidList"/>
    <dgm:cxn modelId="{ED14D19F-BDFD-4E40-8D57-481688C97F29}" type="presParOf" srcId="{D58C655A-7506-4761-ABC1-2217E69BBF1D}" destId="{8FFD759C-34C0-4160-90FE-391F98930539}" srcOrd="2" destOrd="0" presId="urn:microsoft.com/office/officeart/2018/2/layout/IconVerticalSolidList"/>
    <dgm:cxn modelId="{DCA93347-46F3-4F47-81E1-C42431790150}" type="presParOf" srcId="{D58C655A-7506-4761-ABC1-2217E69BBF1D}" destId="{05E6F87D-A105-4BE4-BFDD-80F297B4C26E}" srcOrd="3" destOrd="0" presId="urn:microsoft.com/office/officeart/2018/2/layout/IconVerticalSolidList"/>
    <dgm:cxn modelId="{76A3B267-0933-4FAC-97CD-520ADE5D92FF}" type="presParOf" srcId="{D58C655A-7506-4761-ABC1-2217E69BBF1D}" destId="{FD88A076-D5B6-4E7D-BACB-D753D6612F0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F8738B-7E80-4D1B-AE19-40857F053C4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97A624-F8D0-4110-8FFB-5A6310801F11}">
      <dgm:prSet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of task-based applications involves several components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0E74FC-EB8C-437F-9B82-D84047481964}" type="parTrans" cxnId="{F2892F50-C76A-4B0E-ACDF-17549CF446A5}">
      <dgm:prSet/>
      <dgm:spPr/>
      <dgm:t>
        <a:bodyPr/>
        <a:lstStyle/>
        <a:p>
          <a:endParaRPr lang="en-US"/>
        </a:p>
      </dgm:t>
    </dgm:pt>
    <dgm:pt modelId="{2B3A752F-62BA-48B8-9938-56C56E335F56}" type="sibTrans" cxnId="{F2892F50-C76A-4B0E-ACDF-17549CF446A5}">
      <dgm:prSet/>
      <dgm:spPr/>
      <dgm:t>
        <a:bodyPr/>
        <a:lstStyle/>
        <a:p>
          <a:endParaRPr lang="en-US"/>
        </a:p>
      </dgm:t>
    </dgm:pt>
    <dgm:pt modelId="{E091CCC5-B0AC-4839-AB15-2679BD1AFB0C}">
      <dgm:prSet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development of such applications is limited to the following operations: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185764-00CA-4015-9E98-7230FAF99F94}" type="parTrans" cxnId="{E7F724B9-36F4-45E6-B965-17643A76C325}">
      <dgm:prSet/>
      <dgm:spPr/>
      <dgm:t>
        <a:bodyPr/>
        <a:lstStyle/>
        <a:p>
          <a:endParaRPr lang="en-US"/>
        </a:p>
      </dgm:t>
    </dgm:pt>
    <dgm:pt modelId="{C9F39BD7-410F-4210-A5A9-7870C3C89478}" type="sibTrans" cxnId="{E7F724B9-36F4-45E6-B965-17643A76C325}">
      <dgm:prSet/>
      <dgm:spPr/>
      <dgm:t>
        <a:bodyPr/>
        <a:lstStyle/>
        <a:p>
          <a:endParaRPr lang="en-US"/>
        </a:p>
      </dgm:t>
    </dgm:pt>
    <dgm:pt modelId="{F5637D6E-E516-4FDC-8ED3-E7B9FB281F49}">
      <dgm:prSet custT="1"/>
      <dgm:spPr/>
      <dgm:t>
        <a:bodyPr/>
        <a:lstStyle/>
        <a:p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Defining </a:t>
          </a: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classes implementing the </a:t>
          </a:r>
          <a:r>
            <a:rPr lang="en-IN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ITask</a:t>
          </a: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interface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ED5CF1-A505-4267-999A-70E2CCC31597}" type="parTrans" cxnId="{6AF5C0BE-3E6F-4C4D-BE37-EFD615E088CA}">
      <dgm:prSet/>
      <dgm:spPr/>
      <dgm:t>
        <a:bodyPr/>
        <a:lstStyle/>
        <a:p>
          <a:endParaRPr lang="en-US"/>
        </a:p>
      </dgm:t>
    </dgm:pt>
    <dgm:pt modelId="{9B5A3F4C-D038-42CB-8B5A-518C505DD7F1}" type="sibTrans" cxnId="{6AF5C0BE-3E6F-4C4D-BE37-EFD615E088CA}">
      <dgm:prSet/>
      <dgm:spPr/>
      <dgm:t>
        <a:bodyPr/>
        <a:lstStyle/>
        <a:p>
          <a:endParaRPr lang="en-US"/>
        </a:p>
      </dgm:t>
    </dgm:pt>
    <dgm:pt modelId="{4997464D-16A7-400F-B313-C52B421E42E5}">
      <dgm:prSet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a properly configured </a:t>
          </a:r>
          <a:r>
            <a:rPr lang="en-IN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AnekaApplication</a:t>
          </a:r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instance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507583-18A9-400C-9D60-A51C11C0BD8B}" type="parTrans" cxnId="{661207C7-190B-4CF1-88AD-29903A33B084}">
      <dgm:prSet/>
      <dgm:spPr/>
      <dgm:t>
        <a:bodyPr/>
        <a:lstStyle/>
        <a:p>
          <a:endParaRPr lang="en-US"/>
        </a:p>
      </dgm:t>
    </dgm:pt>
    <dgm:pt modelId="{470CF949-DB0D-4ABC-919B-5FC5853AA7A7}" type="sibTrans" cxnId="{661207C7-190B-4CF1-88AD-29903A33B084}">
      <dgm:prSet/>
      <dgm:spPr/>
      <dgm:t>
        <a:bodyPr/>
        <a:lstStyle/>
        <a:p>
          <a:endParaRPr lang="en-US"/>
        </a:p>
      </dgm:t>
    </dgm:pt>
    <dgm:pt modelId="{14C1F318-CC3E-474C-9786-3A91746668D6}">
      <dgm:prSet custT="1"/>
      <dgm:spPr/>
      <dgm:t>
        <a:bodyPr/>
        <a:lstStyle/>
        <a:p>
          <a:r>
            <a:rPr lang="en-IN" sz="2400">
              <a:latin typeface="Times New Roman" panose="02020603050405020304" pitchFamily="18" charset="0"/>
              <a:cs typeface="Times New Roman" panose="02020603050405020304" pitchFamily="18" charset="0"/>
            </a:rPr>
            <a:t>Creating ITask instances and </a:t>
          </a:r>
          <a:r>
            <a:rPr lang="en-IN" sz="2400" b="1">
              <a:latin typeface="Times New Roman" panose="02020603050405020304" pitchFamily="18" charset="0"/>
              <a:cs typeface="Times New Roman" panose="02020603050405020304" pitchFamily="18" charset="0"/>
            </a:rPr>
            <a:t>wrapping them </a:t>
          </a:r>
          <a:r>
            <a:rPr lang="en-IN" sz="2400">
              <a:latin typeface="Times New Roman" panose="02020603050405020304" pitchFamily="18" charset="0"/>
              <a:cs typeface="Times New Roman" panose="02020603050405020304" pitchFamily="18" charset="0"/>
            </a:rPr>
            <a:t>into AnekaTask instances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D2CBC5-66AB-4564-89CD-AF9B9D47390F}" type="parTrans" cxnId="{DEC39842-FD1B-456B-A902-520BF2EADFF8}">
      <dgm:prSet/>
      <dgm:spPr/>
      <dgm:t>
        <a:bodyPr/>
        <a:lstStyle/>
        <a:p>
          <a:endParaRPr lang="en-US"/>
        </a:p>
      </dgm:t>
    </dgm:pt>
    <dgm:pt modelId="{68FB7362-CDAF-4F35-8F33-F7BC3FD26FC3}" type="sibTrans" cxnId="{DEC39842-FD1B-456B-A902-520BF2EADFF8}">
      <dgm:prSet/>
      <dgm:spPr/>
      <dgm:t>
        <a:bodyPr/>
        <a:lstStyle/>
        <a:p>
          <a:endParaRPr lang="en-US"/>
        </a:p>
      </dgm:t>
    </dgm:pt>
    <dgm:pt modelId="{E39959FC-91B3-4EDF-9C6F-0C82ED6C42F1}">
      <dgm:prSet custT="1"/>
      <dgm:spPr/>
      <dgm:t>
        <a:bodyPr/>
        <a:lstStyle/>
        <a:p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Executing</a:t>
          </a: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the application and waiting for its completion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B31F6C-6266-4602-8B38-F5BBEC6D08F4}" type="parTrans" cxnId="{07228B43-4443-4CA3-B532-6A431451808A}">
      <dgm:prSet/>
      <dgm:spPr/>
      <dgm:t>
        <a:bodyPr/>
        <a:lstStyle/>
        <a:p>
          <a:endParaRPr lang="en-US"/>
        </a:p>
      </dgm:t>
    </dgm:pt>
    <dgm:pt modelId="{5BB678AA-A182-4B14-BDDE-2442FC3EEC57}" type="sibTrans" cxnId="{07228B43-4443-4CA3-B532-6A431451808A}">
      <dgm:prSet/>
      <dgm:spPr/>
      <dgm:t>
        <a:bodyPr/>
        <a:lstStyle/>
        <a:p>
          <a:endParaRPr lang="en-US"/>
        </a:p>
      </dgm:t>
    </dgm:pt>
    <dgm:pt modelId="{52F4CEB1-405F-448F-B724-4B828BF6E6BA}" type="pres">
      <dgm:prSet presAssocID="{A1F8738B-7E80-4D1B-AE19-40857F053C40}" presName="linear" presStyleCnt="0">
        <dgm:presLayoutVars>
          <dgm:dir/>
          <dgm:animLvl val="lvl"/>
          <dgm:resizeHandles val="exact"/>
        </dgm:presLayoutVars>
      </dgm:prSet>
      <dgm:spPr/>
    </dgm:pt>
    <dgm:pt modelId="{D4E12DED-268D-47FB-9CDC-F0463961E756}" type="pres">
      <dgm:prSet presAssocID="{0897A624-F8D0-4110-8FFB-5A6310801F11}" presName="parentLin" presStyleCnt="0"/>
      <dgm:spPr/>
    </dgm:pt>
    <dgm:pt modelId="{E9C23A92-869E-4AC9-947E-9B7B45F5F6B8}" type="pres">
      <dgm:prSet presAssocID="{0897A624-F8D0-4110-8FFB-5A6310801F11}" presName="parentLeftMargin" presStyleLbl="node1" presStyleIdx="0" presStyleCnt="2"/>
      <dgm:spPr/>
    </dgm:pt>
    <dgm:pt modelId="{2CB5D7D9-377C-4AD5-8713-74ACFBA36957}" type="pres">
      <dgm:prSet presAssocID="{0897A624-F8D0-4110-8FFB-5A6310801F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8BE7E8-D524-44E1-AC87-ED3347E89855}" type="pres">
      <dgm:prSet presAssocID="{0897A624-F8D0-4110-8FFB-5A6310801F11}" presName="negativeSpace" presStyleCnt="0"/>
      <dgm:spPr/>
    </dgm:pt>
    <dgm:pt modelId="{CA19E746-6A71-42D8-8C07-276A141883D7}" type="pres">
      <dgm:prSet presAssocID="{0897A624-F8D0-4110-8FFB-5A6310801F11}" presName="childText" presStyleLbl="conFgAcc1" presStyleIdx="0" presStyleCnt="2">
        <dgm:presLayoutVars>
          <dgm:bulletEnabled val="1"/>
        </dgm:presLayoutVars>
      </dgm:prSet>
      <dgm:spPr/>
    </dgm:pt>
    <dgm:pt modelId="{2C5BC5C9-7B10-4B37-8CB3-BB49989E15A8}" type="pres">
      <dgm:prSet presAssocID="{2B3A752F-62BA-48B8-9938-56C56E335F56}" presName="spaceBetweenRectangles" presStyleCnt="0"/>
      <dgm:spPr/>
    </dgm:pt>
    <dgm:pt modelId="{5B9A4295-D156-4164-89E1-B0FF552CA99C}" type="pres">
      <dgm:prSet presAssocID="{E091CCC5-B0AC-4839-AB15-2679BD1AFB0C}" presName="parentLin" presStyleCnt="0"/>
      <dgm:spPr/>
    </dgm:pt>
    <dgm:pt modelId="{E57C9400-5454-41BC-86E6-01DEBB4F65C8}" type="pres">
      <dgm:prSet presAssocID="{E091CCC5-B0AC-4839-AB15-2679BD1AFB0C}" presName="parentLeftMargin" presStyleLbl="node1" presStyleIdx="0" presStyleCnt="2"/>
      <dgm:spPr/>
    </dgm:pt>
    <dgm:pt modelId="{7F8A16ED-0549-428E-B3F8-61EBF191F43C}" type="pres">
      <dgm:prSet presAssocID="{E091CCC5-B0AC-4839-AB15-2679BD1AFB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22ABAE-A74D-4466-BCB6-BAA240372A87}" type="pres">
      <dgm:prSet presAssocID="{E091CCC5-B0AC-4839-AB15-2679BD1AFB0C}" presName="negativeSpace" presStyleCnt="0"/>
      <dgm:spPr/>
    </dgm:pt>
    <dgm:pt modelId="{55B72518-68FC-4937-9E56-D9B1E8F0A7FD}" type="pres">
      <dgm:prSet presAssocID="{E091CCC5-B0AC-4839-AB15-2679BD1AFB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287DB10-DE95-440D-8BDE-EAAFECD425C6}" type="presOf" srcId="{14C1F318-CC3E-474C-9786-3A91746668D6}" destId="{55B72518-68FC-4937-9E56-D9B1E8F0A7FD}" srcOrd="0" destOrd="2" presId="urn:microsoft.com/office/officeart/2005/8/layout/list1"/>
    <dgm:cxn modelId="{D980AA2D-792C-4407-B5A2-6B175DBF92F2}" type="presOf" srcId="{F5637D6E-E516-4FDC-8ED3-E7B9FB281F49}" destId="{55B72518-68FC-4937-9E56-D9B1E8F0A7FD}" srcOrd="0" destOrd="0" presId="urn:microsoft.com/office/officeart/2005/8/layout/list1"/>
    <dgm:cxn modelId="{C033A333-151A-49FB-A2C0-ED67CE466D58}" type="presOf" srcId="{E091CCC5-B0AC-4839-AB15-2679BD1AFB0C}" destId="{7F8A16ED-0549-428E-B3F8-61EBF191F43C}" srcOrd="1" destOrd="0" presId="urn:microsoft.com/office/officeart/2005/8/layout/list1"/>
    <dgm:cxn modelId="{44261C3C-74D7-40B1-B353-FC2A44B07C4D}" type="presOf" srcId="{0897A624-F8D0-4110-8FFB-5A6310801F11}" destId="{2CB5D7D9-377C-4AD5-8713-74ACFBA36957}" srcOrd="1" destOrd="0" presId="urn:microsoft.com/office/officeart/2005/8/layout/list1"/>
    <dgm:cxn modelId="{DEC39842-FD1B-456B-A902-520BF2EADFF8}" srcId="{E091CCC5-B0AC-4839-AB15-2679BD1AFB0C}" destId="{14C1F318-CC3E-474C-9786-3A91746668D6}" srcOrd="2" destOrd="0" parTransId="{2DD2CBC5-66AB-4564-89CD-AF9B9D47390F}" sibTransId="{68FB7362-CDAF-4F35-8F33-F7BC3FD26FC3}"/>
    <dgm:cxn modelId="{07228B43-4443-4CA3-B532-6A431451808A}" srcId="{E091CCC5-B0AC-4839-AB15-2679BD1AFB0C}" destId="{E39959FC-91B3-4EDF-9C6F-0C82ED6C42F1}" srcOrd="3" destOrd="0" parTransId="{A4B31F6C-6266-4602-8B38-F5BBEC6D08F4}" sibTransId="{5BB678AA-A182-4B14-BDDE-2442FC3EEC57}"/>
    <dgm:cxn modelId="{F2892F50-C76A-4B0E-ACDF-17549CF446A5}" srcId="{A1F8738B-7E80-4D1B-AE19-40857F053C40}" destId="{0897A624-F8D0-4110-8FFB-5A6310801F11}" srcOrd="0" destOrd="0" parTransId="{730E74FC-EB8C-437F-9B82-D84047481964}" sibTransId="{2B3A752F-62BA-48B8-9938-56C56E335F56}"/>
    <dgm:cxn modelId="{2FF2EC85-0D54-4099-8364-B3C8CFFDA16E}" type="presOf" srcId="{E39959FC-91B3-4EDF-9C6F-0C82ED6C42F1}" destId="{55B72518-68FC-4937-9E56-D9B1E8F0A7FD}" srcOrd="0" destOrd="3" presId="urn:microsoft.com/office/officeart/2005/8/layout/list1"/>
    <dgm:cxn modelId="{52DC2493-FD7F-4CEE-9438-25121C16864C}" type="presOf" srcId="{0897A624-F8D0-4110-8FFB-5A6310801F11}" destId="{E9C23A92-869E-4AC9-947E-9B7B45F5F6B8}" srcOrd="0" destOrd="0" presId="urn:microsoft.com/office/officeart/2005/8/layout/list1"/>
    <dgm:cxn modelId="{8379B093-62E2-4E59-9409-32405EEB65F8}" type="presOf" srcId="{E091CCC5-B0AC-4839-AB15-2679BD1AFB0C}" destId="{E57C9400-5454-41BC-86E6-01DEBB4F65C8}" srcOrd="0" destOrd="0" presId="urn:microsoft.com/office/officeart/2005/8/layout/list1"/>
    <dgm:cxn modelId="{16A9DC9F-34FA-4B36-8FFB-6D04AE2B4F4A}" type="presOf" srcId="{A1F8738B-7E80-4D1B-AE19-40857F053C40}" destId="{52F4CEB1-405F-448F-B724-4B828BF6E6BA}" srcOrd="0" destOrd="0" presId="urn:microsoft.com/office/officeart/2005/8/layout/list1"/>
    <dgm:cxn modelId="{2B955AAA-6D1D-41B2-8EE9-00FE964DBBCE}" type="presOf" srcId="{4997464D-16A7-400F-B313-C52B421E42E5}" destId="{55B72518-68FC-4937-9E56-D9B1E8F0A7FD}" srcOrd="0" destOrd="1" presId="urn:microsoft.com/office/officeart/2005/8/layout/list1"/>
    <dgm:cxn modelId="{E7F724B9-36F4-45E6-B965-17643A76C325}" srcId="{A1F8738B-7E80-4D1B-AE19-40857F053C40}" destId="{E091CCC5-B0AC-4839-AB15-2679BD1AFB0C}" srcOrd="1" destOrd="0" parTransId="{79185764-00CA-4015-9E98-7230FAF99F94}" sibTransId="{C9F39BD7-410F-4210-A5A9-7870C3C89478}"/>
    <dgm:cxn modelId="{6AF5C0BE-3E6F-4C4D-BE37-EFD615E088CA}" srcId="{E091CCC5-B0AC-4839-AB15-2679BD1AFB0C}" destId="{F5637D6E-E516-4FDC-8ED3-E7B9FB281F49}" srcOrd="0" destOrd="0" parTransId="{37ED5CF1-A505-4267-999A-70E2CCC31597}" sibTransId="{9B5A3F4C-D038-42CB-8B5A-518C505DD7F1}"/>
    <dgm:cxn modelId="{661207C7-190B-4CF1-88AD-29903A33B084}" srcId="{E091CCC5-B0AC-4839-AB15-2679BD1AFB0C}" destId="{4997464D-16A7-400F-B313-C52B421E42E5}" srcOrd="1" destOrd="0" parTransId="{09507583-18A9-400C-9D60-A51C11C0BD8B}" sibTransId="{470CF949-DB0D-4ABC-919B-5FC5853AA7A7}"/>
    <dgm:cxn modelId="{31471D10-8142-4CF4-A9DF-20ABC0FD91D5}" type="presParOf" srcId="{52F4CEB1-405F-448F-B724-4B828BF6E6BA}" destId="{D4E12DED-268D-47FB-9CDC-F0463961E756}" srcOrd="0" destOrd="0" presId="urn:microsoft.com/office/officeart/2005/8/layout/list1"/>
    <dgm:cxn modelId="{7117C4B0-36F0-4A89-A27A-4DE3D80B894B}" type="presParOf" srcId="{D4E12DED-268D-47FB-9CDC-F0463961E756}" destId="{E9C23A92-869E-4AC9-947E-9B7B45F5F6B8}" srcOrd="0" destOrd="0" presId="urn:microsoft.com/office/officeart/2005/8/layout/list1"/>
    <dgm:cxn modelId="{D09FDAAF-E14D-45BC-9B19-2A3BC04D18BF}" type="presParOf" srcId="{D4E12DED-268D-47FB-9CDC-F0463961E756}" destId="{2CB5D7D9-377C-4AD5-8713-74ACFBA36957}" srcOrd="1" destOrd="0" presId="urn:microsoft.com/office/officeart/2005/8/layout/list1"/>
    <dgm:cxn modelId="{E7470823-D825-4934-96A1-9EF17ADB0FCF}" type="presParOf" srcId="{52F4CEB1-405F-448F-B724-4B828BF6E6BA}" destId="{608BE7E8-D524-44E1-AC87-ED3347E89855}" srcOrd="1" destOrd="0" presId="urn:microsoft.com/office/officeart/2005/8/layout/list1"/>
    <dgm:cxn modelId="{14BAEC74-B204-4E32-B0D9-1388BD1169C2}" type="presParOf" srcId="{52F4CEB1-405F-448F-B724-4B828BF6E6BA}" destId="{CA19E746-6A71-42D8-8C07-276A141883D7}" srcOrd="2" destOrd="0" presId="urn:microsoft.com/office/officeart/2005/8/layout/list1"/>
    <dgm:cxn modelId="{DC400C51-B004-46DC-AED4-6314A63CC656}" type="presParOf" srcId="{52F4CEB1-405F-448F-B724-4B828BF6E6BA}" destId="{2C5BC5C9-7B10-4B37-8CB3-BB49989E15A8}" srcOrd="3" destOrd="0" presId="urn:microsoft.com/office/officeart/2005/8/layout/list1"/>
    <dgm:cxn modelId="{A4CA5B73-C1B8-4614-9449-7E2E7F084216}" type="presParOf" srcId="{52F4CEB1-405F-448F-B724-4B828BF6E6BA}" destId="{5B9A4295-D156-4164-89E1-B0FF552CA99C}" srcOrd="4" destOrd="0" presId="urn:microsoft.com/office/officeart/2005/8/layout/list1"/>
    <dgm:cxn modelId="{7A85E4CA-F491-4AA8-9C29-A1D7925192F9}" type="presParOf" srcId="{5B9A4295-D156-4164-89E1-B0FF552CA99C}" destId="{E57C9400-5454-41BC-86E6-01DEBB4F65C8}" srcOrd="0" destOrd="0" presId="urn:microsoft.com/office/officeart/2005/8/layout/list1"/>
    <dgm:cxn modelId="{58E05D97-371A-4235-A2AC-0398E3F2C296}" type="presParOf" srcId="{5B9A4295-D156-4164-89E1-B0FF552CA99C}" destId="{7F8A16ED-0549-428E-B3F8-61EBF191F43C}" srcOrd="1" destOrd="0" presId="urn:microsoft.com/office/officeart/2005/8/layout/list1"/>
    <dgm:cxn modelId="{404C71F2-F11E-4D12-9553-D3BD91A08026}" type="presParOf" srcId="{52F4CEB1-405F-448F-B724-4B828BF6E6BA}" destId="{9C22ABAE-A74D-4466-BCB6-BAA240372A87}" srcOrd="5" destOrd="0" presId="urn:microsoft.com/office/officeart/2005/8/layout/list1"/>
    <dgm:cxn modelId="{37B75A72-FCD4-4127-86ED-79CE063CFB6D}" type="presParOf" srcId="{52F4CEB1-405F-448F-B724-4B828BF6E6BA}" destId="{55B72518-68FC-4937-9E56-D9B1E8F0A7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C518E5-1B3F-422C-AA33-8AA777E058EC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351CF6-6E2F-40D8-BC97-DBDE27525404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ITask and AnekaTask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67E1AD-ED40-4928-95A9-F35F6AA878E4}" type="parTrans" cxnId="{C215DD7D-66C7-4C65-9197-1C83CBF50E1D}">
      <dgm:prSet/>
      <dgm:spPr/>
      <dgm:t>
        <a:bodyPr/>
        <a:lstStyle/>
        <a:p>
          <a:endParaRPr lang="en-US"/>
        </a:p>
      </dgm:t>
    </dgm:pt>
    <dgm:pt modelId="{030F8A97-39C7-4AD8-AC10-EB5A1F0B93DF}" type="sibTrans" cxnId="{C215DD7D-66C7-4C65-9197-1C83CBF50E1D}">
      <dgm:prSet/>
      <dgm:spPr/>
      <dgm:t>
        <a:bodyPr/>
        <a:lstStyle/>
        <a:p>
          <a:endParaRPr lang="en-US"/>
        </a:p>
      </dgm:t>
    </dgm:pt>
    <dgm:pt modelId="{3269BCE6-0612-4653-AE63-C69AE5643A05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Controlling task execution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51A7F3-D5EC-4150-9AE7-0042F407DB6B}" type="parTrans" cxnId="{661CAD94-5849-4BAD-83F3-9A34D4CA1AA4}">
      <dgm:prSet/>
      <dgm:spPr/>
      <dgm:t>
        <a:bodyPr/>
        <a:lstStyle/>
        <a:p>
          <a:endParaRPr lang="en-US"/>
        </a:p>
      </dgm:t>
    </dgm:pt>
    <dgm:pt modelId="{6076883B-E59A-4060-B8D7-05006291FFB1}" type="sibTrans" cxnId="{661CAD94-5849-4BAD-83F3-9A34D4CA1AA4}">
      <dgm:prSet/>
      <dgm:spPr/>
      <dgm:t>
        <a:bodyPr/>
        <a:lstStyle/>
        <a:p>
          <a:endParaRPr lang="en-US"/>
        </a:p>
      </dgm:t>
    </dgm:pt>
    <dgm:pt modelId="{D1084A8D-2549-4736-BFFB-C410E905C49D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Static and dynamic task submission 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FAD929-6D35-4696-884C-02563B688863}" type="parTrans" cxnId="{799D3689-A195-4350-AD21-2A197517047F}">
      <dgm:prSet/>
      <dgm:spPr/>
      <dgm:t>
        <a:bodyPr/>
        <a:lstStyle/>
        <a:p>
          <a:endParaRPr lang="en-US"/>
        </a:p>
      </dgm:t>
    </dgm:pt>
    <dgm:pt modelId="{287BAD52-3F0D-4ED8-9EE7-0BDC45E73784}" type="sibTrans" cxnId="{799D3689-A195-4350-AD21-2A197517047F}">
      <dgm:prSet/>
      <dgm:spPr/>
      <dgm:t>
        <a:bodyPr/>
        <a:lstStyle/>
        <a:p>
          <a:endParaRPr lang="en-US"/>
        </a:p>
      </dgm:t>
    </dgm:pt>
    <dgm:pt modelId="{35173F4F-96C4-4F1A-87A3-BCED7E9071FB}">
      <dgm:prSet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state and task state monitoring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69EE7F-9212-4729-A37D-D5DDC3976B64}" type="parTrans" cxnId="{FF679023-DFED-434F-80AC-4CE234879ACA}">
      <dgm:prSet/>
      <dgm:spPr/>
      <dgm:t>
        <a:bodyPr/>
        <a:lstStyle/>
        <a:p>
          <a:endParaRPr lang="en-US"/>
        </a:p>
      </dgm:t>
    </dgm:pt>
    <dgm:pt modelId="{3FB6CDB8-9229-4F2D-AF06-621FB1C9F7BF}" type="sibTrans" cxnId="{FF679023-DFED-434F-80AC-4CE234879ACA}">
      <dgm:prSet/>
      <dgm:spPr/>
      <dgm:t>
        <a:bodyPr/>
        <a:lstStyle/>
        <a:p>
          <a:endParaRPr lang="en-US"/>
        </a:p>
      </dgm:t>
    </dgm:pt>
    <dgm:pt modelId="{C27E8FFE-4355-4526-B48F-2AF288CA8C72}">
      <dgm:prSet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Event-based notification of task completion or failure.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7DA35-D18F-4C86-A72C-D0DC43D37D0E}" type="parTrans" cxnId="{948F4E70-B2ED-427D-8525-87A451331F68}">
      <dgm:prSet/>
      <dgm:spPr/>
      <dgm:t>
        <a:bodyPr/>
        <a:lstStyle/>
        <a:p>
          <a:endParaRPr lang="en-US"/>
        </a:p>
      </dgm:t>
    </dgm:pt>
    <dgm:pt modelId="{F848445B-666A-4FE6-BECF-145D99FD379E}" type="sibTrans" cxnId="{948F4E70-B2ED-427D-8525-87A451331F68}">
      <dgm:prSet/>
      <dgm:spPr/>
      <dgm:t>
        <a:bodyPr/>
        <a:lstStyle/>
        <a:p>
          <a:endParaRPr lang="en-US"/>
        </a:p>
      </dgm:t>
    </dgm:pt>
    <dgm:pt modelId="{BB180E31-743F-4189-9896-75D99DA26146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File Management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2E48C0-1769-4C83-8462-4227F0F90A85}" type="parTrans" cxnId="{7C557163-B2D8-4D91-9274-9AAE6B0E2E63}">
      <dgm:prSet/>
      <dgm:spPr/>
      <dgm:t>
        <a:bodyPr/>
        <a:lstStyle/>
        <a:p>
          <a:endParaRPr lang="en-US"/>
        </a:p>
      </dgm:t>
    </dgm:pt>
    <dgm:pt modelId="{BEBCFE6B-2B5B-4EE3-A9F6-3AFA15FA20CE}" type="sibTrans" cxnId="{7C557163-B2D8-4D91-9274-9AAE6B0E2E63}">
      <dgm:prSet/>
      <dgm:spPr/>
      <dgm:t>
        <a:bodyPr/>
        <a:lstStyle/>
        <a:p>
          <a:endParaRPr lang="en-US"/>
        </a:p>
      </dgm:t>
    </dgm:pt>
    <dgm:pt modelId="{D7D540A7-02C5-491C-9D30-4BC6008DF3A9}">
      <dgm:prSet custT="1"/>
      <dgm:spPr/>
      <dgm:t>
        <a:bodyPr/>
        <a:lstStyle/>
        <a:p>
          <a:r>
            <a:rPr lang="en-IN" sz="2000" b="1">
              <a:latin typeface="Times New Roman" panose="02020603050405020304" pitchFamily="18" charset="0"/>
              <a:cs typeface="Times New Roman" panose="02020603050405020304" pitchFamily="18" charset="0"/>
            </a:rPr>
            <a:t>Task libraries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EF1C88-50E0-4040-8446-3F0401A50459}" type="parTrans" cxnId="{6B140E41-35F5-4F3D-B42A-3DFE72376E25}">
      <dgm:prSet/>
      <dgm:spPr/>
      <dgm:t>
        <a:bodyPr/>
        <a:lstStyle/>
        <a:p>
          <a:endParaRPr lang="en-US"/>
        </a:p>
      </dgm:t>
    </dgm:pt>
    <dgm:pt modelId="{9E393355-DE5D-4B41-B862-FA9B5267343E}" type="sibTrans" cxnId="{6B140E41-35F5-4F3D-B42A-3DFE72376E25}">
      <dgm:prSet/>
      <dgm:spPr/>
      <dgm:t>
        <a:bodyPr/>
        <a:lstStyle/>
        <a:p>
          <a:endParaRPr lang="en-US"/>
        </a:p>
      </dgm:t>
    </dgm:pt>
    <dgm:pt modelId="{B86A9CC4-1B5B-49C0-8E9D-B2FE5DA4C264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File copy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2CC95-ED33-4CA5-9028-160C7076A540}" type="parTrans" cxnId="{578B32DB-02EB-4C06-9109-765E00EDD4A3}">
      <dgm:prSet/>
      <dgm:spPr/>
      <dgm:t>
        <a:bodyPr/>
        <a:lstStyle/>
        <a:p>
          <a:endParaRPr lang="en-US"/>
        </a:p>
      </dgm:t>
    </dgm:pt>
    <dgm:pt modelId="{24A2939B-62BE-4A0C-A10D-AC41C9EDE9EB}" type="sibTrans" cxnId="{578B32DB-02EB-4C06-9109-765E00EDD4A3}">
      <dgm:prSet/>
      <dgm:spPr/>
      <dgm:t>
        <a:bodyPr/>
        <a:lstStyle/>
        <a:p>
          <a:endParaRPr lang="en-US"/>
        </a:p>
      </dgm:t>
    </dgm:pt>
    <dgm:pt modelId="{FA3A4F37-BEF5-4F09-9B12-6FE77467EEFD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Legacy application Execution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E53AA1-A72A-42E1-B5ED-0B1C05069834}" type="parTrans" cxnId="{FFA9F716-C248-4D8C-A58D-046BD346C2D4}">
      <dgm:prSet/>
      <dgm:spPr/>
      <dgm:t>
        <a:bodyPr/>
        <a:lstStyle/>
        <a:p>
          <a:endParaRPr lang="en-US"/>
        </a:p>
      </dgm:t>
    </dgm:pt>
    <dgm:pt modelId="{802DFE3E-FEAB-4E65-89D4-D2CC6ACD29A1}" type="sibTrans" cxnId="{FFA9F716-C248-4D8C-A58D-046BD346C2D4}">
      <dgm:prSet/>
      <dgm:spPr/>
      <dgm:t>
        <a:bodyPr/>
        <a:lstStyle/>
        <a:p>
          <a:endParaRPr lang="en-US"/>
        </a:p>
      </dgm:t>
    </dgm:pt>
    <dgm:pt modelId="{B7A5ED4A-04F6-4A5B-AF60-44F2FDF3B105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Substitute operation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5C7EEB-7533-4427-9B45-43C816709927}" type="parTrans" cxnId="{73C44A45-093E-41F3-B0BB-B5B9B6293AEA}">
      <dgm:prSet/>
      <dgm:spPr/>
      <dgm:t>
        <a:bodyPr/>
        <a:lstStyle/>
        <a:p>
          <a:endParaRPr lang="en-US"/>
        </a:p>
      </dgm:t>
    </dgm:pt>
    <dgm:pt modelId="{06559ED2-93E3-46BC-B49B-6215627813DF}" type="sibTrans" cxnId="{73C44A45-093E-41F3-B0BB-B5B9B6293AEA}">
      <dgm:prSet/>
      <dgm:spPr/>
      <dgm:t>
        <a:bodyPr/>
        <a:lstStyle/>
        <a:p>
          <a:endParaRPr lang="en-US"/>
        </a:p>
      </dgm:t>
    </dgm:pt>
    <dgm:pt modelId="{C03011D8-6AB2-454C-9F50-76BC22A73D05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File deletion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471B98-DF35-4309-85ED-61D694C6A7A8}" type="parTrans" cxnId="{351638E0-639E-42B6-B01A-6AA811ABC493}">
      <dgm:prSet/>
      <dgm:spPr/>
      <dgm:t>
        <a:bodyPr/>
        <a:lstStyle/>
        <a:p>
          <a:endParaRPr lang="en-US"/>
        </a:p>
      </dgm:t>
    </dgm:pt>
    <dgm:pt modelId="{71B0A7BE-80C3-4776-B082-26A256230D3C}" type="sibTrans" cxnId="{351638E0-639E-42B6-B01A-6AA811ABC493}">
      <dgm:prSet/>
      <dgm:spPr/>
      <dgm:t>
        <a:bodyPr/>
        <a:lstStyle/>
        <a:p>
          <a:endParaRPr lang="en-US"/>
        </a:p>
      </dgm:t>
    </dgm:pt>
    <dgm:pt modelId="{B3E438AB-C182-458A-8789-B454999FEE08}">
      <dgm:prSet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Timed delay &amp; Task composition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C9CF32-E572-4167-BD1A-E33AA7E982FA}" type="parTrans" cxnId="{E1FEC5B1-9D69-4A62-9CD6-CB6BA8E224EE}">
      <dgm:prSet/>
      <dgm:spPr/>
      <dgm:t>
        <a:bodyPr/>
        <a:lstStyle/>
        <a:p>
          <a:endParaRPr lang="en-US"/>
        </a:p>
      </dgm:t>
    </dgm:pt>
    <dgm:pt modelId="{315988B8-7DDF-4E08-B39B-972B6C40F7F2}" type="sibTrans" cxnId="{E1FEC5B1-9D69-4A62-9CD6-CB6BA8E224EE}">
      <dgm:prSet/>
      <dgm:spPr/>
      <dgm:t>
        <a:bodyPr/>
        <a:lstStyle/>
        <a:p>
          <a:endParaRPr lang="en-US"/>
        </a:p>
      </dgm:t>
    </dgm:pt>
    <dgm:pt modelId="{C649F126-CC0B-49F0-9F6A-E8AC52715636}" type="pres">
      <dgm:prSet presAssocID="{06C518E5-1B3F-422C-AA33-8AA777E058EC}" presName="linear" presStyleCnt="0">
        <dgm:presLayoutVars>
          <dgm:dir/>
          <dgm:animLvl val="lvl"/>
          <dgm:resizeHandles val="exact"/>
        </dgm:presLayoutVars>
      </dgm:prSet>
      <dgm:spPr/>
    </dgm:pt>
    <dgm:pt modelId="{4CCB94E3-812C-4F26-86E6-BA3B9BAB0FCC}" type="pres">
      <dgm:prSet presAssocID="{72351CF6-6E2F-40D8-BC97-DBDE27525404}" presName="parentLin" presStyleCnt="0"/>
      <dgm:spPr/>
    </dgm:pt>
    <dgm:pt modelId="{1A13019C-5BC5-4ED8-A4DC-04A10637379A}" type="pres">
      <dgm:prSet presAssocID="{72351CF6-6E2F-40D8-BC97-DBDE27525404}" presName="parentLeftMargin" presStyleLbl="node1" presStyleIdx="0" presStyleCnt="4"/>
      <dgm:spPr/>
    </dgm:pt>
    <dgm:pt modelId="{F408F815-43A0-47B2-B892-4AAC64D7C653}" type="pres">
      <dgm:prSet presAssocID="{72351CF6-6E2F-40D8-BC97-DBDE275254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E02DE5-932F-4344-B2DA-37F231C230B9}" type="pres">
      <dgm:prSet presAssocID="{72351CF6-6E2F-40D8-BC97-DBDE27525404}" presName="negativeSpace" presStyleCnt="0"/>
      <dgm:spPr/>
    </dgm:pt>
    <dgm:pt modelId="{DA0CDEFF-F4FC-436D-AAA1-45E84B248315}" type="pres">
      <dgm:prSet presAssocID="{72351CF6-6E2F-40D8-BC97-DBDE27525404}" presName="childText" presStyleLbl="conFgAcc1" presStyleIdx="0" presStyleCnt="4">
        <dgm:presLayoutVars>
          <dgm:bulletEnabled val="1"/>
        </dgm:presLayoutVars>
      </dgm:prSet>
      <dgm:spPr/>
    </dgm:pt>
    <dgm:pt modelId="{1C17D583-E60E-4B4B-8E13-FF86C9E08821}" type="pres">
      <dgm:prSet presAssocID="{030F8A97-39C7-4AD8-AC10-EB5A1F0B93DF}" presName="spaceBetweenRectangles" presStyleCnt="0"/>
      <dgm:spPr/>
    </dgm:pt>
    <dgm:pt modelId="{F0F75119-DF31-45F1-89D8-9C171AECE390}" type="pres">
      <dgm:prSet presAssocID="{3269BCE6-0612-4653-AE63-C69AE5643A05}" presName="parentLin" presStyleCnt="0"/>
      <dgm:spPr/>
    </dgm:pt>
    <dgm:pt modelId="{A17D48C2-D888-4A89-8F74-B9900C49014E}" type="pres">
      <dgm:prSet presAssocID="{3269BCE6-0612-4653-AE63-C69AE5643A05}" presName="parentLeftMargin" presStyleLbl="node1" presStyleIdx="0" presStyleCnt="4"/>
      <dgm:spPr/>
    </dgm:pt>
    <dgm:pt modelId="{34ED74D5-86F8-4BC1-B04A-2C6617AE9927}" type="pres">
      <dgm:prSet presAssocID="{3269BCE6-0612-4653-AE63-C69AE5643A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65B14D-2994-477D-80B9-88DD93147315}" type="pres">
      <dgm:prSet presAssocID="{3269BCE6-0612-4653-AE63-C69AE5643A05}" presName="negativeSpace" presStyleCnt="0"/>
      <dgm:spPr/>
    </dgm:pt>
    <dgm:pt modelId="{34517663-5985-4BF5-B6F0-52417A30CD3D}" type="pres">
      <dgm:prSet presAssocID="{3269BCE6-0612-4653-AE63-C69AE5643A05}" presName="childText" presStyleLbl="conFgAcc1" presStyleIdx="1" presStyleCnt="4">
        <dgm:presLayoutVars>
          <dgm:bulletEnabled val="1"/>
        </dgm:presLayoutVars>
      </dgm:prSet>
      <dgm:spPr/>
    </dgm:pt>
    <dgm:pt modelId="{A7B48E4B-8893-45B8-9831-ABD16C76E716}" type="pres">
      <dgm:prSet presAssocID="{6076883B-E59A-4060-B8D7-05006291FFB1}" presName="spaceBetweenRectangles" presStyleCnt="0"/>
      <dgm:spPr/>
    </dgm:pt>
    <dgm:pt modelId="{07159BA9-7B9C-4283-B3F4-093DDEB68728}" type="pres">
      <dgm:prSet presAssocID="{BB180E31-743F-4189-9896-75D99DA26146}" presName="parentLin" presStyleCnt="0"/>
      <dgm:spPr/>
    </dgm:pt>
    <dgm:pt modelId="{CF722833-A64F-42FA-A415-745E4332F602}" type="pres">
      <dgm:prSet presAssocID="{BB180E31-743F-4189-9896-75D99DA26146}" presName="parentLeftMargin" presStyleLbl="node1" presStyleIdx="1" presStyleCnt="4"/>
      <dgm:spPr/>
    </dgm:pt>
    <dgm:pt modelId="{D508588A-596C-413A-8843-60656B872AAC}" type="pres">
      <dgm:prSet presAssocID="{BB180E31-743F-4189-9896-75D99DA261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D4948E-AE1E-4138-98FF-9EC07783532A}" type="pres">
      <dgm:prSet presAssocID="{BB180E31-743F-4189-9896-75D99DA26146}" presName="negativeSpace" presStyleCnt="0"/>
      <dgm:spPr/>
    </dgm:pt>
    <dgm:pt modelId="{33928650-8C74-4456-88A9-786FF4C0DE54}" type="pres">
      <dgm:prSet presAssocID="{BB180E31-743F-4189-9896-75D99DA26146}" presName="childText" presStyleLbl="conFgAcc1" presStyleIdx="2" presStyleCnt="4">
        <dgm:presLayoutVars>
          <dgm:bulletEnabled val="1"/>
        </dgm:presLayoutVars>
      </dgm:prSet>
      <dgm:spPr/>
    </dgm:pt>
    <dgm:pt modelId="{E7CF92A9-5B81-444D-900E-314A690FBF81}" type="pres">
      <dgm:prSet presAssocID="{BEBCFE6B-2B5B-4EE3-A9F6-3AFA15FA20CE}" presName="spaceBetweenRectangles" presStyleCnt="0"/>
      <dgm:spPr/>
    </dgm:pt>
    <dgm:pt modelId="{655B4290-8F8A-49C8-A860-3368BC94D9DA}" type="pres">
      <dgm:prSet presAssocID="{D7D540A7-02C5-491C-9D30-4BC6008DF3A9}" presName="parentLin" presStyleCnt="0"/>
      <dgm:spPr/>
    </dgm:pt>
    <dgm:pt modelId="{72008660-230D-46BB-A0B6-27911D5DF5E9}" type="pres">
      <dgm:prSet presAssocID="{D7D540A7-02C5-491C-9D30-4BC6008DF3A9}" presName="parentLeftMargin" presStyleLbl="node1" presStyleIdx="2" presStyleCnt="4"/>
      <dgm:spPr/>
    </dgm:pt>
    <dgm:pt modelId="{CA13262D-DE52-4A12-A38D-052E9BE8CCF7}" type="pres">
      <dgm:prSet presAssocID="{D7D540A7-02C5-491C-9D30-4BC6008DF3A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9D5504F-1243-49F8-9245-7EABA09DF7F2}" type="pres">
      <dgm:prSet presAssocID="{D7D540A7-02C5-491C-9D30-4BC6008DF3A9}" presName="negativeSpace" presStyleCnt="0"/>
      <dgm:spPr/>
    </dgm:pt>
    <dgm:pt modelId="{6C843744-C42E-44D6-87CF-26AD4052068D}" type="pres">
      <dgm:prSet presAssocID="{D7D540A7-02C5-491C-9D30-4BC6008DF3A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5EA5904-1A39-4924-AA55-55FD530CA5D9}" type="presOf" srcId="{C27E8FFE-4355-4526-B48F-2AF288CA8C72}" destId="{34517663-5985-4BF5-B6F0-52417A30CD3D}" srcOrd="0" destOrd="2" presId="urn:microsoft.com/office/officeart/2005/8/layout/list1"/>
    <dgm:cxn modelId="{FA82CB11-5E61-4C5F-8096-C180BBCCE23F}" type="presOf" srcId="{FA3A4F37-BEF5-4F09-9B12-6FE77467EEFD}" destId="{6C843744-C42E-44D6-87CF-26AD4052068D}" srcOrd="0" destOrd="1" presId="urn:microsoft.com/office/officeart/2005/8/layout/list1"/>
    <dgm:cxn modelId="{FFA9F716-C248-4D8C-A58D-046BD346C2D4}" srcId="{D7D540A7-02C5-491C-9D30-4BC6008DF3A9}" destId="{FA3A4F37-BEF5-4F09-9B12-6FE77467EEFD}" srcOrd="1" destOrd="0" parTransId="{9FE53AA1-A72A-42E1-B5ED-0B1C05069834}" sibTransId="{802DFE3E-FEAB-4E65-89D4-D2CC6ACD29A1}"/>
    <dgm:cxn modelId="{450F8E19-D0FB-40A5-BF3A-07931C96E984}" type="presOf" srcId="{BB180E31-743F-4189-9896-75D99DA26146}" destId="{CF722833-A64F-42FA-A415-745E4332F602}" srcOrd="0" destOrd="0" presId="urn:microsoft.com/office/officeart/2005/8/layout/list1"/>
    <dgm:cxn modelId="{FF679023-DFED-434F-80AC-4CE234879ACA}" srcId="{3269BCE6-0612-4653-AE63-C69AE5643A05}" destId="{35173F4F-96C4-4F1A-87A3-BCED7E9071FB}" srcOrd="1" destOrd="0" parTransId="{8B69EE7F-9212-4729-A37D-D5DDC3976B64}" sibTransId="{3FB6CDB8-9229-4F2D-AF06-621FB1C9F7BF}"/>
    <dgm:cxn modelId="{53F9FF2C-4EEC-4F26-8329-50C9C452579A}" type="presOf" srcId="{C03011D8-6AB2-454C-9F50-76BC22A73D05}" destId="{6C843744-C42E-44D6-87CF-26AD4052068D}" srcOrd="0" destOrd="3" presId="urn:microsoft.com/office/officeart/2005/8/layout/list1"/>
    <dgm:cxn modelId="{0512955C-BA84-462B-9B2F-2E43F10D80F3}" type="presOf" srcId="{35173F4F-96C4-4F1A-87A3-BCED7E9071FB}" destId="{34517663-5985-4BF5-B6F0-52417A30CD3D}" srcOrd="0" destOrd="1" presId="urn:microsoft.com/office/officeart/2005/8/layout/list1"/>
    <dgm:cxn modelId="{3BFF1260-FFF8-4EB5-B4C3-97FDEFA5965A}" type="presOf" srcId="{BB180E31-743F-4189-9896-75D99DA26146}" destId="{D508588A-596C-413A-8843-60656B872AAC}" srcOrd="1" destOrd="0" presId="urn:microsoft.com/office/officeart/2005/8/layout/list1"/>
    <dgm:cxn modelId="{6B140E41-35F5-4F3D-B42A-3DFE72376E25}" srcId="{06C518E5-1B3F-422C-AA33-8AA777E058EC}" destId="{D7D540A7-02C5-491C-9D30-4BC6008DF3A9}" srcOrd="3" destOrd="0" parTransId="{07EF1C88-50E0-4040-8446-3F0401A50459}" sibTransId="{9E393355-DE5D-4B41-B862-FA9B5267343E}"/>
    <dgm:cxn modelId="{D6911642-CE5F-4E4F-90A4-405DF9B12D78}" type="presOf" srcId="{B3E438AB-C182-458A-8789-B454999FEE08}" destId="{6C843744-C42E-44D6-87CF-26AD4052068D}" srcOrd="0" destOrd="4" presId="urn:microsoft.com/office/officeart/2005/8/layout/list1"/>
    <dgm:cxn modelId="{7C557163-B2D8-4D91-9274-9AAE6B0E2E63}" srcId="{06C518E5-1B3F-422C-AA33-8AA777E058EC}" destId="{BB180E31-743F-4189-9896-75D99DA26146}" srcOrd="2" destOrd="0" parTransId="{372E48C0-1769-4C83-8462-4227F0F90A85}" sibTransId="{BEBCFE6B-2B5B-4EE3-A9F6-3AFA15FA20CE}"/>
    <dgm:cxn modelId="{73C44A45-093E-41F3-B0BB-B5B9B6293AEA}" srcId="{D7D540A7-02C5-491C-9D30-4BC6008DF3A9}" destId="{B7A5ED4A-04F6-4A5B-AF60-44F2FDF3B105}" srcOrd="2" destOrd="0" parTransId="{C75C7EEB-7533-4427-9B45-43C816709927}" sibTransId="{06559ED2-93E3-46BC-B49B-6215627813DF}"/>
    <dgm:cxn modelId="{948F4E70-B2ED-427D-8525-87A451331F68}" srcId="{3269BCE6-0612-4653-AE63-C69AE5643A05}" destId="{C27E8FFE-4355-4526-B48F-2AF288CA8C72}" srcOrd="2" destOrd="0" parTransId="{6287DA35-D18F-4C86-A72C-D0DC43D37D0E}" sibTransId="{F848445B-666A-4FE6-BECF-145D99FD379E}"/>
    <dgm:cxn modelId="{BDCB1C56-2614-4810-95C5-8EA481D8FE4A}" type="presOf" srcId="{D7D540A7-02C5-491C-9D30-4BC6008DF3A9}" destId="{72008660-230D-46BB-A0B6-27911D5DF5E9}" srcOrd="0" destOrd="0" presId="urn:microsoft.com/office/officeart/2005/8/layout/list1"/>
    <dgm:cxn modelId="{C215DD7D-66C7-4C65-9197-1C83CBF50E1D}" srcId="{06C518E5-1B3F-422C-AA33-8AA777E058EC}" destId="{72351CF6-6E2F-40D8-BC97-DBDE27525404}" srcOrd="0" destOrd="0" parTransId="{4C67E1AD-ED40-4928-95A9-F35F6AA878E4}" sibTransId="{030F8A97-39C7-4AD8-AC10-EB5A1F0B93DF}"/>
    <dgm:cxn modelId="{799D3689-A195-4350-AD21-2A197517047F}" srcId="{3269BCE6-0612-4653-AE63-C69AE5643A05}" destId="{D1084A8D-2549-4736-BFFB-C410E905C49D}" srcOrd="0" destOrd="0" parTransId="{FBFAD929-6D35-4696-884C-02563B688863}" sibTransId="{287BAD52-3F0D-4ED8-9EE7-0BDC45E73784}"/>
    <dgm:cxn modelId="{BD76908C-CBA3-41CA-A205-11566BEDB29F}" type="presOf" srcId="{B7A5ED4A-04F6-4A5B-AF60-44F2FDF3B105}" destId="{6C843744-C42E-44D6-87CF-26AD4052068D}" srcOrd="0" destOrd="2" presId="urn:microsoft.com/office/officeart/2005/8/layout/list1"/>
    <dgm:cxn modelId="{221FC68C-124D-4721-91C1-32B576EBA4F9}" type="presOf" srcId="{06C518E5-1B3F-422C-AA33-8AA777E058EC}" destId="{C649F126-CC0B-49F0-9F6A-E8AC52715636}" srcOrd="0" destOrd="0" presId="urn:microsoft.com/office/officeart/2005/8/layout/list1"/>
    <dgm:cxn modelId="{661CAD94-5849-4BAD-83F3-9A34D4CA1AA4}" srcId="{06C518E5-1B3F-422C-AA33-8AA777E058EC}" destId="{3269BCE6-0612-4653-AE63-C69AE5643A05}" srcOrd="1" destOrd="0" parTransId="{5F51A7F3-D5EC-4150-9AE7-0042F407DB6B}" sibTransId="{6076883B-E59A-4060-B8D7-05006291FFB1}"/>
    <dgm:cxn modelId="{52ABEDB0-F511-4CF0-BCBD-E68C96562E42}" type="presOf" srcId="{B86A9CC4-1B5B-49C0-8E9D-B2FE5DA4C264}" destId="{6C843744-C42E-44D6-87CF-26AD4052068D}" srcOrd="0" destOrd="0" presId="urn:microsoft.com/office/officeart/2005/8/layout/list1"/>
    <dgm:cxn modelId="{E1FEC5B1-9D69-4A62-9CD6-CB6BA8E224EE}" srcId="{D7D540A7-02C5-491C-9D30-4BC6008DF3A9}" destId="{B3E438AB-C182-458A-8789-B454999FEE08}" srcOrd="4" destOrd="0" parTransId="{F0C9CF32-E572-4167-BD1A-E33AA7E982FA}" sibTransId="{315988B8-7DDF-4E08-B39B-972B6C40F7F2}"/>
    <dgm:cxn modelId="{DB2174B7-C75F-4859-9F25-860279240036}" type="presOf" srcId="{3269BCE6-0612-4653-AE63-C69AE5643A05}" destId="{A17D48C2-D888-4A89-8F74-B9900C49014E}" srcOrd="0" destOrd="0" presId="urn:microsoft.com/office/officeart/2005/8/layout/list1"/>
    <dgm:cxn modelId="{48241ECB-A50D-42D4-9201-445719A11FDC}" type="presOf" srcId="{72351CF6-6E2F-40D8-BC97-DBDE27525404}" destId="{F408F815-43A0-47B2-B892-4AAC64D7C653}" srcOrd="1" destOrd="0" presId="urn:microsoft.com/office/officeart/2005/8/layout/list1"/>
    <dgm:cxn modelId="{578B32DB-02EB-4C06-9109-765E00EDD4A3}" srcId="{D7D540A7-02C5-491C-9D30-4BC6008DF3A9}" destId="{B86A9CC4-1B5B-49C0-8E9D-B2FE5DA4C264}" srcOrd="0" destOrd="0" parTransId="{9F32CC95-ED33-4CA5-9028-160C7076A540}" sibTransId="{24A2939B-62BE-4A0C-A10D-AC41C9EDE9EB}"/>
    <dgm:cxn modelId="{E7D453DB-4E24-4CD0-B15F-02C50E457DA0}" type="presOf" srcId="{D1084A8D-2549-4736-BFFB-C410E905C49D}" destId="{34517663-5985-4BF5-B6F0-52417A30CD3D}" srcOrd="0" destOrd="0" presId="urn:microsoft.com/office/officeart/2005/8/layout/list1"/>
    <dgm:cxn modelId="{351638E0-639E-42B6-B01A-6AA811ABC493}" srcId="{D7D540A7-02C5-491C-9D30-4BC6008DF3A9}" destId="{C03011D8-6AB2-454C-9F50-76BC22A73D05}" srcOrd="3" destOrd="0" parTransId="{AD471B98-DF35-4309-85ED-61D694C6A7A8}" sibTransId="{71B0A7BE-80C3-4776-B082-26A256230D3C}"/>
    <dgm:cxn modelId="{0FD95FED-E3E1-4536-809D-2272B0AC9C24}" type="presOf" srcId="{D7D540A7-02C5-491C-9D30-4BC6008DF3A9}" destId="{CA13262D-DE52-4A12-A38D-052E9BE8CCF7}" srcOrd="1" destOrd="0" presId="urn:microsoft.com/office/officeart/2005/8/layout/list1"/>
    <dgm:cxn modelId="{C06770F9-F0B5-4D70-9F76-67BA0DE0728F}" type="presOf" srcId="{3269BCE6-0612-4653-AE63-C69AE5643A05}" destId="{34ED74D5-86F8-4BC1-B04A-2C6617AE9927}" srcOrd="1" destOrd="0" presId="urn:microsoft.com/office/officeart/2005/8/layout/list1"/>
    <dgm:cxn modelId="{0D71D9FE-7DC9-407A-897C-5E435B99CD30}" type="presOf" srcId="{72351CF6-6E2F-40D8-BC97-DBDE27525404}" destId="{1A13019C-5BC5-4ED8-A4DC-04A10637379A}" srcOrd="0" destOrd="0" presId="urn:microsoft.com/office/officeart/2005/8/layout/list1"/>
    <dgm:cxn modelId="{1368D2A4-E103-43B4-8F80-42512F473034}" type="presParOf" srcId="{C649F126-CC0B-49F0-9F6A-E8AC52715636}" destId="{4CCB94E3-812C-4F26-86E6-BA3B9BAB0FCC}" srcOrd="0" destOrd="0" presId="urn:microsoft.com/office/officeart/2005/8/layout/list1"/>
    <dgm:cxn modelId="{5331D845-ECFC-428B-B12E-4D5F42AB9F8A}" type="presParOf" srcId="{4CCB94E3-812C-4F26-86E6-BA3B9BAB0FCC}" destId="{1A13019C-5BC5-4ED8-A4DC-04A10637379A}" srcOrd="0" destOrd="0" presId="urn:microsoft.com/office/officeart/2005/8/layout/list1"/>
    <dgm:cxn modelId="{2FF2F92F-56E0-46BA-88B3-571E9DF6D60F}" type="presParOf" srcId="{4CCB94E3-812C-4F26-86E6-BA3B9BAB0FCC}" destId="{F408F815-43A0-47B2-B892-4AAC64D7C653}" srcOrd="1" destOrd="0" presId="urn:microsoft.com/office/officeart/2005/8/layout/list1"/>
    <dgm:cxn modelId="{A2C0BA69-1D6E-4C1D-809F-4543C43D8C87}" type="presParOf" srcId="{C649F126-CC0B-49F0-9F6A-E8AC52715636}" destId="{3AE02DE5-932F-4344-B2DA-37F231C230B9}" srcOrd="1" destOrd="0" presId="urn:microsoft.com/office/officeart/2005/8/layout/list1"/>
    <dgm:cxn modelId="{03E95AC6-A302-4B50-9F43-736A3494A044}" type="presParOf" srcId="{C649F126-CC0B-49F0-9F6A-E8AC52715636}" destId="{DA0CDEFF-F4FC-436D-AAA1-45E84B248315}" srcOrd="2" destOrd="0" presId="urn:microsoft.com/office/officeart/2005/8/layout/list1"/>
    <dgm:cxn modelId="{5FFEF6B5-81E6-42A6-96FB-7AC66AD408C3}" type="presParOf" srcId="{C649F126-CC0B-49F0-9F6A-E8AC52715636}" destId="{1C17D583-E60E-4B4B-8E13-FF86C9E08821}" srcOrd="3" destOrd="0" presId="urn:microsoft.com/office/officeart/2005/8/layout/list1"/>
    <dgm:cxn modelId="{7C713D92-5CE1-41F4-804C-539B2F1B43CF}" type="presParOf" srcId="{C649F126-CC0B-49F0-9F6A-E8AC52715636}" destId="{F0F75119-DF31-45F1-89D8-9C171AECE390}" srcOrd="4" destOrd="0" presId="urn:microsoft.com/office/officeart/2005/8/layout/list1"/>
    <dgm:cxn modelId="{540A0F6A-0524-4695-BE08-A1E471F3DB16}" type="presParOf" srcId="{F0F75119-DF31-45F1-89D8-9C171AECE390}" destId="{A17D48C2-D888-4A89-8F74-B9900C49014E}" srcOrd="0" destOrd="0" presId="urn:microsoft.com/office/officeart/2005/8/layout/list1"/>
    <dgm:cxn modelId="{0C54AFD8-58DA-4F9E-9D5A-DA41852422C4}" type="presParOf" srcId="{F0F75119-DF31-45F1-89D8-9C171AECE390}" destId="{34ED74D5-86F8-4BC1-B04A-2C6617AE9927}" srcOrd="1" destOrd="0" presId="urn:microsoft.com/office/officeart/2005/8/layout/list1"/>
    <dgm:cxn modelId="{9ADF9BBF-FE60-44C8-B502-79C2C44CC0A1}" type="presParOf" srcId="{C649F126-CC0B-49F0-9F6A-E8AC52715636}" destId="{0765B14D-2994-477D-80B9-88DD93147315}" srcOrd="5" destOrd="0" presId="urn:microsoft.com/office/officeart/2005/8/layout/list1"/>
    <dgm:cxn modelId="{10826A69-1E45-42CD-A7B4-91D3EB596BA2}" type="presParOf" srcId="{C649F126-CC0B-49F0-9F6A-E8AC52715636}" destId="{34517663-5985-4BF5-B6F0-52417A30CD3D}" srcOrd="6" destOrd="0" presId="urn:microsoft.com/office/officeart/2005/8/layout/list1"/>
    <dgm:cxn modelId="{091234CA-93E3-4190-A1B0-7FBA4372096C}" type="presParOf" srcId="{C649F126-CC0B-49F0-9F6A-E8AC52715636}" destId="{A7B48E4B-8893-45B8-9831-ABD16C76E716}" srcOrd="7" destOrd="0" presId="urn:microsoft.com/office/officeart/2005/8/layout/list1"/>
    <dgm:cxn modelId="{6EBB62F7-643B-42BB-9537-6E494F09BC7F}" type="presParOf" srcId="{C649F126-CC0B-49F0-9F6A-E8AC52715636}" destId="{07159BA9-7B9C-4283-B3F4-093DDEB68728}" srcOrd="8" destOrd="0" presId="urn:microsoft.com/office/officeart/2005/8/layout/list1"/>
    <dgm:cxn modelId="{9F88059E-C373-4266-A19F-7848FC56AE71}" type="presParOf" srcId="{07159BA9-7B9C-4283-B3F4-093DDEB68728}" destId="{CF722833-A64F-42FA-A415-745E4332F602}" srcOrd="0" destOrd="0" presId="urn:microsoft.com/office/officeart/2005/8/layout/list1"/>
    <dgm:cxn modelId="{C5F50B34-C16B-4009-AE76-92F76787DF93}" type="presParOf" srcId="{07159BA9-7B9C-4283-B3F4-093DDEB68728}" destId="{D508588A-596C-413A-8843-60656B872AAC}" srcOrd="1" destOrd="0" presId="urn:microsoft.com/office/officeart/2005/8/layout/list1"/>
    <dgm:cxn modelId="{E9974193-5E65-4C89-AE77-C54DAF6E7FAC}" type="presParOf" srcId="{C649F126-CC0B-49F0-9F6A-E8AC52715636}" destId="{7BD4948E-AE1E-4138-98FF-9EC07783532A}" srcOrd="9" destOrd="0" presId="urn:microsoft.com/office/officeart/2005/8/layout/list1"/>
    <dgm:cxn modelId="{90301D98-39ED-451C-B70A-8664214E0DD2}" type="presParOf" srcId="{C649F126-CC0B-49F0-9F6A-E8AC52715636}" destId="{33928650-8C74-4456-88A9-786FF4C0DE54}" srcOrd="10" destOrd="0" presId="urn:microsoft.com/office/officeart/2005/8/layout/list1"/>
    <dgm:cxn modelId="{2F70FE3A-D72D-40C0-BE0E-EB04A9D9B4DF}" type="presParOf" srcId="{C649F126-CC0B-49F0-9F6A-E8AC52715636}" destId="{E7CF92A9-5B81-444D-900E-314A690FBF81}" srcOrd="11" destOrd="0" presId="urn:microsoft.com/office/officeart/2005/8/layout/list1"/>
    <dgm:cxn modelId="{B9CA7163-1E3F-4B55-9B29-82183F3F7947}" type="presParOf" srcId="{C649F126-CC0B-49F0-9F6A-E8AC52715636}" destId="{655B4290-8F8A-49C8-A860-3368BC94D9DA}" srcOrd="12" destOrd="0" presId="urn:microsoft.com/office/officeart/2005/8/layout/list1"/>
    <dgm:cxn modelId="{D4C73B8E-3EF7-4906-813C-1EBE67A8465D}" type="presParOf" srcId="{655B4290-8F8A-49C8-A860-3368BC94D9DA}" destId="{72008660-230D-46BB-A0B6-27911D5DF5E9}" srcOrd="0" destOrd="0" presId="urn:microsoft.com/office/officeart/2005/8/layout/list1"/>
    <dgm:cxn modelId="{72F85C22-4648-45A8-B0AB-742CD7399E1C}" type="presParOf" srcId="{655B4290-8F8A-49C8-A860-3368BC94D9DA}" destId="{CA13262D-DE52-4A12-A38D-052E9BE8CCF7}" srcOrd="1" destOrd="0" presId="urn:microsoft.com/office/officeart/2005/8/layout/list1"/>
    <dgm:cxn modelId="{FEF3BD4C-7B51-4A6D-9B1D-B95983D428EC}" type="presParOf" srcId="{C649F126-CC0B-49F0-9F6A-E8AC52715636}" destId="{A9D5504F-1243-49F8-9245-7EABA09DF7F2}" srcOrd="13" destOrd="0" presId="urn:microsoft.com/office/officeart/2005/8/layout/list1"/>
    <dgm:cxn modelId="{9089ADD2-32FD-4ED1-8944-B1E8FBC1AB46}" type="presParOf" srcId="{C649F126-CC0B-49F0-9F6A-E8AC52715636}" destId="{6C843744-C42E-44D6-87CF-26AD4052068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B6BB0-1D09-4AEA-8181-CF2FF3085FEE}">
      <dsp:nvSpPr>
        <dsp:cNvPr id="0" name=""/>
        <dsp:cNvSpPr/>
      </dsp:nvSpPr>
      <dsp:spPr>
        <a:xfrm>
          <a:off x="0" y="349118"/>
          <a:ext cx="10515600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Characterizing a task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Computing categories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 for task computing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9118"/>
        <a:ext cx="10515600" cy="1593900"/>
      </dsp:txXfrm>
    </dsp:sp>
    <dsp:sp modelId="{A6D13334-DC95-4F08-AE89-AB3F7CB0655D}">
      <dsp:nvSpPr>
        <dsp:cNvPr id="0" name=""/>
        <dsp:cNvSpPr/>
      </dsp:nvSpPr>
      <dsp:spPr>
        <a:xfrm>
          <a:off x="525780" y="24398"/>
          <a:ext cx="736092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 Computing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83" y="56101"/>
        <a:ext cx="7297514" cy="586034"/>
      </dsp:txXfrm>
    </dsp:sp>
    <dsp:sp modelId="{DEFE2DB5-DD4A-4CE9-8CE4-2357329FB983}">
      <dsp:nvSpPr>
        <dsp:cNvPr id="0" name=""/>
        <dsp:cNvSpPr/>
      </dsp:nvSpPr>
      <dsp:spPr>
        <a:xfrm>
          <a:off x="0" y="2386539"/>
          <a:ext cx="10515600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Embarrassingly parallel applications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Parameter sweep applications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MPI applications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Workflow applications with task dependencies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86539"/>
        <a:ext cx="10515600" cy="1940400"/>
      </dsp:txXfrm>
    </dsp:sp>
    <dsp:sp modelId="{978B744B-5572-4E2D-9A32-E31EA46742A1}">
      <dsp:nvSpPr>
        <dsp:cNvPr id="0" name=""/>
        <dsp:cNvSpPr/>
      </dsp:nvSpPr>
      <dsp:spPr>
        <a:xfrm>
          <a:off x="525780" y="2061819"/>
          <a:ext cx="7360920" cy="649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Task-based application Models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483" y="2093522"/>
        <a:ext cx="7297514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62050-7B9F-43C1-9C3A-A3E374598EB8}">
      <dsp:nvSpPr>
        <dsp:cNvPr id="0" name=""/>
        <dsp:cNvSpPr/>
      </dsp:nvSpPr>
      <dsp:spPr>
        <a:xfrm>
          <a:off x="5082293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2352378" y="381459"/>
              </a:lnTo>
              <a:lnTo>
                <a:pt x="2352378" y="55975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A3D1E-4648-4840-A7A7-104EA4354232}">
      <dsp:nvSpPr>
        <dsp:cNvPr id="0" name=""/>
        <dsp:cNvSpPr/>
      </dsp:nvSpPr>
      <dsp:spPr>
        <a:xfrm>
          <a:off x="5036573" y="1223491"/>
          <a:ext cx="91440" cy="55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75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C7354-83C0-4BBC-9111-E835390FB4B9}">
      <dsp:nvSpPr>
        <dsp:cNvPr id="0" name=""/>
        <dsp:cNvSpPr/>
      </dsp:nvSpPr>
      <dsp:spPr>
        <a:xfrm>
          <a:off x="2729914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2352378" y="0"/>
              </a:moveTo>
              <a:lnTo>
                <a:pt x="2352378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BCA35-F377-4509-A22F-E2BEFD2BA38F}">
      <dsp:nvSpPr>
        <dsp:cNvPr id="0" name=""/>
        <dsp:cNvSpPr/>
      </dsp:nvSpPr>
      <dsp:spPr>
        <a:xfrm>
          <a:off x="1767578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04DDF-1031-49A8-BB36-6DB41C668AAB}">
      <dsp:nvSpPr>
        <dsp:cNvPr id="0" name=""/>
        <dsp:cNvSpPr/>
      </dsp:nvSpPr>
      <dsp:spPr>
        <a:xfrm>
          <a:off x="1981430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set of abstractions and tools supporting the development of parameter sweep applications constitutes the </a:t>
          </a:r>
          <a:r>
            <a:rPr lang="en-IN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Parameter Sweep Model (PSM).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7226" y="240279"/>
        <a:ext cx="1853081" cy="1150575"/>
      </dsp:txXfrm>
    </dsp:sp>
    <dsp:sp modelId="{EEA0B04D-F4E8-4983-8B41-BEB8AE7C7F6C}">
      <dsp:nvSpPr>
        <dsp:cNvPr id="0" name=""/>
        <dsp:cNvSpPr/>
      </dsp:nvSpPr>
      <dsp:spPr>
        <a:xfrm>
          <a:off x="4119956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953A8-E45F-45B0-9DC9-6A2CCEF18977}">
      <dsp:nvSpPr>
        <dsp:cNvPr id="0" name=""/>
        <dsp:cNvSpPr/>
      </dsp:nvSpPr>
      <dsp:spPr>
        <a:xfrm>
          <a:off x="4333809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The PSM is organized into several </a:t>
          </a:r>
          <a:r>
            <a:rPr lang="en-IN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namespaces</a:t>
          </a:r>
          <a:r>
            <a:rPr lang="en-IN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under the common root Aneka.PSM. More precisely: 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9605" y="240279"/>
        <a:ext cx="1853081" cy="1150575"/>
      </dsp:txXfrm>
    </dsp:sp>
    <dsp:sp modelId="{983F45A5-FA3D-40BE-9EED-344E23FDFD6E}">
      <dsp:nvSpPr>
        <dsp:cNvPr id="0" name=""/>
        <dsp:cNvSpPr/>
      </dsp:nvSpPr>
      <dsp:spPr>
        <a:xfrm>
          <a:off x="1767578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2FB91-904F-4B7B-9B5D-7ECD6AE61E0C}">
      <dsp:nvSpPr>
        <dsp:cNvPr id="0" name=""/>
        <dsp:cNvSpPr/>
      </dsp:nvSpPr>
      <dsp:spPr>
        <a:xfrm>
          <a:off x="1981430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Aneka.PSM.Core (Aneka.PSM.Core.dll) 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7226" y="2022206"/>
        <a:ext cx="1853081" cy="1150575"/>
      </dsp:txXfrm>
    </dsp:sp>
    <dsp:sp modelId="{B866CA3C-AF6F-4737-A6A0-E7D881DA059D}">
      <dsp:nvSpPr>
        <dsp:cNvPr id="0" name=""/>
        <dsp:cNvSpPr/>
      </dsp:nvSpPr>
      <dsp:spPr>
        <a:xfrm>
          <a:off x="4119956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6D41F-D931-4934-B0DE-E9C6D0B9D90E}">
      <dsp:nvSpPr>
        <dsp:cNvPr id="0" name=""/>
        <dsp:cNvSpPr/>
      </dsp:nvSpPr>
      <dsp:spPr>
        <a:xfrm>
          <a:off x="4333809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Aneka.PSM.Workbench (Aneka.PSM.Workbench.exe) and Aneka.PSM.Wizard (Aneka.PSM. Wizard.dll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9605" y="2022206"/>
        <a:ext cx="1853081" cy="1150575"/>
      </dsp:txXfrm>
    </dsp:sp>
    <dsp:sp modelId="{7CB0CF1D-105F-4B7B-B407-2ADBF78B6449}">
      <dsp:nvSpPr>
        <dsp:cNvPr id="0" name=""/>
        <dsp:cNvSpPr/>
      </dsp:nvSpPr>
      <dsp:spPr>
        <a:xfrm>
          <a:off x="6472335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54ED-9B29-45ED-A295-FA9A20ED9A24}">
      <dsp:nvSpPr>
        <dsp:cNvPr id="0" name=""/>
        <dsp:cNvSpPr/>
      </dsp:nvSpPr>
      <dsp:spPr>
        <a:xfrm>
          <a:off x="6686188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Aneka.PSM.Console</a:t>
          </a:r>
          <a:r>
            <a:rPr lang="en-IN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(Aneka.PSM.Console.exe)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21984" y="2022206"/>
        <a:ext cx="1853081" cy="1150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B5B25-B2D2-4493-978E-794027FF4CC0}">
      <dsp:nvSpPr>
        <dsp:cNvPr id="0" name=""/>
        <dsp:cNvSpPr/>
      </dsp:nvSpPr>
      <dsp:spPr>
        <a:xfrm>
          <a:off x="0" y="211621"/>
          <a:ext cx="10515600" cy="1240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Aneka task-based programming</a:t>
          </a:r>
          <a:endParaRPr lang="en-IN" sz="5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542" y="272163"/>
        <a:ext cx="10394516" cy="1119116"/>
      </dsp:txXfrm>
    </dsp:sp>
    <dsp:sp modelId="{0DF01C7A-B98A-41B6-8018-BB83CB6B9B87}">
      <dsp:nvSpPr>
        <dsp:cNvPr id="0" name=""/>
        <dsp:cNvSpPr/>
      </dsp:nvSpPr>
      <dsp:spPr>
        <a:xfrm>
          <a:off x="0" y="1451821"/>
          <a:ext cx="10515600" cy="268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Task programming Model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Developing applications with the task model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Developing a parameter sweep application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Managing workflows</a:t>
          </a:r>
        </a:p>
      </dsp:txBody>
      <dsp:txXfrm>
        <a:off x="0" y="1451821"/>
        <a:ext cx="10515600" cy="2687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B98C-D8A3-480E-A181-F4FC90CA8674}">
      <dsp:nvSpPr>
        <dsp:cNvPr id="0" name=""/>
        <dsp:cNvSpPr/>
      </dsp:nvSpPr>
      <dsp:spPr>
        <a:xfrm>
          <a:off x="0" y="128098"/>
          <a:ext cx="7559504" cy="1579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en-IN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</a:t>
          </a:r>
          <a:r>
            <a:rPr lang="en-I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generally represents </a:t>
          </a:r>
          <a:r>
            <a:rPr lang="en-IN" sz="3000" b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program</a:t>
          </a:r>
          <a:r>
            <a:rPr lang="en-I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which might require </a:t>
          </a:r>
          <a:r>
            <a:rPr lang="en-IN" sz="3000" b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input files </a:t>
          </a:r>
          <a:r>
            <a:rPr lang="en-I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produce </a:t>
          </a:r>
          <a:r>
            <a:rPr lang="en-IN" sz="3000" b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output</a:t>
          </a:r>
          <a:r>
            <a:rPr lang="en-IN" sz="3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files </a:t>
          </a:r>
          <a:r>
            <a:rPr lang="en-I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a result of its execution.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105" y="205203"/>
        <a:ext cx="7405294" cy="1425290"/>
      </dsp:txXfrm>
    </dsp:sp>
    <dsp:sp modelId="{474AE559-61AB-4EA0-BF5E-2E778B6DBE6D}">
      <dsp:nvSpPr>
        <dsp:cNvPr id="0" name=""/>
        <dsp:cNvSpPr/>
      </dsp:nvSpPr>
      <dsp:spPr>
        <a:xfrm>
          <a:off x="0" y="1793998"/>
          <a:ext cx="7559504" cy="15795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Applications- Collection of Tasks</a:t>
          </a: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105" y="1871103"/>
        <a:ext cx="7405294" cy="1425290"/>
      </dsp:txXfrm>
    </dsp:sp>
    <dsp:sp modelId="{AE315B42-6E5A-4BF6-B612-5EA6B71D49C1}">
      <dsp:nvSpPr>
        <dsp:cNvPr id="0" name=""/>
        <dsp:cNvSpPr/>
      </dsp:nvSpPr>
      <dsp:spPr>
        <a:xfrm>
          <a:off x="0" y="3459898"/>
          <a:ext cx="7559504" cy="15795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 programming :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	The way tasks are generated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105" y="3537003"/>
        <a:ext cx="7405294" cy="1425290"/>
      </dsp:txXfrm>
    </dsp:sp>
    <dsp:sp modelId="{3C0F1E26-27C2-4CBE-BB67-858B05FA22F5}">
      <dsp:nvSpPr>
        <dsp:cNvPr id="0" name=""/>
        <dsp:cNvSpPr/>
      </dsp:nvSpPr>
      <dsp:spPr>
        <a:xfrm>
          <a:off x="0" y="5039398"/>
          <a:ext cx="7559504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order in which they are executed, or 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Whether they need to exchange data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Differentiate the application models.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039398"/>
        <a:ext cx="7559504" cy="1117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E49C9-E9CE-4338-9342-EE2AE2904AE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CFAF7-58B6-4C4C-809F-DC1FAE856CEF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task is represented as a </a:t>
          </a: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distinct unit of code</a:t>
          </a: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or a program, that can be separated and executed in a remote runtime environment.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900512" cy="1384035"/>
      </dsp:txXfrm>
    </dsp:sp>
    <dsp:sp modelId="{CAA42F9F-5F3F-418C-973E-BDD1AC1257B3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506B2-434F-44B9-B0BA-E8484DE7224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Programs</a:t>
          </a:r>
          <a:r>
            <a:rPr lang="en-IN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 : Most common representation for tasks.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84035"/>
        <a:ext cx="6900512" cy="1384035"/>
      </dsp:txXfrm>
    </dsp:sp>
    <dsp:sp modelId="{7EBBDC47-3861-48A2-8C5B-BD92129BEDE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973D2-E23A-4935-959D-8C35637E8BD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Multithreaded programming </a:t>
          </a: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mainly concerned with providing a support </a:t>
          </a: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parallelism </a:t>
          </a: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within a </a:t>
          </a: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machine.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68070"/>
        <a:ext cx="6900512" cy="1384035"/>
      </dsp:txXfrm>
    </dsp:sp>
    <dsp:sp modelId="{3FA3B0CE-2625-4BED-B7AB-DCE0AFA00BB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29894-2571-4EBB-B4AF-1B169314E63A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 computing </a:t>
          </a: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</a:t>
          </a:r>
          <a:r>
            <a:rPr lang="en-I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distribution by harnessing the compute power of several computing nodes</a:t>
          </a:r>
          <a:r>
            <a:rPr lang="en-IN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52105"/>
        <a:ext cx="6900512" cy="13840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40C1A-70DD-4526-8958-259CAFDB95D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F6913-3A06-4B7D-947E-9E80FBC22C6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0EE3-A07F-4B1F-B082-CEAC0BEF76F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Large computing power over a long period of time. 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469890"/>
        <a:ext cx="3148942" cy="1335915"/>
      </dsp:txXfrm>
    </dsp:sp>
    <dsp:sp modelId="{E5CE4DF5-D069-4475-B251-02231BD6491C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BCDA6-F2D8-42EB-8C64-3A820C9CF75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D97E9-7473-4BFF-96F3-4830B765237F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general profile of HTC applications can last for a considerable amount of time.</a:t>
          </a: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(i.e., weeks or months)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469890"/>
        <a:ext cx="3148942" cy="1335915"/>
      </dsp:txXfrm>
    </dsp:sp>
    <dsp:sp modelId="{349EA643-DAF5-4223-A235-38C7FE6CB14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B584-B3B5-477C-AED1-D0C2CFB2632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A3BF8-13A7-4EF5-AB33-6685C94E8D3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Examples of such applications </a:t>
          </a:r>
          <a:r>
            <a:rPr lang="en-IN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are scientific simulations or statistical analyses.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2545532"/>
        <a:ext cx="3148942" cy="1335915"/>
      </dsp:txXfrm>
    </dsp:sp>
    <dsp:sp modelId="{6CCA1615-9705-4E66-9DD2-32BF6803734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BC68A-DD76-4EE2-ADA4-449ED6F92BF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D2356-D619-4557-8029-902A46BF6C1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HTC systems measure their performance in terms of </a:t>
          </a: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jobs completed per month.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54322" y="2545532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072A0-EDC1-40D0-A0ED-627B031D29BD}">
      <dsp:nvSpPr>
        <dsp:cNvPr id="0" name=""/>
        <dsp:cNvSpPr/>
      </dsp:nvSpPr>
      <dsp:spPr>
        <a:xfrm>
          <a:off x="0" y="2096"/>
          <a:ext cx="12067783" cy="1062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1781-DA5E-47AC-A3B9-D42F44C61BBB}">
      <dsp:nvSpPr>
        <dsp:cNvPr id="0" name=""/>
        <dsp:cNvSpPr/>
      </dsp:nvSpPr>
      <dsp:spPr>
        <a:xfrm>
          <a:off x="321412" y="241163"/>
          <a:ext cx="584386" cy="584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8FDFF-F497-46FD-8318-3D99AB9FAA93}">
      <dsp:nvSpPr>
        <dsp:cNvPr id="0" name=""/>
        <dsp:cNvSpPr/>
      </dsp:nvSpPr>
      <dsp:spPr>
        <a:xfrm>
          <a:off x="1227210" y="2096"/>
          <a:ext cx="10840573" cy="106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0" tIns="112450" rIns="112450" bIns="1124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It aims to bridge the gap between HPC and HTC.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7210" y="2096"/>
        <a:ext cx="10840573" cy="1062520"/>
      </dsp:txXfrm>
    </dsp:sp>
    <dsp:sp modelId="{E1BB96B1-BF97-4E20-8A3F-EEC9A9D4BE23}">
      <dsp:nvSpPr>
        <dsp:cNvPr id="0" name=""/>
        <dsp:cNvSpPr/>
      </dsp:nvSpPr>
      <dsp:spPr>
        <a:xfrm>
          <a:off x="0" y="1330246"/>
          <a:ext cx="12067783" cy="1062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8C990-72B1-4DEF-838D-D2C00E909209}">
      <dsp:nvSpPr>
        <dsp:cNvPr id="0" name=""/>
        <dsp:cNvSpPr/>
      </dsp:nvSpPr>
      <dsp:spPr>
        <a:xfrm>
          <a:off x="321412" y="1569313"/>
          <a:ext cx="584386" cy="584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865EF-B309-4165-9E46-C522CE09F4BD}">
      <dsp:nvSpPr>
        <dsp:cNvPr id="0" name=""/>
        <dsp:cNvSpPr/>
      </dsp:nvSpPr>
      <dsp:spPr>
        <a:xfrm>
          <a:off x="1227210" y="1330246"/>
          <a:ext cx="10840573" cy="106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0" tIns="112450" rIns="112450" bIns="1124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MTC is similar to HTC, </a:t>
          </a: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but it concentrates on the use of many computing resources over a short period of time to accomplish many computational tasks.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7210" y="1330246"/>
        <a:ext cx="10840573" cy="1062520"/>
      </dsp:txXfrm>
    </dsp:sp>
    <dsp:sp modelId="{FBFFC446-E48B-4462-BC35-D801D29F4240}">
      <dsp:nvSpPr>
        <dsp:cNvPr id="0" name=""/>
        <dsp:cNvSpPr/>
      </dsp:nvSpPr>
      <dsp:spPr>
        <a:xfrm>
          <a:off x="0" y="2658397"/>
          <a:ext cx="12067783" cy="1062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AC717-BC6A-4A15-837A-ECDBB635A785}">
      <dsp:nvSpPr>
        <dsp:cNvPr id="0" name=""/>
        <dsp:cNvSpPr/>
      </dsp:nvSpPr>
      <dsp:spPr>
        <a:xfrm>
          <a:off x="321412" y="2897464"/>
          <a:ext cx="584386" cy="584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312F1-FCF2-413F-ADDD-D1FF597576E3}">
      <dsp:nvSpPr>
        <dsp:cNvPr id="0" name=""/>
        <dsp:cNvSpPr/>
      </dsp:nvSpPr>
      <dsp:spPr>
        <a:xfrm>
          <a:off x="1227210" y="2658397"/>
          <a:ext cx="10840573" cy="106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0" tIns="112450" rIns="112450" bIns="1124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The general profile of MTC applications </a:t>
          </a:r>
          <a:r>
            <a:rPr lang="en-IN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includes loosely coupled applications (distributed memory)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7210" y="2658397"/>
        <a:ext cx="10840573" cy="1062520"/>
      </dsp:txXfrm>
    </dsp:sp>
    <dsp:sp modelId="{7CC47990-151F-4A5C-BC41-44E106A2850C}">
      <dsp:nvSpPr>
        <dsp:cNvPr id="0" name=""/>
        <dsp:cNvSpPr/>
      </dsp:nvSpPr>
      <dsp:spPr>
        <a:xfrm>
          <a:off x="0" y="3986547"/>
          <a:ext cx="12067783" cy="10625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4CD5C-29A7-4B1B-AA3B-833A7D54AAEA}">
      <dsp:nvSpPr>
        <dsp:cNvPr id="0" name=""/>
        <dsp:cNvSpPr/>
      </dsp:nvSpPr>
      <dsp:spPr>
        <a:xfrm>
          <a:off x="321412" y="4225614"/>
          <a:ext cx="584386" cy="584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488A0-ED91-44F2-86FF-C62FC5E332A4}">
      <dsp:nvSpPr>
        <dsp:cNvPr id="0" name=""/>
        <dsp:cNvSpPr/>
      </dsp:nvSpPr>
      <dsp:spPr>
        <a:xfrm>
          <a:off x="1227210" y="3986547"/>
          <a:ext cx="10840573" cy="106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0" tIns="112450" rIns="112450" bIns="11245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uses the facilities: Supercomputers, large clusters and emerging cloud infrastructures.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7210" y="3986547"/>
        <a:ext cx="10840573" cy="1062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BF487-1238-4181-9F0C-5FDA50F4C14B}">
      <dsp:nvSpPr>
        <dsp:cNvPr id="0" name=""/>
        <dsp:cNvSpPr/>
      </dsp:nvSpPr>
      <dsp:spPr>
        <a:xfrm>
          <a:off x="0" y="2795"/>
          <a:ext cx="10515600" cy="12734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217D66-CB58-4158-AD7F-F5C475A8F426}">
      <dsp:nvSpPr>
        <dsp:cNvPr id="0" name=""/>
        <dsp:cNvSpPr/>
      </dsp:nvSpPr>
      <dsp:spPr>
        <a:xfrm>
          <a:off x="385211" y="289316"/>
          <a:ext cx="701068" cy="700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68B6B0-C91B-480D-8DAB-B1ADA4D04CBA}">
      <dsp:nvSpPr>
        <dsp:cNvPr id="0" name=""/>
        <dsp:cNvSpPr/>
      </dsp:nvSpPr>
      <dsp:spPr>
        <a:xfrm>
          <a:off x="1471491" y="2795"/>
          <a:ext cx="8868401" cy="127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3" tIns="134903" rIns="134903" bIns="13490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exist several models that are based on the 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concept of task 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the 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fundamental unit for composing distributed applications.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71491" y="2795"/>
        <a:ext cx="8868401" cy="1274670"/>
      </dsp:txXfrm>
    </dsp:sp>
    <dsp:sp modelId="{039D8AAE-D189-4364-9FC5-E2E03279F5C1}">
      <dsp:nvSpPr>
        <dsp:cNvPr id="0" name=""/>
        <dsp:cNvSpPr/>
      </dsp:nvSpPr>
      <dsp:spPr>
        <a:xfrm>
          <a:off x="0" y="1538936"/>
          <a:ext cx="10515600" cy="127342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B554D4-2617-415E-A059-3868FF3F7D3A}">
      <dsp:nvSpPr>
        <dsp:cNvPr id="0" name=""/>
        <dsp:cNvSpPr/>
      </dsp:nvSpPr>
      <dsp:spPr>
        <a:xfrm>
          <a:off x="385211" y="1825457"/>
          <a:ext cx="701068" cy="700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1ADB77-9FEC-4A75-8405-52772DBC0118}">
      <dsp:nvSpPr>
        <dsp:cNvPr id="0" name=""/>
        <dsp:cNvSpPr/>
      </dsp:nvSpPr>
      <dsp:spPr>
        <a:xfrm>
          <a:off x="1471491" y="1538936"/>
          <a:ext cx="8868401" cy="127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3" tIns="134903" rIns="134903" bIns="13490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makes them different is the way in which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tasks are generated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the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relations they have with each other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presence of dependencies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or other conditions.</a:t>
          </a:r>
        </a:p>
      </dsp:txBody>
      <dsp:txXfrm>
        <a:off x="1471491" y="1538936"/>
        <a:ext cx="8868401" cy="1274670"/>
      </dsp:txXfrm>
    </dsp:sp>
    <dsp:sp modelId="{B66B02C9-134D-46C2-B026-4AE352B1C70C}">
      <dsp:nvSpPr>
        <dsp:cNvPr id="0" name=""/>
        <dsp:cNvSpPr/>
      </dsp:nvSpPr>
      <dsp:spPr>
        <a:xfrm>
          <a:off x="0" y="3075078"/>
          <a:ext cx="10515600" cy="127342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064A43-0211-4479-B1CE-FC73717DE750}">
      <dsp:nvSpPr>
        <dsp:cNvPr id="0" name=""/>
        <dsp:cNvSpPr/>
      </dsp:nvSpPr>
      <dsp:spPr>
        <a:xfrm>
          <a:off x="385211" y="3361598"/>
          <a:ext cx="701068" cy="700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E6F87D-A105-4BE4-BFDD-80F297B4C26E}">
      <dsp:nvSpPr>
        <dsp:cNvPr id="0" name=""/>
        <dsp:cNvSpPr/>
      </dsp:nvSpPr>
      <dsp:spPr>
        <a:xfrm>
          <a:off x="1471491" y="3075078"/>
          <a:ext cx="4732020" cy="127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3" tIns="134903" rIns="134903" bIns="13490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The most common and popular models based on the concept of task.</a:t>
          </a:r>
        </a:p>
      </dsp:txBody>
      <dsp:txXfrm>
        <a:off x="1471491" y="3075078"/>
        <a:ext cx="4732020" cy="1274670"/>
      </dsp:txXfrm>
    </dsp:sp>
    <dsp:sp modelId="{FD88A076-D5B6-4E7D-BACB-D753D6612F06}">
      <dsp:nvSpPr>
        <dsp:cNvPr id="0" name=""/>
        <dsp:cNvSpPr/>
      </dsp:nvSpPr>
      <dsp:spPr>
        <a:xfrm>
          <a:off x="6203511" y="3075078"/>
          <a:ext cx="4136381" cy="127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903" tIns="134903" rIns="134903" bIns="1349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Embarrassingly Parallel Applications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Parameter Sweep Applications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MPI Applications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Workflow Applications</a:t>
          </a:r>
        </a:p>
      </dsp:txBody>
      <dsp:txXfrm>
        <a:off x="6203511" y="3075078"/>
        <a:ext cx="4136381" cy="12746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9E746-6A71-42D8-8C07-276A141883D7}">
      <dsp:nvSpPr>
        <dsp:cNvPr id="0" name=""/>
        <dsp:cNvSpPr/>
      </dsp:nvSpPr>
      <dsp:spPr>
        <a:xfrm>
          <a:off x="0" y="367075"/>
          <a:ext cx="105156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5D7D9-377C-4AD5-8713-74ACFBA36957}">
      <dsp:nvSpPr>
        <dsp:cNvPr id="0" name=""/>
        <dsp:cNvSpPr/>
      </dsp:nvSpPr>
      <dsp:spPr>
        <a:xfrm>
          <a:off x="525780" y="27595"/>
          <a:ext cx="7360920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of task-based applications involves several components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60739"/>
        <a:ext cx="7294632" cy="612672"/>
      </dsp:txXfrm>
    </dsp:sp>
    <dsp:sp modelId="{55B72518-68FC-4937-9E56-D9B1E8F0A7FD}">
      <dsp:nvSpPr>
        <dsp:cNvPr id="0" name=""/>
        <dsp:cNvSpPr/>
      </dsp:nvSpPr>
      <dsp:spPr>
        <a:xfrm>
          <a:off x="0" y="1410355"/>
          <a:ext cx="10515600" cy="2390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Defining </a:t>
          </a: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classes implementing the </a:t>
          </a:r>
          <a:r>
            <a:rPr lang="en-IN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ITask</a:t>
          </a: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interface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Creating a properly configured </a:t>
          </a:r>
          <a:r>
            <a:rPr lang="en-IN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AnekaApplication</a:t>
          </a: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instance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Creating ITask instances and </a:t>
          </a:r>
          <a:r>
            <a:rPr lang="en-IN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wrapping them </a:t>
          </a:r>
          <a:r>
            <a:rPr lang="en-IN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into AnekaTask instances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Executing</a:t>
          </a: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 application and waiting for its completion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410355"/>
        <a:ext cx="10515600" cy="2390849"/>
      </dsp:txXfrm>
    </dsp:sp>
    <dsp:sp modelId="{7F8A16ED-0549-428E-B3F8-61EBF191F43C}">
      <dsp:nvSpPr>
        <dsp:cNvPr id="0" name=""/>
        <dsp:cNvSpPr/>
      </dsp:nvSpPr>
      <dsp:spPr>
        <a:xfrm>
          <a:off x="525780" y="1070875"/>
          <a:ext cx="7360920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development of such applications is limited to the following operations: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924" y="1104019"/>
        <a:ext cx="7294632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CDEFF-F4FC-436D-AAA1-45E84B248315}">
      <dsp:nvSpPr>
        <dsp:cNvPr id="0" name=""/>
        <dsp:cNvSpPr/>
      </dsp:nvSpPr>
      <dsp:spPr>
        <a:xfrm>
          <a:off x="0" y="290119"/>
          <a:ext cx="666683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8F815-43A0-47B2-B892-4AAC64D7C653}">
      <dsp:nvSpPr>
        <dsp:cNvPr id="0" name=""/>
        <dsp:cNvSpPr/>
      </dsp:nvSpPr>
      <dsp:spPr>
        <a:xfrm>
          <a:off x="333341" y="83479"/>
          <a:ext cx="4666783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ITask and AnekaTask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516" y="103654"/>
        <a:ext cx="4626433" cy="372930"/>
      </dsp:txXfrm>
    </dsp:sp>
    <dsp:sp modelId="{34517663-5985-4BF5-B6F0-52417A30CD3D}">
      <dsp:nvSpPr>
        <dsp:cNvPr id="0" name=""/>
        <dsp:cNvSpPr/>
      </dsp:nvSpPr>
      <dsp:spPr>
        <a:xfrm>
          <a:off x="0" y="925159"/>
          <a:ext cx="666683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Static and dynamic task submission 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state and task state monitoring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Event-based notification of task completion or failure.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25159"/>
        <a:ext cx="6666833" cy="1587600"/>
      </dsp:txXfrm>
    </dsp:sp>
    <dsp:sp modelId="{34ED74D5-86F8-4BC1-B04A-2C6617AE9927}">
      <dsp:nvSpPr>
        <dsp:cNvPr id="0" name=""/>
        <dsp:cNvSpPr/>
      </dsp:nvSpPr>
      <dsp:spPr>
        <a:xfrm>
          <a:off x="333341" y="718519"/>
          <a:ext cx="4666783" cy="4132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Controlling task execution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516" y="738694"/>
        <a:ext cx="4626433" cy="372930"/>
      </dsp:txXfrm>
    </dsp:sp>
    <dsp:sp modelId="{33928650-8C74-4456-88A9-786FF4C0DE54}">
      <dsp:nvSpPr>
        <dsp:cNvPr id="0" name=""/>
        <dsp:cNvSpPr/>
      </dsp:nvSpPr>
      <dsp:spPr>
        <a:xfrm>
          <a:off x="0" y="2795000"/>
          <a:ext cx="666683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8588A-596C-413A-8843-60656B872AAC}">
      <dsp:nvSpPr>
        <dsp:cNvPr id="0" name=""/>
        <dsp:cNvSpPr/>
      </dsp:nvSpPr>
      <dsp:spPr>
        <a:xfrm>
          <a:off x="333341" y="2588359"/>
          <a:ext cx="4666783" cy="4132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File Management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516" y="2608534"/>
        <a:ext cx="4626433" cy="372930"/>
      </dsp:txXfrm>
    </dsp:sp>
    <dsp:sp modelId="{6C843744-C42E-44D6-87CF-26AD4052068D}">
      <dsp:nvSpPr>
        <dsp:cNvPr id="0" name=""/>
        <dsp:cNvSpPr/>
      </dsp:nvSpPr>
      <dsp:spPr>
        <a:xfrm>
          <a:off x="0" y="3430040"/>
          <a:ext cx="6666833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File copy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Legacy application Execution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Substitute operation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File deletion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Timed delay &amp; Task composition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30040"/>
        <a:ext cx="6666833" cy="1940400"/>
      </dsp:txXfrm>
    </dsp:sp>
    <dsp:sp modelId="{CA13262D-DE52-4A12-A38D-052E9BE8CCF7}">
      <dsp:nvSpPr>
        <dsp:cNvPr id="0" name=""/>
        <dsp:cNvSpPr/>
      </dsp:nvSpPr>
      <dsp:spPr>
        <a:xfrm>
          <a:off x="333341" y="3223399"/>
          <a:ext cx="4666783" cy="413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Task libraries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3516" y="3243574"/>
        <a:ext cx="462643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7C89-92EC-4830-9CD6-FBF636B1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F4B2-3A33-41A3-BCC0-8A8569EEE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DC4D-A548-41BC-A3DF-800A8AC8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64CA-5E15-4388-804E-05DC920C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AE64-8A4E-4C3A-BAED-4CFEFE5D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93C1-70CD-4610-9AC2-0A8753C6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539BA-671A-4AB8-91CC-3B818DC2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08CB-9F38-47C1-81E3-AF90CDB5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558B-86EB-484B-9031-43E25FFB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74B4-C4DF-4E19-BA2F-8BBF188C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3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B4A73-9C86-4E32-847A-D3FCCCBCA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90FB2-61D3-4DF2-93F4-9CDC83286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C19A-B77A-4844-A95F-ECB16AC3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CC18-7C4D-4169-A6C3-FB7EC76F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ABC9-39B6-4274-AF4F-4D672FD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27C3-5D1B-483B-A495-DED6A4F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E532-DBE2-4F01-9834-5501C33E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4CC4B-6CC6-439A-828E-34EDC9F8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E748-5571-48C0-B789-83A720A3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E66E-DC7C-4790-9B60-418F3655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3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B4E8-EC32-4478-8EDD-6EA435C1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B3CE-8C10-4D9F-9A4A-BA3C7BEA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40A2-869A-4973-A9A5-BA50F7F1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92E1-D965-4EE4-8F9B-725036E1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0E4A-4905-493B-82E4-312643E3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2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CDA4-2C10-4E78-8350-7299B5E8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A469-4560-4F71-87D0-ADDF4D8E4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9D72D-AABA-4CA5-86B4-D1985162F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30F60-B3B5-4D4C-A111-D36FA803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0842-719A-483F-B67D-0E875910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D9AE2-662D-4D0A-BC7D-CAB2705D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57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3595-DABD-403C-8029-5603E688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CABD2-4564-4DB3-BD44-5479E341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9AA2E-B3CF-4B63-823D-66B76F88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11F91-58F6-4B28-ABA5-25D27F1CC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13EDE-B33E-4BFD-B9D6-37EDD6754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4E00A-D8CE-4B29-8069-A99F7122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6CFAD-BF85-46C3-B53B-19ADF07B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10A53-29AC-4F69-851C-48ECF9F8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DD0A-E6A4-49EB-AD0A-15BF57F8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A2AC3-184E-4372-A57C-2FEFCEB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2B5AA-E67A-437B-A946-16F33836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2C950-0F79-4DB0-AEA9-F80628BA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7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FB240-7914-4E9D-B886-1B9A7321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7FB97-FA39-41A8-9654-A547FA25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BA22-A409-4231-A6AF-F101D5FE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9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AC50-FAB1-4973-B20B-EA1F9849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3C11-A79B-4ABF-B8B0-3CF2CEEE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2DF8C-842C-43F8-9DCC-971F837E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47331-71E9-4534-8E0C-0EA60C2F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47E4F-511C-4420-9C8C-701459EB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7C38-3B89-4FF7-8741-7C859264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1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B44F-5103-4BBA-946F-1B304969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F595D-3FA7-4F2E-A6D8-8BB42048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2BB0-46E1-49F4-A244-6FF4B881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9735F-6165-47DA-91B1-1C56893F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940F-D9C2-4B54-9672-B4156841880A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CADD-D43E-4CE4-826A-926828C3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A818-2712-4DE9-963C-15DCF779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B527-CCF0-4441-A99B-AC68C1230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1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B53AD-5CC1-41F2-94D6-8493207E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BA364-29A6-4FCA-AA45-B9B1194F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95AA-5220-48DB-BADB-AC595BBCD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400940F-D9C2-4B54-9672-B4156841880A}" type="datetimeFigureOut">
              <a:rPr lang="en-IN" smtClean="0"/>
              <a:pPr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0A2-DBA4-4BCE-9335-BA6650327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1405-D24F-465B-9AFC-B698FA79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433B527-CCF0-4441-A99B-AC68C1230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3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us.org/" TargetMode="External"/><Relationship Id="rId2" Type="http://schemas.openxmlformats.org/officeDocument/2006/relationships/hyperlink" Target="https://research.cs.wisc.edu/htcondor/descrip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idbus.cs.mu.oz.au/papers/cto-gridscheduling.pdf" TargetMode="External"/><Relationship Id="rId5" Type="http://schemas.openxmlformats.org/officeDocument/2006/relationships/hyperlink" Target="https://boinc.berkeley.edu/" TargetMode="External"/><Relationship Id="rId4" Type="http://schemas.openxmlformats.org/officeDocument/2006/relationships/hyperlink" Target="http://star.mit.edu/cluster/docs/0.93.3/guides/sge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8A832-2AC4-4D43-9B0B-959FDD9A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IN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High- Throughput </a:t>
            </a:r>
            <a:br>
              <a:rPr lang="en-IN" sz="7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41426-260D-407E-8165-026F3EBC9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TASK COMPUTING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4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B2A2B-99D6-418F-808C-8107D9BA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 dirty="0"/>
              <a:t>Computing Categories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AF8EF-8A91-41E2-86EB-C9F6C679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nature of the problem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different categories of task computing are proposed: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Computing (HPC),</a:t>
            </a:r>
          </a:p>
          <a:p>
            <a:pPr lvl="1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High-Throughput Computing (HTC), and </a:t>
            </a:r>
          </a:p>
          <a:p>
            <a:pPr lvl="1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Many-Task Computing (MTC).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0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A2FB6-D78E-460E-819B-47278DF4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High-Performance Computing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AD83-0896-47DF-B20E-C2F6E7A7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16" y="1929384"/>
            <a:ext cx="10428383" cy="4662448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problems that need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computing power for a short period of time.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Historically,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supercomputers and clusters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specifically designed to support HPC applications that are developed to solve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“Grand Challenge” problems in science and engineering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profile of HPC applications is constituted by a large collection of compute-intensive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that need to be processed in a short period of time.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metrics to evaluate HPC systems are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floating-point operations per second (FLOPS),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tera-FLOPS or even peta-FLOPS.</a:t>
            </a:r>
          </a:p>
        </p:txBody>
      </p:sp>
    </p:spTree>
    <p:extLst>
      <p:ext uri="{BB962C8B-B14F-4D97-AF65-F5344CB8AC3E}">
        <p14:creationId xmlns:p14="http://schemas.microsoft.com/office/powerpoint/2010/main" val="2116964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ED264-B297-4C22-9527-CF0B7DF1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High-Throughput Computing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6853DD2-2BD2-DB88-CCCC-CA9341021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07139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61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71C3-D686-4EA7-B9B2-0B59B73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08"/>
            <a:ext cx="10515600" cy="1325563"/>
          </a:xfrm>
        </p:spPr>
        <p:txBody>
          <a:bodyPr/>
          <a:lstStyle/>
          <a:p>
            <a:r>
              <a:rPr lang="en-IN" b="1"/>
              <a:t>Many-Task Computing</a:t>
            </a:r>
            <a:endParaRPr lang="en-IN" b="1" dirty="0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C6EE76F0-9C03-7B9D-3D25-1CF302CF0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11869"/>
              </p:ext>
            </p:extLst>
          </p:nvPr>
        </p:nvGraphicFramePr>
        <p:xfrm>
          <a:off x="0" y="1629928"/>
          <a:ext cx="12067784" cy="5051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63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FC618-440D-4752-8ADD-15B599B3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IN" sz="4200" b="1">
                <a:solidFill>
                  <a:srgbClr val="FFFFFF"/>
                </a:solidFill>
              </a:rPr>
              <a:t>Frameworks for Task Computing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D6BC-31BB-4A5F-952B-E8C7B556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software systems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support the task-computing framework are:</a:t>
            </a:r>
          </a:p>
          <a:p>
            <a:pPr lvl="1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Condor </a:t>
            </a:r>
          </a:p>
          <a:p>
            <a:pPr lvl="1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Globus Toolkit </a:t>
            </a:r>
          </a:p>
          <a:p>
            <a:pPr lvl="1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Grid Engine (SGE) </a:t>
            </a:r>
          </a:p>
          <a:p>
            <a:pPr lvl="1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BOINC </a:t>
            </a:r>
          </a:p>
          <a:p>
            <a:pPr lvl="1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Nimrod/G</a:t>
            </a:r>
          </a:p>
          <a:p>
            <a:pPr lvl="1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Aneka.</a:t>
            </a:r>
          </a:p>
        </p:txBody>
      </p:sp>
    </p:spTree>
    <p:extLst>
      <p:ext uri="{BB962C8B-B14F-4D97-AF65-F5344CB8AC3E}">
        <p14:creationId xmlns:p14="http://schemas.microsoft.com/office/powerpoint/2010/main" val="186455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CD58-5DB6-4E4F-9A1F-F5FC8A6F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569842"/>
            <a:ext cx="11675166" cy="6288157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reference architecture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consist of two main components: </a:t>
            </a:r>
          </a:p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scheduling node (one or more) and </a:t>
            </a:r>
          </a:p>
          <a:p>
            <a:pPr lvl="1"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nodes.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the components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 may vary.</a:t>
            </a:r>
          </a:p>
          <a:p>
            <a:pPr lvl="1"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multiple scheduling nodes can be organized in hierarchical structures. 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configuration is quite common in case of 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for computing Grids.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of these sites may have their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scheduling engine,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if the system contributes to the Grid but also serves local users.</a:t>
            </a:r>
          </a:p>
        </p:txBody>
      </p:sp>
    </p:spTree>
    <p:extLst>
      <p:ext uri="{BB962C8B-B14F-4D97-AF65-F5344CB8AC3E}">
        <p14:creationId xmlns:p14="http://schemas.microsoft.com/office/powerpoint/2010/main" val="150180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3A03-16BD-49AC-BA4A-E2861E2E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17" y="0"/>
            <a:ext cx="11738344" cy="1074001"/>
          </a:xfrm>
        </p:spPr>
        <p:txBody>
          <a:bodyPr>
            <a:normAutofit/>
          </a:bodyPr>
          <a:lstStyle/>
          <a:p>
            <a:r>
              <a:rPr lang="en-IN" sz="4400" b="1" dirty="0"/>
              <a:t>Assignment-1: Case Study 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1186-7040-4C3D-BC88-BAA74DBD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8170"/>
            <a:ext cx="11953461" cy="500166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600" i="1" dirty="0"/>
              <a:t>Condor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600" b="1" i="1" dirty="0">
                <a:hlinkClick r:id="rId2"/>
              </a:rPr>
              <a:t>https://research.cs.wisc.edu/htcondor/description.html</a:t>
            </a:r>
            <a:endParaRPr lang="en-US" sz="2600" b="1" i="1" dirty="0"/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600" i="1" dirty="0"/>
              <a:t>Globus Toolkit-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600" b="1" i="1" dirty="0">
                <a:hlinkClick r:id="rId3"/>
              </a:rPr>
              <a:t>https://www.globus.org/</a:t>
            </a:r>
            <a:endParaRPr lang="en-US" sz="2600" b="1" i="1" dirty="0"/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600" i="1" dirty="0"/>
              <a:t>Sun Grid Engine (SGE)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600" b="1" i="1" dirty="0">
                <a:hlinkClick r:id="rId4"/>
              </a:rPr>
              <a:t>http://star.mit.edu/cluster/docs/0.93.3/guides/sge.html</a:t>
            </a:r>
            <a:endParaRPr lang="en-US" sz="2600" b="1" i="1" dirty="0"/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600" i="1" dirty="0"/>
              <a:t>BOINC-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600" b="1" i="1" dirty="0">
                <a:hlinkClick r:id="rId5"/>
              </a:rPr>
              <a:t>https://boinc.berkeley.edu/</a:t>
            </a:r>
            <a:endParaRPr lang="en-US" sz="2600" b="1" i="1" dirty="0"/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600" i="1" dirty="0"/>
              <a:t>Nimrod/G-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600" b="1" i="1" dirty="0">
                <a:hlinkClick r:id="rId6"/>
              </a:rPr>
              <a:t>http://gridbus.cs.mu.oz.au/papers/cto-gridscheduling.pdf</a:t>
            </a:r>
            <a:endParaRPr lang="en-US" sz="2600" b="1" i="1" dirty="0"/>
          </a:p>
          <a:p>
            <a:pPr marL="971550" lvl="1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600" i="1" dirty="0"/>
              <a:t>Aneka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183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738E-BE0C-4623-AFD2-9FA3741B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to include in Case Study?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99D8-7830-4B65-B7EE-6059B77E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16" y="1956467"/>
            <a:ext cx="10104167" cy="446198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/>
              <a:t>Objective of that framework</a:t>
            </a:r>
          </a:p>
          <a:p>
            <a:r>
              <a:rPr lang="en-US" sz="3600" dirty="0"/>
              <a:t>How do they work?</a:t>
            </a:r>
          </a:p>
          <a:p>
            <a:r>
              <a:rPr lang="en-US" sz="3600" dirty="0"/>
              <a:t>Identified differences between frameworks if any. </a:t>
            </a:r>
          </a:p>
          <a:p>
            <a:r>
              <a:rPr lang="en-US" sz="3600" u="sng" dirty="0"/>
              <a:t>Conclusion: Which one is the best framework to use for ?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 ( Refer textbook and above links)</a:t>
            </a:r>
            <a:endParaRPr lang="en-IN" dirty="0"/>
          </a:p>
          <a:p>
            <a:endParaRPr lang="en-US" dirty="0"/>
          </a:p>
          <a:p>
            <a:endParaRPr lang="en-US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52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490B3-0F3C-4B5C-9760-B722A961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Task-based application models</a:t>
            </a:r>
            <a:endParaRPr lang="en-IN" sz="5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DA24A7-63F7-DED2-3ADF-468C3E3CB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17450"/>
              </p:ext>
            </p:extLst>
          </p:nvPr>
        </p:nvGraphicFramePr>
        <p:xfrm>
          <a:off x="915318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44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DD8F2-D27C-4F1D-A1A2-CE34C180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3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Embarrassingly parallel applications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6824-B228-46D3-9616-4DEF6EC2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319088"/>
            <a:ext cx="7754652" cy="6538912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These applications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a collection of tasks that are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each other and that can be executed in any order.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communication between each other.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majority of frameworks like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Globus Toolkit, BOINC, and Aneka.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applications is simplified and mostly concerned with 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mapping of tasks to available resources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 and video rendering, evolutionary optimization, and model forecasting.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applications constitute a considerable source of embarrassingly parallel applications, even though they mostly fall into the more specific category of parameter sweep applications.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9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3CF86F-3588-3529-E1A5-08730D49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t="10222" b="131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04ED2-A71A-47FE-AA76-BF10291C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9D5011-6FA6-0D14-CB64-244D7BAB6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296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873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CE19-9724-42FC-87A1-58717504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2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Sweep Applications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EAE0-45A3-420F-A7C0-4D4D34E1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057" y="319088"/>
            <a:ext cx="7581419" cy="6219824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sweep applications are a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class of embarrassingly parallel applications.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sweep applications are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by a template task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parameters.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task </a:t>
            </a:r>
            <a:r>
              <a:rPr lang="en-I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that will be performed on the remote node for the execution of tasks.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set </a:t>
            </a:r>
            <a:r>
              <a:rPr lang="en-I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combination of variables whose assignments specialize the template task into a specific instance.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 framework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provides support for embarrassingly parallel applications can also support the execution of parameter sweep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56923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6804-6F65-4391-A0F5-E26FAD7E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7078"/>
            <a:ext cx="11978640" cy="6152322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that will be executed are generated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iterating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the possible and admissible combinations of parameters.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Nimrod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 , Aneka provides-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Frameworks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computing domain- Evolutionary optimization algorithms, weather-forecasting models, computational fluid dynamics applications, Monte Carlo methods, and many others.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task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general a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operations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concerning the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legacy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parameters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of file system operations for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data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task is often expressed as single file that composes together the commands provided: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a program on the remote node. 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Copies a file to/from the remote node. 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Substitutes the parameter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their placeholders inside a file. 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Deletes a file</a:t>
            </a:r>
          </a:p>
        </p:txBody>
      </p:sp>
    </p:spTree>
    <p:extLst>
      <p:ext uri="{BB962C8B-B14F-4D97-AF65-F5344CB8AC3E}">
        <p14:creationId xmlns:p14="http://schemas.microsoft.com/office/powerpoint/2010/main" val="372707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8143-A265-45DC-B888-6B42E0F0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9844"/>
            <a:ext cx="12192000" cy="6288156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file has two sections: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Header-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 of the parameter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 section-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commands with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Nimrod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 Commands.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Parameter Sweep file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task.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is an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several sections, the most important of which are </a:t>
            </a: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files, parameters, and task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</a:t>
            </a: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parameters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defined: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value and a range parameter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contains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that are required to execute the task;</a:t>
            </a:r>
          </a:p>
          <a:p>
            <a:r>
              <a:rPr lang="en-I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I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characterize the template task.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279F2-A857-4A29-BF39-29C76D8D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200" b="1">
                <a:solidFill>
                  <a:srgbClr val="FFFFFF"/>
                </a:solidFill>
              </a:rPr>
              <a:t>MPI applications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5D99-5E9F-4152-BB8E-3180A1AA3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1" y="319088"/>
            <a:ext cx="7466563" cy="6035413"/>
          </a:xfrm>
        </p:spPr>
        <p:txBody>
          <a:bodyPr anchor="ctr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Interface (MPI) is a specification for developing parallel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that communicate by exchanging messages.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introduces 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of communication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involves MPI tasks that need to run at 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with a set of routines that: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distributed environment where MPI programs are executed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facilities 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communication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facilities 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communication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support 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definition and memory allocation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basic support 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with blocking calls</a:t>
            </a:r>
          </a:p>
        </p:txBody>
      </p:sp>
    </p:spTree>
    <p:extLst>
      <p:ext uri="{BB962C8B-B14F-4D97-AF65-F5344CB8AC3E}">
        <p14:creationId xmlns:p14="http://schemas.microsoft.com/office/powerpoint/2010/main" val="4814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2D2C-B5E8-41A3-B323-6F6E82BD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95130"/>
            <a:ext cx="11807686" cy="483704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application in MPI is composed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MPI processes that are executed in parallel in a distributed infrastructure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supports MPI (most likely a cluster or nodes leased from clouds).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applications that share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MPI runtime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by default as part of a global group called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MPI_COMM_WORLD.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MPI process is assigned a rank within the group to which it belongs.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 is a unique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that allows processes to communicate with each other within a group.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possible by means of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communicator component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for each group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40ADC10-1632-4F8B-9F2D-6A2D0167A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-1"/>
            <a:ext cx="10012680" cy="6793613"/>
          </a:xfrm>
        </p:spPr>
      </p:pic>
    </p:spTree>
    <p:extLst>
      <p:ext uri="{BB962C8B-B14F-4D97-AF65-F5344CB8AC3E}">
        <p14:creationId xmlns:p14="http://schemas.microsoft.com/office/powerpoint/2010/main" val="2849578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6FEB-2487-4F50-A3F4-3BCEA3BD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0390"/>
            <a:ext cx="12083970" cy="61218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MPI application it is necessary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MPI process that will be executed in parallel.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model used in MPI is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master-worker 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whereby one MPI process (usually the one with rank 0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coordinates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others that perform the same task.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there are several MPI implementations that can be leveraged to develop distributed applications.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MPI software environments (www.mcs.anl.gov/mpi/) is developed by the Argonne National Laboratory in the United States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has gained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deal of success as a parallel and distributed programming 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CPU-intensive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computations such as linear systems solvers, matrix computations, finite element computations, linear algebra, and numerical simulations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2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0E9DD-D1A9-428D-9243-77D6341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3800" b="1">
                <a:solidFill>
                  <a:srgbClr val="FFFFFF"/>
                </a:solidFill>
              </a:rPr>
              <a:t>Workflow applications with task dependencies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FFBC-38D5-4C05-BF51-D8C5177C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356" y="416689"/>
            <a:ext cx="7430947" cy="5995685"/>
          </a:xfrm>
        </p:spPr>
        <p:txBody>
          <a:bodyPr anchor="ctr"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applications are characterized by a collection of tasks that exhibit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them.- 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dependencies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Workflow?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workflow is the </a:t>
            </a:r>
            <a:r>
              <a:rPr lang="en-I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a </a:t>
            </a:r>
            <a:r>
              <a:rPr lang="en-I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</a:t>
            </a:r>
            <a:r>
              <a:rPr lang="en-I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whole or part, during which documents, information, or tasks are passed from one participant (a resource; human or machine) to another for action, according to a set of procedural rules.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execution of tasks that have dependencies- Idea-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Workflow.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scientific workflow generally involves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management, analysis, simulation, and middleware supporting the execution of the workflow.</a:t>
            </a:r>
          </a:p>
        </p:txBody>
      </p:sp>
    </p:spTree>
    <p:extLst>
      <p:ext uri="{BB962C8B-B14F-4D97-AF65-F5344CB8AC3E}">
        <p14:creationId xmlns:p14="http://schemas.microsoft.com/office/powerpoint/2010/main" val="3803504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D70F8-AA47-4321-9C64-F0178E9C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12" y="662111"/>
            <a:ext cx="11950976" cy="5533777"/>
          </a:xfrm>
        </p:spPr>
        <p:txBody>
          <a:bodyPr>
            <a:normAutofit lnSpcReduction="10000"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scientific workflow is generally expressed by a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(DAG), which defines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dependencies among tasks or operations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DAG represent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executed in a workflow application;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connecting the nodes identify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among tasks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data paths that connect the tasks.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dependency that is realized through a DAG is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dependency,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that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files of a task (or some of them) constitute the input files of another task.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dependency is represented as an arc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originating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node that identifies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task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terminating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node that identifies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task.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8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124E9-B547-4E0F-87AA-5F48CB29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FF"/>
                </a:solidFill>
              </a:rPr>
              <a:t>Sample Montage workflow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C19073-3933-4390-BAC6-8C1EAB2B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97" y="3517101"/>
            <a:ext cx="4183379" cy="3159970"/>
          </a:xfrm>
        </p:spPr>
        <p:txBody>
          <a:bodyPr>
            <a:normAutofit fontScale="92500"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toolkit for assembling images into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mosaics; 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specially designed to support astronomers in composing the images taken from different telescopes or points of view into a coherent image</a:t>
            </a:r>
          </a:p>
          <a:p>
            <a:endParaRPr lang="en-US" sz="16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D5A69-6A18-46B8-A92A-F9DC52E5C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73" y="180929"/>
            <a:ext cx="7727730" cy="60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2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DCF8613-54B2-246E-6EEA-8E97626AB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479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780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2A105-C850-4394-BBD2-888A5A8B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200" b="1">
                <a:solidFill>
                  <a:srgbClr val="FFFFFF"/>
                </a:solidFill>
              </a:rPr>
              <a:t>Workflow technologies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A1A8-B329-4926-873A-EEEB8138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231494"/>
            <a:ext cx="7824100" cy="6481822"/>
          </a:xfrm>
        </p:spPr>
        <p:txBody>
          <a:bodyPr anchor="ctr"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Business-oriented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workflows are defined as compositions of services, and there are specific languages and standards for the definition of workflows, such as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Execution Language (BPEL).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 allow users 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visually compose a workflow application.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the workflow engine is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client side component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might interact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with resources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with one 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middleware components for executing the workflow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frameworks can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natively support the execution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workflow applications by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scheduler capable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directly processing the workflow specification.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most relevant technologies for designing and executing workflow-based applications are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DAGMan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Cloudbus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Workflow Management System, and Offspring.</a:t>
            </a:r>
          </a:p>
        </p:txBody>
      </p:sp>
    </p:spTree>
    <p:extLst>
      <p:ext uri="{BB962C8B-B14F-4D97-AF65-F5344CB8AC3E}">
        <p14:creationId xmlns:p14="http://schemas.microsoft.com/office/powerpoint/2010/main" val="2605012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A6E191-14BC-465F-B546-B875C484BF2E}"/>
              </a:ext>
            </a:extLst>
          </p:cNvPr>
          <p:cNvGrpSpPr/>
          <p:nvPr/>
        </p:nvGrpSpPr>
        <p:grpSpPr>
          <a:xfrm>
            <a:off x="708660" y="0"/>
            <a:ext cx="10452867" cy="6697980"/>
            <a:chOff x="106325" y="308347"/>
            <a:chExt cx="8654902" cy="64752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3F3BCE-7CC7-4DAC-9E75-186C3B9094DE}"/>
                </a:ext>
              </a:extLst>
            </p:cNvPr>
            <p:cNvSpPr/>
            <p:nvPr/>
          </p:nvSpPr>
          <p:spPr>
            <a:xfrm>
              <a:off x="106325" y="308347"/>
              <a:ext cx="8654902" cy="647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37">
              <a:extLst>
                <a:ext uri="{FF2B5EF4-FFF2-40B4-BE49-F238E27FC236}">
                  <a16:creationId xmlns:a16="http://schemas.microsoft.com/office/drawing/2014/main" id="{74FCB4B1-0688-4913-8ABE-5344F53F3B4B}"/>
                </a:ext>
              </a:extLst>
            </p:cNvPr>
            <p:cNvSpPr/>
            <p:nvPr/>
          </p:nvSpPr>
          <p:spPr>
            <a:xfrm>
              <a:off x="1144573" y="5215080"/>
              <a:ext cx="5045969" cy="1440021"/>
            </a:xfrm>
            <a:prstGeom prst="roundRect">
              <a:avLst>
                <a:gd name="adj" fmla="val 398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ounded Rectangle 36">
              <a:extLst>
                <a:ext uri="{FF2B5EF4-FFF2-40B4-BE49-F238E27FC236}">
                  <a16:creationId xmlns:a16="http://schemas.microsoft.com/office/drawing/2014/main" id="{A8B491BF-1BF7-4C0F-978C-8C0400A03475}"/>
                </a:ext>
              </a:extLst>
            </p:cNvPr>
            <p:cNvSpPr/>
            <p:nvPr/>
          </p:nvSpPr>
          <p:spPr>
            <a:xfrm>
              <a:off x="1142605" y="446566"/>
              <a:ext cx="5045969" cy="1991313"/>
            </a:xfrm>
            <a:prstGeom prst="roundRect">
              <a:avLst>
                <a:gd name="adj" fmla="val 398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35">
              <a:extLst>
                <a:ext uri="{FF2B5EF4-FFF2-40B4-BE49-F238E27FC236}">
                  <a16:creationId xmlns:a16="http://schemas.microsoft.com/office/drawing/2014/main" id="{9FD8C6D8-F538-4968-9902-1A4307CD5C70}"/>
                </a:ext>
              </a:extLst>
            </p:cNvPr>
            <p:cNvSpPr/>
            <p:nvPr/>
          </p:nvSpPr>
          <p:spPr>
            <a:xfrm>
              <a:off x="1139479" y="2516966"/>
              <a:ext cx="5045969" cy="2601798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3">
              <a:extLst>
                <a:ext uri="{FF2B5EF4-FFF2-40B4-BE49-F238E27FC236}">
                  <a16:creationId xmlns:a16="http://schemas.microsoft.com/office/drawing/2014/main" id="{5340D51A-32CD-42B3-8C1B-15C6100261DA}"/>
                </a:ext>
              </a:extLst>
            </p:cNvPr>
            <p:cNvSpPr/>
            <p:nvPr/>
          </p:nvSpPr>
          <p:spPr>
            <a:xfrm>
              <a:off x="2397453" y="1395181"/>
              <a:ext cx="3450377" cy="38633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Application Modeling  &amp; Definition Tools</a:t>
              </a:r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617363A-B598-463A-80C9-46AB8C2655ED}"/>
                </a:ext>
              </a:extLst>
            </p:cNvPr>
            <p:cNvSpPr/>
            <p:nvPr/>
          </p:nvSpPr>
          <p:spPr>
            <a:xfrm>
              <a:off x="2444588" y="2238259"/>
              <a:ext cx="1887621" cy="448394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Workflow </a:t>
              </a:r>
            </a:p>
            <a:p>
              <a:r>
                <a:rPr lang="en-US" sz="1200" dirty="0">
                  <a:solidFill>
                    <a:srgbClr val="000000"/>
                  </a:solidFill>
                </a:rPr>
                <a:t>Specification</a:t>
              </a:r>
            </a:p>
          </p:txBody>
        </p:sp>
        <p:pic>
          <p:nvPicPr>
            <p:cNvPr id="11" name="Picture 10" descr="text_x_log.png">
              <a:extLst>
                <a:ext uri="{FF2B5EF4-FFF2-40B4-BE49-F238E27FC236}">
                  <a16:creationId xmlns:a16="http://schemas.microsoft.com/office/drawing/2014/main" id="{3D48AF9B-4020-44E9-94C7-6D3BC522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6944" y="2040145"/>
              <a:ext cx="509121" cy="509121"/>
            </a:xfrm>
            <a:prstGeom prst="rect">
              <a:avLst/>
            </a:prstGeom>
          </p:spPr>
        </p:pic>
        <p:pic>
          <p:nvPicPr>
            <p:cNvPr id="12" name="Picture 11" descr="text_x_log.png">
              <a:extLst>
                <a:ext uri="{FF2B5EF4-FFF2-40B4-BE49-F238E27FC236}">
                  <a16:creationId xmlns:a16="http://schemas.microsoft.com/office/drawing/2014/main" id="{1822B574-BCCF-4396-83B7-5C66C0E5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1462" y="2120971"/>
              <a:ext cx="509121" cy="50912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03E746-3B1F-4B62-9A4D-BF5FA1FE61CD}"/>
                </a:ext>
              </a:extLst>
            </p:cNvPr>
            <p:cNvGrpSpPr/>
            <p:nvPr/>
          </p:nvGrpSpPr>
          <p:grpSpPr>
            <a:xfrm>
              <a:off x="2425921" y="3186254"/>
              <a:ext cx="3403077" cy="1809961"/>
              <a:chOff x="829557" y="3459606"/>
              <a:chExt cx="3403077" cy="1809961"/>
            </a:xfrm>
          </p:grpSpPr>
          <p:sp>
            <p:nvSpPr>
              <p:cNvPr id="49" name="Rounded Rectangle 7">
                <a:extLst>
                  <a:ext uri="{FF2B5EF4-FFF2-40B4-BE49-F238E27FC236}">
                    <a16:creationId xmlns:a16="http://schemas.microsoft.com/office/drawing/2014/main" id="{A8C72D82-A68A-47F9-A05A-953C9B6AF035}"/>
                  </a:ext>
                </a:extLst>
              </p:cNvPr>
              <p:cNvSpPr/>
              <p:nvPr/>
            </p:nvSpPr>
            <p:spPr>
              <a:xfrm>
                <a:off x="829557" y="3563315"/>
                <a:ext cx="3403077" cy="1706252"/>
              </a:xfrm>
              <a:prstGeom prst="roundRect">
                <a:avLst>
                  <a:gd name="adj" fmla="val 3985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ounded Rectangle 8">
                <a:extLst>
                  <a:ext uri="{FF2B5EF4-FFF2-40B4-BE49-F238E27FC236}">
                    <a16:creationId xmlns:a16="http://schemas.microsoft.com/office/drawing/2014/main" id="{8A52CA51-612F-42FF-9E53-8583231C9CCA}"/>
                  </a:ext>
                </a:extLst>
              </p:cNvPr>
              <p:cNvSpPr/>
              <p:nvPr/>
            </p:nvSpPr>
            <p:spPr>
              <a:xfrm>
                <a:off x="940244" y="3881312"/>
                <a:ext cx="3141562" cy="332452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Task + Data Scheduler</a:t>
                </a:r>
              </a:p>
            </p:txBody>
          </p:sp>
          <p:sp>
            <p:nvSpPr>
              <p:cNvPr id="51" name="Rounded Rectangle 9">
                <a:extLst>
                  <a:ext uri="{FF2B5EF4-FFF2-40B4-BE49-F238E27FC236}">
                    <a16:creationId xmlns:a16="http://schemas.microsoft.com/office/drawing/2014/main" id="{BCED6F0A-0F1A-442B-990E-86D39313C360}"/>
                  </a:ext>
                </a:extLst>
              </p:cNvPr>
              <p:cNvSpPr/>
              <p:nvPr/>
            </p:nvSpPr>
            <p:spPr>
              <a:xfrm>
                <a:off x="940246" y="4257161"/>
                <a:ext cx="954542" cy="418516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Data Movement</a:t>
                </a:r>
              </a:p>
            </p:txBody>
          </p:sp>
          <p:sp>
            <p:nvSpPr>
              <p:cNvPr id="52" name="Rounded Rectangle 10">
                <a:extLst>
                  <a:ext uri="{FF2B5EF4-FFF2-40B4-BE49-F238E27FC236}">
                    <a16:creationId xmlns:a16="http://schemas.microsoft.com/office/drawing/2014/main" id="{AB918C1B-B0E8-4DFE-B190-C07515BF6ACA}"/>
                  </a:ext>
                </a:extLst>
              </p:cNvPr>
              <p:cNvSpPr/>
              <p:nvPr/>
            </p:nvSpPr>
            <p:spPr>
              <a:xfrm>
                <a:off x="940247" y="4714011"/>
                <a:ext cx="963967" cy="414153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Data Provenance</a:t>
                </a:r>
              </a:p>
            </p:txBody>
          </p:sp>
          <p:sp>
            <p:nvSpPr>
              <p:cNvPr id="53" name="Rounded Rectangle 11">
                <a:extLst>
                  <a:ext uri="{FF2B5EF4-FFF2-40B4-BE49-F238E27FC236}">
                    <a16:creationId xmlns:a16="http://schemas.microsoft.com/office/drawing/2014/main" id="{7F49C0B5-A787-4229-9D0A-86E9E9DC71C8}"/>
                  </a:ext>
                </a:extLst>
              </p:cNvPr>
              <p:cNvSpPr/>
              <p:nvPr/>
            </p:nvSpPr>
            <p:spPr>
              <a:xfrm>
                <a:off x="1940721" y="4259079"/>
                <a:ext cx="1009874" cy="416597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Dependency Manager</a:t>
                </a:r>
              </a:p>
            </p:txBody>
          </p:sp>
          <p:sp>
            <p:nvSpPr>
              <p:cNvPr id="54" name="Rounded Rectangle 12">
                <a:extLst>
                  <a:ext uri="{FF2B5EF4-FFF2-40B4-BE49-F238E27FC236}">
                    <a16:creationId xmlns:a16="http://schemas.microsoft.com/office/drawing/2014/main" id="{6AFB8F77-6BBA-4A1E-8E44-69E08A44BA2A}"/>
                  </a:ext>
                </a:extLst>
              </p:cNvPr>
              <p:cNvSpPr/>
              <p:nvPr/>
            </p:nvSpPr>
            <p:spPr>
              <a:xfrm>
                <a:off x="1940714" y="4714010"/>
                <a:ext cx="1000448" cy="414154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Runtime</a:t>
                </a:r>
              </a:p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Manager</a:t>
                </a:r>
              </a:p>
            </p:txBody>
          </p:sp>
          <p:sp>
            <p:nvSpPr>
              <p:cNvPr id="55" name="Rounded Rectangle 13">
                <a:extLst>
                  <a:ext uri="{FF2B5EF4-FFF2-40B4-BE49-F238E27FC236}">
                    <a16:creationId xmlns:a16="http://schemas.microsoft.com/office/drawing/2014/main" id="{D04A6461-7EB4-4800-9DBC-1582B8528163}"/>
                  </a:ext>
                </a:extLst>
              </p:cNvPr>
              <p:cNvSpPr/>
              <p:nvPr/>
            </p:nvSpPr>
            <p:spPr>
              <a:xfrm>
                <a:off x="2985863" y="4270325"/>
                <a:ext cx="1095943" cy="405352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Language Interpreter</a:t>
                </a:r>
              </a:p>
            </p:txBody>
          </p:sp>
          <p:sp>
            <p:nvSpPr>
              <p:cNvPr id="56" name="Rounded Rectangle 14">
                <a:extLst>
                  <a:ext uri="{FF2B5EF4-FFF2-40B4-BE49-F238E27FC236}">
                    <a16:creationId xmlns:a16="http://schemas.microsoft.com/office/drawing/2014/main" id="{932B1FD3-7C08-47D6-A6EB-F3F78D68071E}"/>
                  </a:ext>
                </a:extLst>
              </p:cNvPr>
              <p:cNvSpPr/>
              <p:nvPr/>
            </p:nvSpPr>
            <p:spPr>
              <a:xfrm>
                <a:off x="2976437" y="4715932"/>
                <a:ext cx="1114795" cy="412232"/>
              </a:xfrm>
              <a:prstGeom prst="round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</a:rPr>
                  <a:t>Fault Management</a:t>
                </a:r>
              </a:p>
            </p:txBody>
          </p:sp>
          <p:sp>
            <p:nvSpPr>
              <p:cNvPr id="57" name="Rectangle 4">
                <a:extLst>
                  <a:ext uri="{FF2B5EF4-FFF2-40B4-BE49-F238E27FC236}">
                    <a16:creationId xmlns:a16="http://schemas.microsoft.com/office/drawing/2014/main" id="{3DBD145C-AA1B-4CC8-BD81-983331728E69}"/>
                  </a:ext>
                </a:extLst>
              </p:cNvPr>
              <p:cNvSpPr/>
              <p:nvPr/>
            </p:nvSpPr>
            <p:spPr>
              <a:xfrm>
                <a:off x="972843" y="3459606"/>
                <a:ext cx="1953306" cy="27532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Workflow Enactment Engine</a:t>
                </a:r>
              </a:p>
            </p:txBody>
          </p:sp>
        </p:grp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ADD7764-0E98-43E5-A3BF-9E620669C536}"/>
                </a:ext>
              </a:extLst>
            </p:cNvPr>
            <p:cNvSpPr/>
            <p:nvPr/>
          </p:nvSpPr>
          <p:spPr>
            <a:xfrm>
              <a:off x="2588720" y="5384045"/>
              <a:ext cx="3461238" cy="357533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Middleware Supporting Clusters, Grids, and Clouds</a:t>
              </a:r>
            </a:p>
          </p:txBody>
        </p:sp>
        <p:sp>
          <p:nvSpPr>
            <p:cNvPr id="15" name="Rounded Rectangle 18">
              <a:extLst>
                <a:ext uri="{FF2B5EF4-FFF2-40B4-BE49-F238E27FC236}">
                  <a16:creationId xmlns:a16="http://schemas.microsoft.com/office/drawing/2014/main" id="{01105FD6-C464-4A99-9C75-5F96DAB72C02}"/>
                </a:ext>
              </a:extLst>
            </p:cNvPr>
            <p:cNvSpPr/>
            <p:nvPr/>
          </p:nvSpPr>
          <p:spPr>
            <a:xfrm>
              <a:off x="2563121" y="6198778"/>
              <a:ext cx="3465572" cy="337104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Distributed Computing Resources</a:t>
              </a:r>
            </a:p>
          </p:txBody>
        </p:sp>
        <p:sp>
          <p:nvSpPr>
            <p:cNvPr id="16" name="Left-Right Arrow 33">
              <a:extLst>
                <a:ext uri="{FF2B5EF4-FFF2-40B4-BE49-F238E27FC236}">
                  <a16:creationId xmlns:a16="http://schemas.microsoft.com/office/drawing/2014/main" id="{01D04C1C-6593-4A8E-8B98-B8AB8B24E2A4}"/>
                </a:ext>
              </a:extLst>
            </p:cNvPr>
            <p:cNvSpPr/>
            <p:nvPr/>
          </p:nvSpPr>
          <p:spPr>
            <a:xfrm rot="5400000">
              <a:off x="3340298" y="2875189"/>
              <a:ext cx="367646" cy="160255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38">
              <a:extLst>
                <a:ext uri="{FF2B5EF4-FFF2-40B4-BE49-F238E27FC236}">
                  <a16:creationId xmlns:a16="http://schemas.microsoft.com/office/drawing/2014/main" id="{4263D229-2A5B-4ECA-B2D9-EC6A74E8B56D}"/>
                </a:ext>
              </a:extLst>
            </p:cNvPr>
            <p:cNvSpPr/>
            <p:nvPr/>
          </p:nvSpPr>
          <p:spPr>
            <a:xfrm>
              <a:off x="1239297" y="5349426"/>
              <a:ext cx="1270019" cy="626068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Interaction with Distributed Resources</a:t>
              </a:r>
            </a:p>
          </p:txBody>
        </p:sp>
        <p:sp>
          <p:nvSpPr>
            <p:cNvPr id="18" name="Rounded Rectangle 39">
              <a:extLst>
                <a:ext uri="{FF2B5EF4-FFF2-40B4-BE49-F238E27FC236}">
                  <a16:creationId xmlns:a16="http://schemas.microsoft.com/office/drawing/2014/main" id="{CDA78162-6426-4161-B405-BEF64B482D4B}"/>
                </a:ext>
              </a:extLst>
            </p:cNvPr>
            <p:cNvSpPr/>
            <p:nvPr/>
          </p:nvSpPr>
          <p:spPr>
            <a:xfrm>
              <a:off x="6566988" y="3317825"/>
              <a:ext cx="1763842" cy="42956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Interaction with Information Services</a:t>
              </a:r>
            </a:p>
          </p:txBody>
        </p:sp>
        <p:sp>
          <p:nvSpPr>
            <p:cNvPr id="19" name="Rounded Rectangle 40">
              <a:extLst>
                <a:ext uri="{FF2B5EF4-FFF2-40B4-BE49-F238E27FC236}">
                  <a16:creationId xmlns:a16="http://schemas.microsoft.com/office/drawing/2014/main" id="{101B52C7-5D41-4BEF-9085-F31A161CA9AF}"/>
                </a:ext>
              </a:extLst>
            </p:cNvPr>
            <p:cNvSpPr/>
            <p:nvPr/>
          </p:nvSpPr>
          <p:spPr>
            <a:xfrm>
              <a:off x="1375006" y="714812"/>
              <a:ext cx="781709" cy="260228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20" name="Rounded Rectangle 41">
              <a:extLst>
                <a:ext uri="{FF2B5EF4-FFF2-40B4-BE49-F238E27FC236}">
                  <a16:creationId xmlns:a16="http://schemas.microsoft.com/office/drawing/2014/main" id="{8A5D7343-3E32-4FB8-95DB-2A728EE365CB}"/>
                </a:ext>
              </a:extLst>
            </p:cNvPr>
            <p:cNvSpPr/>
            <p:nvPr/>
          </p:nvSpPr>
          <p:spPr>
            <a:xfrm>
              <a:off x="1274976" y="1269180"/>
              <a:ext cx="1009523" cy="63503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Design &amp; Definition</a:t>
              </a:r>
            </a:p>
          </p:txBody>
        </p:sp>
        <p:sp>
          <p:nvSpPr>
            <p:cNvPr id="21" name="Rounded Rectangle 42">
              <a:extLst>
                <a:ext uri="{FF2B5EF4-FFF2-40B4-BE49-F238E27FC236}">
                  <a16:creationId xmlns:a16="http://schemas.microsoft.com/office/drawing/2014/main" id="{ED1B529F-9F6E-438A-AF92-B668784E89DB}"/>
                </a:ext>
              </a:extLst>
            </p:cNvPr>
            <p:cNvSpPr/>
            <p:nvPr/>
          </p:nvSpPr>
          <p:spPr>
            <a:xfrm>
              <a:off x="1255947" y="3657316"/>
              <a:ext cx="1066258" cy="622462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Execution &amp; Control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5579D0E-41FF-4028-AA60-EFF9AEFD1812}"/>
                </a:ext>
              </a:extLst>
            </p:cNvPr>
            <p:cNvGrpSpPr/>
            <p:nvPr/>
          </p:nvGrpSpPr>
          <p:grpSpPr>
            <a:xfrm>
              <a:off x="6277474" y="1709351"/>
              <a:ext cx="2370668" cy="1479223"/>
              <a:chOff x="5791200" y="1160282"/>
              <a:chExt cx="2370668" cy="147922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982128B-A363-4DCE-B670-3122E69CC1BA}"/>
                  </a:ext>
                </a:extLst>
              </p:cNvPr>
              <p:cNvGrpSpPr/>
              <p:nvPr/>
            </p:nvGrpSpPr>
            <p:grpSpPr>
              <a:xfrm>
                <a:off x="5876032" y="1265623"/>
                <a:ext cx="2285836" cy="1373882"/>
                <a:chOff x="643632" y="3399205"/>
                <a:chExt cx="2285836" cy="1373882"/>
              </a:xfrm>
            </p:grpSpPr>
            <p:sp>
              <p:nvSpPr>
                <p:cNvPr id="45" name="Rounded Rectangle 20">
                  <a:extLst>
                    <a:ext uri="{FF2B5EF4-FFF2-40B4-BE49-F238E27FC236}">
                      <a16:creationId xmlns:a16="http://schemas.microsoft.com/office/drawing/2014/main" id="{DFA1A273-156B-4A4C-9D46-4B936B880E7C}"/>
                    </a:ext>
                  </a:extLst>
                </p:cNvPr>
                <p:cNvSpPr/>
                <p:nvPr/>
              </p:nvSpPr>
              <p:spPr>
                <a:xfrm>
                  <a:off x="643632" y="3522134"/>
                  <a:ext cx="2285836" cy="1250953"/>
                </a:xfrm>
                <a:prstGeom prst="roundRect">
                  <a:avLst>
                    <a:gd name="adj" fmla="val 3985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Rounded Rectangle 24">
                  <a:extLst>
                    <a:ext uri="{FF2B5EF4-FFF2-40B4-BE49-F238E27FC236}">
                      <a16:creationId xmlns:a16="http://schemas.microsoft.com/office/drawing/2014/main" id="{046851E2-8148-4B36-9CF6-097525687555}"/>
                    </a:ext>
                  </a:extLst>
                </p:cNvPr>
                <p:cNvSpPr/>
                <p:nvPr/>
              </p:nvSpPr>
              <p:spPr>
                <a:xfrm>
                  <a:off x="825585" y="4008746"/>
                  <a:ext cx="1938389" cy="264716"/>
                </a:xfrm>
                <a:prstGeom prst="round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</a:rPr>
                    <a:t>Resource Info Service</a:t>
                  </a:r>
                </a:p>
              </p:txBody>
            </p:sp>
            <p:sp>
              <p:nvSpPr>
                <p:cNvPr id="47" name="Rounded Rectangle 25">
                  <a:extLst>
                    <a:ext uri="{FF2B5EF4-FFF2-40B4-BE49-F238E27FC236}">
                      <a16:creationId xmlns:a16="http://schemas.microsoft.com/office/drawing/2014/main" id="{EE475136-AB23-487E-8D23-991E0D731CBE}"/>
                    </a:ext>
                  </a:extLst>
                </p:cNvPr>
                <p:cNvSpPr/>
                <p:nvPr/>
              </p:nvSpPr>
              <p:spPr>
                <a:xfrm>
                  <a:off x="825585" y="4322274"/>
                  <a:ext cx="1938389" cy="262272"/>
                </a:xfrm>
                <a:prstGeom prst="round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</a:rPr>
                    <a:t>Application Info Service</a:t>
                  </a:r>
                </a:p>
              </p:txBody>
            </p:sp>
            <p:sp>
              <p:nvSpPr>
                <p:cNvPr id="48" name="Rectangle 4">
                  <a:extLst>
                    <a:ext uri="{FF2B5EF4-FFF2-40B4-BE49-F238E27FC236}">
                      <a16:creationId xmlns:a16="http://schemas.microsoft.com/office/drawing/2014/main" id="{79EB2530-0C0E-466A-9093-44B86DEAF31D}"/>
                    </a:ext>
                  </a:extLst>
                </p:cNvPr>
                <p:cNvSpPr/>
                <p:nvPr/>
              </p:nvSpPr>
              <p:spPr>
                <a:xfrm>
                  <a:off x="1297883" y="3399205"/>
                  <a:ext cx="1462240" cy="27531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</a:rPr>
                    <a:t>Information Services</a:t>
                  </a:r>
                </a:p>
              </p:txBody>
            </p:sp>
          </p:grpSp>
          <p:pic>
            <p:nvPicPr>
              <p:cNvPr id="44" name="Picture 43" descr="info.png">
                <a:extLst>
                  <a:ext uri="{FF2B5EF4-FFF2-40B4-BE49-F238E27FC236}">
                    <a16:creationId xmlns:a16="http://schemas.microsoft.com/office/drawing/2014/main" id="{6FF102C3-D45A-49E1-8077-197ED454F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791200" y="1160282"/>
                <a:ext cx="685014" cy="685014"/>
              </a:xfrm>
              <a:prstGeom prst="rect">
                <a:avLst/>
              </a:prstGeom>
            </p:spPr>
          </p:pic>
        </p:grpSp>
        <p:pic>
          <p:nvPicPr>
            <p:cNvPr id="23" name="Picture 22" descr="gnome_settings_default_applications.png">
              <a:extLst>
                <a:ext uri="{FF2B5EF4-FFF2-40B4-BE49-F238E27FC236}">
                  <a16:creationId xmlns:a16="http://schemas.microsoft.com/office/drawing/2014/main" id="{59A26835-FE57-4E28-A14C-89A1443DA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20650301">
              <a:off x="4705402" y="2952375"/>
              <a:ext cx="714012" cy="714012"/>
            </a:xfrm>
            <a:prstGeom prst="rect">
              <a:avLst/>
            </a:prstGeom>
          </p:spPr>
        </p:pic>
        <p:sp>
          <p:nvSpPr>
            <p:cNvPr id="24" name="Left Arrow 46">
              <a:extLst>
                <a:ext uri="{FF2B5EF4-FFF2-40B4-BE49-F238E27FC236}">
                  <a16:creationId xmlns:a16="http://schemas.microsoft.com/office/drawing/2014/main" id="{4ECDE482-6667-4786-8A01-698047CF6AA1}"/>
                </a:ext>
              </a:extLst>
            </p:cNvPr>
            <p:cNvSpPr/>
            <p:nvPr/>
          </p:nvSpPr>
          <p:spPr>
            <a:xfrm rot="16200000" flipV="1">
              <a:off x="3330871" y="1934078"/>
              <a:ext cx="359791" cy="168117"/>
            </a:xfrm>
            <a:prstGeom prst="lef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C:\Documents and Settings\csve\Local Settings\Temporary Internet Files\Content.IE5\8DARKL23\MC900432622[1].png">
              <a:extLst>
                <a:ext uri="{FF2B5EF4-FFF2-40B4-BE49-F238E27FC236}">
                  <a16:creationId xmlns:a16="http://schemas.microsoft.com/office/drawing/2014/main" id="{5E9FBC36-1C28-4199-A8E3-770C4763E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413621" y="577601"/>
              <a:ext cx="538695" cy="581357"/>
            </a:xfrm>
            <a:prstGeom prst="rect">
              <a:avLst/>
            </a:prstGeom>
            <a:noFill/>
          </p:spPr>
        </p:pic>
        <p:pic>
          <p:nvPicPr>
            <p:cNvPr id="26" name="Picture 3" descr="C:\Documents and Settings\csve\Local Settings\Temporary Internet Files\Content.IE5\4PQ7052J\MC900432621[1].png">
              <a:extLst>
                <a:ext uri="{FF2B5EF4-FFF2-40B4-BE49-F238E27FC236}">
                  <a16:creationId xmlns:a16="http://schemas.microsoft.com/office/drawing/2014/main" id="{446B1B82-A5F5-42DC-AA61-E764D1E67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99843" y="594102"/>
              <a:ext cx="554223" cy="554223"/>
            </a:xfrm>
            <a:prstGeom prst="rect">
              <a:avLst/>
            </a:prstGeom>
            <a:noFill/>
          </p:spPr>
        </p:pic>
        <p:pic>
          <p:nvPicPr>
            <p:cNvPr id="27" name="Picture 4" descr="C:\Documents and Settings\csve\Local Settings\Temporary Internet Files\Content.IE5\KPABW9QF\MC900433959[1].png">
              <a:extLst>
                <a:ext uri="{FF2B5EF4-FFF2-40B4-BE49-F238E27FC236}">
                  <a16:creationId xmlns:a16="http://schemas.microsoft.com/office/drawing/2014/main" id="{87072785-6377-4948-9062-FE84A730E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12224" y="519675"/>
              <a:ext cx="703078" cy="703078"/>
            </a:xfrm>
            <a:prstGeom prst="rect">
              <a:avLst/>
            </a:prstGeom>
            <a:noFill/>
          </p:spPr>
        </p:pic>
        <p:pic>
          <p:nvPicPr>
            <p:cNvPr id="28" name="Picture 5" descr="C:\Documents and Settings\csve\Local Settings\Temporary Internet Files\Content.IE5\C9M7KX6B\MC900433936[1].png">
              <a:extLst>
                <a:ext uri="{FF2B5EF4-FFF2-40B4-BE49-F238E27FC236}">
                  <a16:creationId xmlns:a16="http://schemas.microsoft.com/office/drawing/2014/main" id="{3F4750FD-00FA-4A2E-B842-35D9CD8863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45871" y="562206"/>
              <a:ext cx="644599" cy="644599"/>
            </a:xfrm>
            <a:prstGeom prst="rect">
              <a:avLst/>
            </a:prstGeom>
            <a:noFill/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15FBAC-21F5-40C6-A5C9-21DCEA0D8EF7}"/>
                </a:ext>
              </a:extLst>
            </p:cNvPr>
            <p:cNvCxnSpPr>
              <a:stCxn id="25" idx="1"/>
              <a:endCxn id="26" idx="1"/>
            </p:cNvCxnSpPr>
            <p:nvPr/>
          </p:nvCxnSpPr>
          <p:spPr>
            <a:xfrm>
              <a:off x="2952316" y="868280"/>
              <a:ext cx="847527" cy="293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ft-Right Arrow 53">
              <a:extLst>
                <a:ext uri="{FF2B5EF4-FFF2-40B4-BE49-F238E27FC236}">
                  <a16:creationId xmlns:a16="http://schemas.microsoft.com/office/drawing/2014/main" id="{323BF7F4-468E-4FF5-859C-F9E8A3EE652F}"/>
                </a:ext>
              </a:extLst>
            </p:cNvPr>
            <p:cNvSpPr/>
            <p:nvPr/>
          </p:nvSpPr>
          <p:spPr>
            <a:xfrm rot="5400000">
              <a:off x="3832942" y="5015874"/>
              <a:ext cx="367646" cy="160255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loud">
              <a:extLst>
                <a:ext uri="{FF2B5EF4-FFF2-40B4-BE49-F238E27FC236}">
                  <a16:creationId xmlns:a16="http://schemas.microsoft.com/office/drawing/2014/main" id="{70F6D546-046B-44C5-881D-ACC951CF408A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742152" y="6209408"/>
              <a:ext cx="1286539" cy="37214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>
              <a:gsLst>
                <a:gs pos="0">
                  <a:schemeClr val="bg1"/>
                </a:gs>
                <a:gs pos="70000">
                  <a:schemeClr val="accent5">
                    <a:lumMod val="20000"/>
                    <a:lumOff val="8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2700000" scaled="0"/>
            </a:gradFill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" name="Picture 2" descr="C:\Documents and Settings\Administrator\Local Settings\Temporary Internet Files\Content.IE5\0NG589SB\MC900441337[2].png">
              <a:extLst>
                <a:ext uri="{FF2B5EF4-FFF2-40B4-BE49-F238E27FC236}">
                  <a16:creationId xmlns:a16="http://schemas.microsoft.com/office/drawing/2014/main" id="{D0E10622-BCA0-43ED-8A86-665303A28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56596" y="6036656"/>
              <a:ext cx="417304" cy="417304"/>
            </a:xfrm>
            <a:prstGeom prst="rect">
              <a:avLst/>
            </a:prstGeom>
            <a:noFill/>
          </p:spPr>
        </p:pic>
        <p:pic>
          <p:nvPicPr>
            <p:cNvPr id="33" name="Picture 697" descr="MCj04352420000[1]">
              <a:extLst>
                <a:ext uri="{FF2B5EF4-FFF2-40B4-BE49-F238E27FC236}">
                  <a16:creationId xmlns:a16="http://schemas.microsoft.com/office/drawing/2014/main" id="{D1B0DB8A-F9E0-41B2-9958-16A107281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619750" y="5785165"/>
              <a:ext cx="395019" cy="837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 descr="C:\Documents and Settings\csve\Local Settings\Temporary Internet Files\Content.IE5\4PQ7052J\MC900431576[1].png">
              <a:extLst>
                <a:ext uri="{FF2B5EF4-FFF2-40B4-BE49-F238E27FC236}">
                  <a16:creationId xmlns:a16="http://schemas.microsoft.com/office/drawing/2014/main" id="{0134DD45-8CEF-4980-93C7-48F3D0F67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103592" y="5877780"/>
              <a:ext cx="646298" cy="650607"/>
            </a:xfrm>
            <a:prstGeom prst="rect">
              <a:avLst/>
            </a:prstGeom>
            <a:noFill/>
          </p:spPr>
        </p:pic>
        <p:pic>
          <p:nvPicPr>
            <p:cNvPr id="35" name="Picture 96" descr="MCj04421540000[1]">
              <a:extLst>
                <a:ext uri="{FF2B5EF4-FFF2-40B4-BE49-F238E27FC236}">
                  <a16:creationId xmlns:a16="http://schemas.microsoft.com/office/drawing/2014/main" id="{902C0385-127F-4384-977A-86C9A8F87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569098" y="6175944"/>
              <a:ext cx="310739" cy="331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96" descr="MCj04421540000[1]">
              <a:extLst>
                <a:ext uri="{FF2B5EF4-FFF2-40B4-BE49-F238E27FC236}">
                  <a16:creationId xmlns:a16="http://schemas.microsoft.com/office/drawing/2014/main" id="{A6BB16DD-AF35-47FA-A9D6-15819DF66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381257" y="6243284"/>
              <a:ext cx="247556" cy="263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eft-Right Arrow 60">
              <a:extLst>
                <a:ext uri="{FF2B5EF4-FFF2-40B4-BE49-F238E27FC236}">
                  <a16:creationId xmlns:a16="http://schemas.microsoft.com/office/drawing/2014/main" id="{B80A16FC-7723-44D7-A7BB-AD25259DF53C}"/>
                </a:ext>
              </a:extLst>
            </p:cNvPr>
            <p:cNvSpPr/>
            <p:nvPr/>
          </p:nvSpPr>
          <p:spPr>
            <a:xfrm rot="5400000">
              <a:off x="3485609" y="5891290"/>
              <a:ext cx="367646" cy="160255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61">
              <a:extLst>
                <a:ext uri="{FF2B5EF4-FFF2-40B4-BE49-F238E27FC236}">
                  <a16:creationId xmlns:a16="http://schemas.microsoft.com/office/drawing/2014/main" id="{1B74F05E-83CF-46D0-8F8A-35C3FA50D46F}"/>
                </a:ext>
              </a:extLst>
            </p:cNvPr>
            <p:cNvSpPr/>
            <p:nvPr/>
          </p:nvSpPr>
          <p:spPr>
            <a:xfrm rot="5400000">
              <a:off x="4073943" y="5894836"/>
              <a:ext cx="367646" cy="160255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-Right Arrow 62">
              <a:extLst>
                <a:ext uri="{FF2B5EF4-FFF2-40B4-BE49-F238E27FC236}">
                  <a16:creationId xmlns:a16="http://schemas.microsoft.com/office/drawing/2014/main" id="{2DEB7821-324C-474B-A959-53D71940F3F4}"/>
                </a:ext>
              </a:extLst>
            </p:cNvPr>
            <p:cNvSpPr/>
            <p:nvPr/>
          </p:nvSpPr>
          <p:spPr>
            <a:xfrm rot="8247565">
              <a:off x="5695479" y="3087962"/>
              <a:ext cx="860730" cy="158451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-Right Arrow 63">
              <a:extLst>
                <a:ext uri="{FF2B5EF4-FFF2-40B4-BE49-F238E27FC236}">
                  <a16:creationId xmlns:a16="http://schemas.microsoft.com/office/drawing/2014/main" id="{2FFA31C7-E539-449E-A4E3-CFC3BE7EA05B}"/>
                </a:ext>
              </a:extLst>
            </p:cNvPr>
            <p:cNvSpPr/>
            <p:nvPr/>
          </p:nvSpPr>
          <p:spPr>
            <a:xfrm rot="13384263">
              <a:off x="5613466" y="2109490"/>
              <a:ext cx="1001900" cy="144704"/>
            </a:xfrm>
            <a:prstGeom prst="leftRigh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FF1830-F2B0-476D-A9D5-93703A16B37A}"/>
                </a:ext>
              </a:extLst>
            </p:cNvPr>
            <p:cNvSpPr/>
            <p:nvPr/>
          </p:nvSpPr>
          <p:spPr>
            <a:xfrm>
              <a:off x="191395" y="2530547"/>
              <a:ext cx="893134" cy="4125434"/>
            </a:xfrm>
            <a:prstGeom prst="rect">
              <a:avLst/>
            </a:prstGeom>
            <a:gradFill>
              <a:gsLst>
                <a:gs pos="69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rgbClr val="000000"/>
                  </a:solidFill>
                </a:rPr>
                <a:t>Run Time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A73B78-B398-4EE4-B24C-3D9CE6943227}"/>
                </a:ext>
              </a:extLst>
            </p:cNvPr>
            <p:cNvSpPr/>
            <p:nvPr/>
          </p:nvSpPr>
          <p:spPr>
            <a:xfrm>
              <a:off x="191394" y="435935"/>
              <a:ext cx="896679" cy="2002463"/>
            </a:xfrm>
            <a:prstGeom prst="rect">
              <a:avLst/>
            </a:prstGeom>
            <a:gradFill>
              <a:gsLst>
                <a:gs pos="69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rgbClr val="FFFFFF"/>
                  </a:gs>
                </a:gsLst>
                <a:lin ang="162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100" b="1" dirty="0">
                  <a:solidFill>
                    <a:srgbClr val="000000"/>
                  </a:solidFill>
                </a:rPr>
                <a:t>Build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206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A0CD-B8B6-4281-AC73-BA001EE0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3800" b="1">
                <a:solidFill>
                  <a:srgbClr val="FFFFFF"/>
                </a:solidFill>
              </a:rPr>
              <a:t>Aneka Task-Based Programming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06FE-DDD7-44A7-91FE-0319A2A06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provides support for all the flavours of task-based programming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programming is realized through the abstraction of the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Aneka.Tasks.Itask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Programming model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applications with the task model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parameter sweep application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workflows</a:t>
            </a:r>
          </a:p>
        </p:txBody>
      </p:sp>
    </p:spTree>
    <p:extLst>
      <p:ext uri="{BB962C8B-B14F-4D97-AF65-F5344CB8AC3E}">
        <p14:creationId xmlns:p14="http://schemas.microsoft.com/office/powerpoint/2010/main" val="169089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AFC9-DEEB-4E16-BA1D-64EC1232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55" y="158797"/>
            <a:ext cx="10515600" cy="1325563"/>
          </a:xfrm>
        </p:spPr>
        <p:txBody>
          <a:bodyPr/>
          <a:lstStyle/>
          <a:p>
            <a:r>
              <a:rPr lang="en-IN" dirty="0"/>
              <a:t>Task programming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A4E6E7-B402-46C8-AB4E-2C0C85B336A5}"/>
              </a:ext>
            </a:extLst>
          </p:cNvPr>
          <p:cNvGrpSpPr/>
          <p:nvPr/>
        </p:nvGrpSpPr>
        <p:grpSpPr>
          <a:xfrm>
            <a:off x="662940" y="1303020"/>
            <a:ext cx="11087100" cy="5189855"/>
            <a:chOff x="159489" y="1244009"/>
            <a:chExt cx="8825024" cy="47208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EC3FF-7363-4A75-A468-005A13EAB8E3}"/>
                </a:ext>
              </a:extLst>
            </p:cNvPr>
            <p:cNvSpPr/>
            <p:nvPr/>
          </p:nvSpPr>
          <p:spPr>
            <a:xfrm>
              <a:off x="159489" y="1244009"/>
              <a:ext cx="8825024" cy="4720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7D5395-2887-4525-859F-887A53F20A87}"/>
                </a:ext>
              </a:extLst>
            </p:cNvPr>
            <p:cNvGrpSpPr/>
            <p:nvPr/>
          </p:nvGrpSpPr>
          <p:grpSpPr>
            <a:xfrm>
              <a:off x="1051926" y="4459977"/>
              <a:ext cx="1708956" cy="1314936"/>
              <a:chOff x="222586" y="4130368"/>
              <a:chExt cx="1708956" cy="131493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3DDC404-3735-4D5C-B14D-93EB5B561337}"/>
                  </a:ext>
                </a:extLst>
              </p:cNvPr>
              <p:cNvSpPr/>
              <p:nvPr/>
            </p:nvSpPr>
            <p:spPr>
              <a:xfrm>
                <a:off x="285964" y="4618050"/>
                <a:ext cx="1645578" cy="75533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57" name="Picture 8" descr="C:\Documents and Settings\Administrator\Local Settings\Temporary Internet Files\Content.IE5\YP27MHEV\MCj04315760000[1].png">
                <a:extLst>
                  <a:ext uri="{FF2B5EF4-FFF2-40B4-BE49-F238E27FC236}">
                    <a16:creationId xmlns:a16="http://schemas.microsoft.com/office/drawing/2014/main" id="{F26D2F03-11C9-4643-8839-2B1F60CCDA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0961" y="4130368"/>
                <a:ext cx="1102706" cy="11100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Picture 2" descr="C:\Documents and Settings\csve\Local Settings\Temporary Internet Files\Content.IE5\4PQ7052J\MC900432623[1].png">
                <a:extLst>
                  <a:ext uri="{FF2B5EF4-FFF2-40B4-BE49-F238E27FC236}">
                    <a16:creationId xmlns:a16="http://schemas.microsoft.com/office/drawing/2014/main" id="{A0F58CD8-EDEB-4AFB-A1CD-0A463A6071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222586" y="4433441"/>
                <a:ext cx="825378" cy="775556"/>
              </a:xfrm>
              <a:prstGeom prst="rect">
                <a:avLst/>
              </a:prstGeom>
              <a:noFill/>
            </p:spPr>
          </p:pic>
          <p:sp>
            <p:nvSpPr>
              <p:cNvPr id="59" name="Rectangle 4">
                <a:extLst>
                  <a:ext uri="{FF2B5EF4-FFF2-40B4-BE49-F238E27FC236}">
                    <a16:creationId xmlns:a16="http://schemas.microsoft.com/office/drawing/2014/main" id="{447E5C0A-93B5-4E9C-8B1A-979E6F6DB9E8}"/>
                  </a:ext>
                </a:extLst>
              </p:cNvPr>
              <p:cNvSpPr/>
              <p:nvPr/>
            </p:nvSpPr>
            <p:spPr>
              <a:xfrm>
                <a:off x="657548" y="5183313"/>
                <a:ext cx="955496" cy="261991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rgbClr val="000000"/>
                    </a:solidFill>
                  </a:rPr>
                  <a:t>Local Node</a:t>
                </a:r>
              </a:p>
            </p:txBody>
          </p:sp>
        </p:grp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950B7CB2-8325-47CE-AED8-A65B4733EF7B}"/>
                </a:ext>
              </a:extLst>
            </p:cNvPr>
            <p:cNvSpPr/>
            <p:nvPr/>
          </p:nvSpPr>
          <p:spPr>
            <a:xfrm>
              <a:off x="310135" y="2974147"/>
              <a:ext cx="1741944" cy="1268243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(… more tasks)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D5FD74-F29E-4AD0-B696-F94C74DBE86C}"/>
                </a:ext>
              </a:extLst>
            </p:cNvPr>
            <p:cNvSpPr/>
            <p:nvPr/>
          </p:nvSpPr>
          <p:spPr>
            <a:xfrm>
              <a:off x="389527" y="2814096"/>
              <a:ext cx="1290412" cy="275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AnekaApplication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0E246AC5-A8D8-450C-8D04-4127A43092EA}"/>
                </a:ext>
              </a:extLst>
            </p:cNvPr>
            <p:cNvSpPr/>
            <p:nvPr/>
          </p:nvSpPr>
          <p:spPr>
            <a:xfrm>
              <a:off x="488226" y="3163451"/>
              <a:ext cx="234786" cy="324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id="{99FF550A-C300-4C1D-8EEB-641988EC1CA0}"/>
                </a:ext>
              </a:extLst>
            </p:cNvPr>
            <p:cNvSpPr/>
            <p:nvPr/>
          </p:nvSpPr>
          <p:spPr>
            <a:xfrm>
              <a:off x="491770" y="3571033"/>
              <a:ext cx="234786" cy="32401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EF4FA585-6AE7-4411-A454-59720D477906}"/>
                </a:ext>
              </a:extLst>
            </p:cNvPr>
            <p:cNvSpPr/>
            <p:nvPr/>
          </p:nvSpPr>
          <p:spPr>
            <a:xfrm>
              <a:off x="824592" y="3215823"/>
              <a:ext cx="991784" cy="22217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Task1 : </a:t>
              </a:r>
              <a:r>
                <a:rPr lang="en-US" sz="1200" dirty="0" err="1">
                  <a:solidFill>
                    <a:srgbClr val="000000"/>
                  </a:solidFill>
                </a:rPr>
                <a:t>ITask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07B131CF-D5BD-468A-A98A-7681B925DCA8}"/>
                </a:ext>
              </a:extLst>
            </p:cNvPr>
            <p:cNvSpPr/>
            <p:nvPr/>
          </p:nvSpPr>
          <p:spPr>
            <a:xfrm>
              <a:off x="828136" y="3602140"/>
              <a:ext cx="991784" cy="222173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Task2 : </a:t>
              </a:r>
              <a:r>
                <a:rPr lang="en-US" sz="1200" dirty="0" err="1">
                  <a:solidFill>
                    <a:srgbClr val="000000"/>
                  </a:solidFill>
                </a:rPr>
                <a:t>ITask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091F5B-3C20-40AF-8CEE-8A5AE586E457}"/>
                </a:ext>
              </a:extLst>
            </p:cNvPr>
            <p:cNvCxnSpPr/>
            <p:nvPr/>
          </p:nvCxnSpPr>
          <p:spPr>
            <a:xfrm>
              <a:off x="2052084" y="3593806"/>
              <a:ext cx="28707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22">
              <a:extLst>
                <a:ext uri="{FF2B5EF4-FFF2-40B4-BE49-F238E27FC236}">
                  <a16:creationId xmlns:a16="http://schemas.microsoft.com/office/drawing/2014/main" id="{515C0C7B-4F93-4EB9-A2A8-6FAA0461C753}"/>
                </a:ext>
              </a:extLst>
            </p:cNvPr>
            <p:cNvSpPr/>
            <p:nvPr/>
          </p:nvSpPr>
          <p:spPr>
            <a:xfrm>
              <a:off x="2333865" y="2967058"/>
              <a:ext cx="1419427" cy="1541147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ounded Rectangle 23">
              <a:extLst>
                <a:ext uri="{FF2B5EF4-FFF2-40B4-BE49-F238E27FC236}">
                  <a16:creationId xmlns:a16="http://schemas.microsoft.com/office/drawing/2014/main" id="{5E31D385-9ADD-4DA5-9452-E8CA557E0644}"/>
                </a:ext>
              </a:extLst>
            </p:cNvPr>
            <p:cNvSpPr/>
            <p:nvPr/>
          </p:nvSpPr>
          <p:spPr>
            <a:xfrm>
              <a:off x="2451550" y="3175734"/>
              <a:ext cx="1163520" cy="4818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AnekaTask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6" name="Rounded Rectangle 24">
              <a:extLst>
                <a:ext uri="{FF2B5EF4-FFF2-40B4-BE49-F238E27FC236}">
                  <a16:creationId xmlns:a16="http://schemas.microsoft.com/office/drawing/2014/main" id="{01105938-9856-45F0-9474-D80832FA6DDB}"/>
                </a:ext>
              </a:extLst>
            </p:cNvPr>
            <p:cNvSpPr/>
            <p:nvPr/>
          </p:nvSpPr>
          <p:spPr>
            <a:xfrm>
              <a:off x="3277500" y="3262691"/>
              <a:ext cx="234786" cy="324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Rounded Rectangle 25">
              <a:extLst>
                <a:ext uri="{FF2B5EF4-FFF2-40B4-BE49-F238E27FC236}">
                  <a16:creationId xmlns:a16="http://schemas.microsoft.com/office/drawing/2014/main" id="{AA00C6DC-375F-4D0A-8A9A-C48625B54022}"/>
                </a:ext>
              </a:extLst>
            </p:cNvPr>
            <p:cNvSpPr/>
            <p:nvPr/>
          </p:nvSpPr>
          <p:spPr>
            <a:xfrm>
              <a:off x="2465727" y="3721539"/>
              <a:ext cx="1163520" cy="48186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rgbClr val="000000"/>
                  </a:solidFill>
                </a:rPr>
                <a:t>AnekaTask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8" name="Rounded Rectangle 26">
              <a:extLst>
                <a:ext uri="{FF2B5EF4-FFF2-40B4-BE49-F238E27FC236}">
                  <a16:creationId xmlns:a16="http://schemas.microsoft.com/office/drawing/2014/main" id="{5E7655B9-D741-40B1-93B9-4EA147B669C0}"/>
                </a:ext>
              </a:extLst>
            </p:cNvPr>
            <p:cNvSpPr/>
            <p:nvPr/>
          </p:nvSpPr>
          <p:spPr>
            <a:xfrm>
              <a:off x="3291677" y="3808496"/>
              <a:ext cx="234786" cy="32401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Left Arrow 27">
              <a:extLst>
                <a:ext uri="{FF2B5EF4-FFF2-40B4-BE49-F238E27FC236}">
                  <a16:creationId xmlns:a16="http://schemas.microsoft.com/office/drawing/2014/main" id="{C64118F9-427E-409D-87A5-1E2E59FBC6E4}"/>
                </a:ext>
              </a:extLst>
            </p:cNvPr>
            <p:cNvSpPr/>
            <p:nvPr/>
          </p:nvSpPr>
          <p:spPr>
            <a:xfrm rot="10800000" flipV="1">
              <a:off x="3806457" y="3486431"/>
              <a:ext cx="967561" cy="298759"/>
            </a:xfrm>
            <a:prstGeom prst="leftArrow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28">
              <a:extLst>
                <a:ext uri="{FF2B5EF4-FFF2-40B4-BE49-F238E27FC236}">
                  <a16:creationId xmlns:a16="http://schemas.microsoft.com/office/drawing/2014/main" id="{282F0BDD-7F60-40B9-8CB8-D243002BD4A2}"/>
                </a:ext>
              </a:extLst>
            </p:cNvPr>
            <p:cNvSpPr/>
            <p:nvPr/>
          </p:nvSpPr>
          <p:spPr>
            <a:xfrm>
              <a:off x="3890491" y="3019790"/>
              <a:ext cx="320003" cy="48186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A76FE792-C144-49FE-A889-457EE237F186}"/>
                </a:ext>
              </a:extLst>
            </p:cNvPr>
            <p:cNvSpPr/>
            <p:nvPr/>
          </p:nvSpPr>
          <p:spPr>
            <a:xfrm>
              <a:off x="4255542" y="3023335"/>
              <a:ext cx="320003" cy="48186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F76F43-4F5E-4CED-9D44-DAE7DB324E5F}"/>
                </a:ext>
              </a:extLst>
            </p:cNvPr>
            <p:cNvSpPr/>
            <p:nvPr/>
          </p:nvSpPr>
          <p:spPr>
            <a:xfrm>
              <a:off x="4671517" y="2211572"/>
              <a:ext cx="3760101" cy="1541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Cloud">
              <a:extLst>
                <a:ext uri="{FF2B5EF4-FFF2-40B4-BE49-F238E27FC236}">
                  <a16:creationId xmlns:a16="http://schemas.microsoft.com/office/drawing/2014/main" id="{69A21B57-290E-4B47-8FBD-4A7DF113A935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768861" y="2963461"/>
              <a:ext cx="1780795" cy="106134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2700000" scaled="0"/>
            </a:gra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BEC0208E-FC50-4C53-B8EF-F94EFAA74A00}"/>
                </a:ext>
              </a:extLst>
            </p:cNvPr>
            <p:cNvSpPr/>
            <p:nvPr/>
          </p:nvSpPr>
          <p:spPr>
            <a:xfrm>
              <a:off x="4933507" y="3059988"/>
              <a:ext cx="645243" cy="422954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Index 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Node</a:t>
              </a:r>
            </a:p>
          </p:txBody>
        </p:sp>
        <p:pic>
          <p:nvPicPr>
            <p:cNvPr id="25" name="Picture 697" descr="MCj04352420000[1]">
              <a:extLst>
                <a:ext uri="{FF2B5EF4-FFF2-40B4-BE49-F238E27FC236}">
                  <a16:creationId xmlns:a16="http://schemas.microsoft.com/office/drawing/2014/main" id="{87CCAC69-D3B4-41D2-9A00-DCC6F3396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5476008" y="2763383"/>
              <a:ext cx="664588" cy="1451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ounded Rectangle 33">
              <a:extLst>
                <a:ext uri="{FF2B5EF4-FFF2-40B4-BE49-F238E27FC236}">
                  <a16:creationId xmlns:a16="http://schemas.microsoft.com/office/drawing/2014/main" id="{EC258DA9-82A9-4959-95FC-7BD6099C62E8}"/>
                </a:ext>
              </a:extLst>
            </p:cNvPr>
            <p:cNvSpPr/>
            <p:nvPr/>
          </p:nvSpPr>
          <p:spPr>
            <a:xfrm>
              <a:off x="5095335" y="3818334"/>
              <a:ext cx="1103445" cy="40279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Membership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Catalogue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C59ECD-B9D5-4C14-899B-2B1CB44B1E14}"/>
                </a:ext>
              </a:extLst>
            </p:cNvPr>
            <p:cNvGrpSpPr/>
            <p:nvPr/>
          </p:nvGrpSpPr>
          <p:grpSpPr>
            <a:xfrm>
              <a:off x="6016414" y="1586713"/>
              <a:ext cx="1064869" cy="919795"/>
              <a:chOff x="6633104" y="1512286"/>
              <a:chExt cx="1064869" cy="919795"/>
            </a:xfrm>
          </p:grpSpPr>
          <p:sp>
            <p:nvSpPr>
              <p:cNvPr id="52" name="Cloud">
                <a:extLst>
                  <a:ext uri="{FF2B5EF4-FFF2-40B4-BE49-F238E27FC236}">
                    <a16:creationId xmlns:a16="http://schemas.microsoft.com/office/drawing/2014/main" id="{8398F797-F25A-409C-B4AD-C9CE659BEFF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6633104" y="1797424"/>
                <a:ext cx="1064869" cy="63465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53" name="Picture 697" descr="MCj04352420000[1]">
                <a:extLst>
                  <a:ext uri="{FF2B5EF4-FFF2-40B4-BE49-F238E27FC236}">
                    <a16:creationId xmlns:a16="http://schemas.microsoft.com/office/drawing/2014/main" id="{1169321A-8664-4ED4-9953-3F5BC7947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7095701" y="1512286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53" descr="database.png">
                <a:extLst>
                  <a:ext uri="{FF2B5EF4-FFF2-40B4-BE49-F238E27FC236}">
                    <a16:creationId xmlns:a16="http://schemas.microsoft.com/office/drawing/2014/main" id="{C474EAEA-DCAC-4BC5-9165-3C80EEFDB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97517" y="1816435"/>
                <a:ext cx="368558" cy="368558"/>
              </a:xfrm>
              <a:prstGeom prst="rect">
                <a:avLst/>
              </a:prstGeom>
            </p:spPr>
          </p:pic>
          <p:sp>
            <p:nvSpPr>
              <p:cNvPr id="55" name="Rounded Rectangle 37">
                <a:extLst>
                  <a:ext uri="{FF2B5EF4-FFF2-40B4-BE49-F238E27FC236}">
                    <a16:creationId xmlns:a16="http://schemas.microsoft.com/office/drawing/2014/main" id="{581F8097-3606-4BBA-B6ED-52BD0725BA8F}"/>
                  </a:ext>
                </a:extLst>
              </p:cNvPr>
              <p:cNvSpPr/>
              <p:nvPr/>
            </p:nvSpPr>
            <p:spPr>
              <a:xfrm>
                <a:off x="6640601" y="2200941"/>
                <a:ext cx="1046739" cy="223284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FFA8F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200" dirty="0" err="1">
                    <a:solidFill>
                      <a:srgbClr val="000000"/>
                    </a:solidFill>
                  </a:rPr>
                  <a:t>StorageService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B7586C-DC84-449A-8125-E96D8D205326}"/>
                </a:ext>
              </a:extLst>
            </p:cNvPr>
            <p:cNvGrpSpPr/>
            <p:nvPr/>
          </p:nvGrpSpPr>
          <p:grpSpPr>
            <a:xfrm>
              <a:off x="4690891" y="1898603"/>
              <a:ext cx="1064869" cy="909162"/>
              <a:chOff x="5041765" y="1728482"/>
              <a:chExt cx="1064869" cy="909162"/>
            </a:xfrm>
          </p:grpSpPr>
          <p:sp>
            <p:nvSpPr>
              <p:cNvPr id="48" name="Cloud">
                <a:extLst>
                  <a:ext uri="{FF2B5EF4-FFF2-40B4-BE49-F238E27FC236}">
                    <a16:creationId xmlns:a16="http://schemas.microsoft.com/office/drawing/2014/main" id="{EE80C06D-52E9-4B00-8CA1-E97994D62B7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5041765" y="2002987"/>
                <a:ext cx="1064869" cy="634657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49" name="Picture 697" descr="MCj04352420000[1]">
                <a:extLst>
                  <a:ext uri="{FF2B5EF4-FFF2-40B4-BE49-F238E27FC236}">
                    <a16:creationId xmlns:a16="http://schemas.microsoft.com/office/drawing/2014/main" id="{46B38EE9-8337-480B-8D10-8BD6C20A8A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5196018" y="1728482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" name="Rounded Rectangle 41">
                <a:extLst>
                  <a:ext uri="{FF2B5EF4-FFF2-40B4-BE49-F238E27FC236}">
                    <a16:creationId xmlns:a16="http://schemas.microsoft.com/office/drawing/2014/main" id="{90BABFA3-B104-449E-976C-932CEC71A172}"/>
                  </a:ext>
                </a:extLst>
              </p:cNvPr>
              <p:cNvSpPr/>
              <p:nvPr/>
            </p:nvSpPr>
            <p:spPr>
              <a:xfrm>
                <a:off x="5049262" y="2406504"/>
                <a:ext cx="1046739" cy="223284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FFFA8F"/>
                  </a:gs>
                </a:gsLst>
                <a:lin ang="5400000" scaled="0"/>
              </a:gradFill>
              <a:ln w="12700">
                <a:solidFill>
                  <a:srgbClr val="BC8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1200" dirty="0" err="1">
                    <a:solidFill>
                      <a:srgbClr val="000000"/>
                    </a:solidFill>
                  </a:rPr>
                  <a:t>TaskScheduler</a:t>
                </a:r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51" name="Picture 2" descr="C:\Documents and Settings\csve\Local Settings\Temporary Internet Files\Content.IE5\8DARKL23\MC900432664[1].png">
                <a:extLst>
                  <a:ext uri="{FF2B5EF4-FFF2-40B4-BE49-F238E27FC236}">
                    <a16:creationId xmlns:a16="http://schemas.microsoft.com/office/drawing/2014/main" id="{F72DA231-462A-432F-A4A3-F88741D27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437224" y="1880633"/>
                <a:ext cx="570171" cy="570171"/>
              </a:xfrm>
              <a:prstGeom prst="rect">
                <a:avLst/>
              </a:prstGeom>
              <a:noFill/>
            </p:spPr>
          </p:pic>
        </p:grpSp>
        <p:sp>
          <p:nvSpPr>
            <p:cNvPr id="29" name="Rounded Rectangle 45">
              <a:extLst>
                <a:ext uri="{FF2B5EF4-FFF2-40B4-BE49-F238E27FC236}">
                  <a16:creationId xmlns:a16="http://schemas.microsoft.com/office/drawing/2014/main" id="{FD789A73-5B27-4B52-AE3D-BCD5AE0183BD}"/>
                </a:ext>
              </a:extLst>
            </p:cNvPr>
            <p:cNvSpPr/>
            <p:nvPr/>
          </p:nvSpPr>
          <p:spPr>
            <a:xfrm>
              <a:off x="7466397" y="4121889"/>
              <a:ext cx="1046739" cy="36504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TaskExecution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Service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A90DB19-2361-449E-B3BD-E5A8FAA21336}"/>
                </a:ext>
              </a:extLst>
            </p:cNvPr>
            <p:cNvGrpSpPr/>
            <p:nvPr/>
          </p:nvGrpSpPr>
          <p:grpSpPr>
            <a:xfrm>
              <a:off x="6672090" y="3156789"/>
              <a:ext cx="843550" cy="850884"/>
              <a:chOff x="6810314" y="3039831"/>
              <a:chExt cx="843550" cy="850884"/>
            </a:xfrm>
          </p:grpSpPr>
          <p:sp>
            <p:nvSpPr>
              <p:cNvPr id="45" name="Cloud">
                <a:extLst>
                  <a:ext uri="{FF2B5EF4-FFF2-40B4-BE49-F238E27FC236}">
                    <a16:creationId xmlns:a16="http://schemas.microsoft.com/office/drawing/2014/main" id="{3A5801B0-739C-4F59-8B9F-4145C669129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6810314" y="3378132"/>
                <a:ext cx="843550" cy="50275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46" name="Picture 697" descr="MCj04352420000[1]">
                <a:extLst>
                  <a:ext uri="{FF2B5EF4-FFF2-40B4-BE49-F238E27FC236}">
                    <a16:creationId xmlns:a16="http://schemas.microsoft.com/office/drawing/2014/main" id="{A90581AC-8064-46B6-82AC-D11F46E727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6922037" y="3039831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3" descr="C:\Documents and Settings\csve\Local Settings\Temporary Internet Files\Content.IE5\KPABW9QF\MC900431556[1].png">
                <a:extLst>
                  <a:ext uri="{FF2B5EF4-FFF2-40B4-BE49-F238E27FC236}">
                    <a16:creationId xmlns:a16="http://schemas.microsoft.com/office/drawing/2014/main" id="{71D5ADAD-3FA5-4C6C-AE62-602F431D54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150539" y="3306868"/>
                <a:ext cx="377313" cy="377313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3D39AD-E522-4529-A775-5DB00C678F7D}"/>
                </a:ext>
              </a:extLst>
            </p:cNvPr>
            <p:cNvGrpSpPr/>
            <p:nvPr/>
          </p:nvGrpSpPr>
          <p:grpSpPr>
            <a:xfrm>
              <a:off x="7568771" y="2820092"/>
              <a:ext cx="843550" cy="850884"/>
              <a:chOff x="6810314" y="3039831"/>
              <a:chExt cx="843550" cy="850884"/>
            </a:xfrm>
          </p:grpSpPr>
          <p:sp>
            <p:nvSpPr>
              <p:cNvPr id="42" name="Cloud">
                <a:extLst>
                  <a:ext uri="{FF2B5EF4-FFF2-40B4-BE49-F238E27FC236}">
                    <a16:creationId xmlns:a16="http://schemas.microsoft.com/office/drawing/2014/main" id="{6E7D9D7E-BC38-4B62-8DD8-AF7584618CCD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6810314" y="3378132"/>
                <a:ext cx="843550" cy="50275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43" name="Picture 697" descr="MCj04352420000[1]">
                <a:extLst>
                  <a:ext uri="{FF2B5EF4-FFF2-40B4-BE49-F238E27FC236}">
                    <a16:creationId xmlns:a16="http://schemas.microsoft.com/office/drawing/2014/main" id="{12062C40-72D5-4A5F-8DB5-619D71BB9C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6922037" y="3039831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3" descr="C:\Documents and Settings\csve\Local Settings\Temporary Internet Files\Content.IE5\KPABW9QF\MC900431556[1].png">
                <a:extLst>
                  <a:ext uri="{FF2B5EF4-FFF2-40B4-BE49-F238E27FC236}">
                    <a16:creationId xmlns:a16="http://schemas.microsoft.com/office/drawing/2014/main" id="{33E0A13D-7B16-426F-813E-5C98196C7F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150539" y="3306868"/>
                <a:ext cx="377313" cy="377313"/>
              </a:xfrm>
              <a:prstGeom prst="rect">
                <a:avLst/>
              </a:prstGeom>
              <a:noFill/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E70C81B-CD71-4793-8F6D-D8D02DB39530}"/>
                </a:ext>
              </a:extLst>
            </p:cNvPr>
            <p:cNvGrpSpPr/>
            <p:nvPr/>
          </p:nvGrpSpPr>
          <p:grpSpPr>
            <a:xfrm>
              <a:off x="7444725" y="1802911"/>
              <a:ext cx="843550" cy="850884"/>
              <a:chOff x="6810314" y="3039831"/>
              <a:chExt cx="843550" cy="850884"/>
            </a:xfrm>
          </p:grpSpPr>
          <p:sp>
            <p:nvSpPr>
              <p:cNvPr id="39" name="Cloud">
                <a:extLst>
                  <a:ext uri="{FF2B5EF4-FFF2-40B4-BE49-F238E27FC236}">
                    <a16:creationId xmlns:a16="http://schemas.microsoft.com/office/drawing/2014/main" id="{1DC6AED8-B1F7-44AA-8BCA-BF12833CA10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6810314" y="3378132"/>
                <a:ext cx="843550" cy="50275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gradFill>
                <a:gsLst>
                  <a:gs pos="0">
                    <a:schemeClr val="bg1"/>
                  </a:gs>
                  <a:gs pos="70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2700000" scaled="0"/>
              </a:gra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40" name="Picture 697" descr="MCj04352420000[1]">
                <a:extLst>
                  <a:ext uri="{FF2B5EF4-FFF2-40B4-BE49-F238E27FC236}">
                    <a16:creationId xmlns:a16="http://schemas.microsoft.com/office/drawing/2014/main" id="{000CDE49-3521-4A56-940C-CDD3816A40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6922037" y="3039831"/>
                <a:ext cx="389620" cy="850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1" name="Picture 3" descr="C:\Documents and Settings\csve\Local Settings\Temporary Internet Files\Content.IE5\KPABW9QF\MC900431556[1].png">
                <a:extLst>
                  <a:ext uri="{FF2B5EF4-FFF2-40B4-BE49-F238E27FC236}">
                    <a16:creationId xmlns:a16="http://schemas.microsoft.com/office/drawing/2014/main" id="{31F3AE08-0254-43FC-940B-1D6852F490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150539" y="3306868"/>
                <a:ext cx="377313" cy="377313"/>
              </a:xfrm>
              <a:prstGeom prst="rect">
                <a:avLst/>
              </a:prstGeom>
              <a:noFill/>
            </p:spPr>
          </p:pic>
        </p:grp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FBECA3CB-F2E9-40EA-82B8-30BA6A0E9EEA}"/>
                </a:ext>
              </a:extLst>
            </p:cNvPr>
            <p:cNvSpPr/>
            <p:nvPr/>
          </p:nvSpPr>
          <p:spPr>
            <a:xfrm>
              <a:off x="7123814" y="3848986"/>
              <a:ext cx="340242" cy="538716"/>
            </a:xfrm>
            <a:custGeom>
              <a:avLst/>
              <a:gdLst>
                <a:gd name="connsiteX0" fmla="*/ 340242 w 340242"/>
                <a:gd name="connsiteY0" fmla="*/ 489098 h 538716"/>
                <a:gd name="connsiteX1" fmla="*/ 116958 w 340242"/>
                <a:gd name="connsiteY1" fmla="*/ 457200 h 538716"/>
                <a:gd name="connsiteX2" fmla="*/ 0 w 340242"/>
                <a:gd name="connsiteY2" fmla="*/ 0 h 538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0242" h="538716">
                  <a:moveTo>
                    <a:pt x="340242" y="489098"/>
                  </a:moveTo>
                  <a:cubicBezTo>
                    <a:pt x="256953" y="513907"/>
                    <a:pt x="173665" y="538716"/>
                    <a:pt x="116958" y="457200"/>
                  </a:cubicBezTo>
                  <a:cubicBezTo>
                    <a:pt x="60251" y="375684"/>
                    <a:pt x="30125" y="187842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67">
              <a:extLst>
                <a:ext uri="{FF2B5EF4-FFF2-40B4-BE49-F238E27FC236}">
                  <a16:creationId xmlns:a16="http://schemas.microsoft.com/office/drawing/2014/main" id="{DCA73A51-3282-4A7C-8E56-A32E9002D8C3}"/>
                </a:ext>
              </a:extLst>
            </p:cNvPr>
            <p:cNvSpPr/>
            <p:nvPr/>
          </p:nvSpPr>
          <p:spPr>
            <a:xfrm>
              <a:off x="8240233" y="2488019"/>
              <a:ext cx="646813" cy="1883734"/>
            </a:xfrm>
            <a:custGeom>
              <a:avLst/>
              <a:gdLst>
                <a:gd name="connsiteX0" fmla="*/ 276446 w 646813"/>
                <a:gd name="connsiteY0" fmla="*/ 1828800 h 1883734"/>
                <a:gd name="connsiteX1" fmla="*/ 499730 w 646813"/>
                <a:gd name="connsiteY1" fmla="*/ 1786269 h 1883734"/>
                <a:gd name="connsiteX2" fmla="*/ 637953 w 646813"/>
                <a:gd name="connsiteY2" fmla="*/ 1244009 h 1883734"/>
                <a:gd name="connsiteX3" fmla="*/ 446567 w 646813"/>
                <a:gd name="connsiteY3" fmla="*/ 425302 h 1883734"/>
                <a:gd name="connsiteX4" fmla="*/ 0 w 646813"/>
                <a:gd name="connsiteY4" fmla="*/ 0 h 188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813" h="1883734">
                  <a:moveTo>
                    <a:pt x="276446" y="1828800"/>
                  </a:moveTo>
                  <a:cubicBezTo>
                    <a:pt x="357962" y="1856267"/>
                    <a:pt x="439479" y="1883734"/>
                    <a:pt x="499730" y="1786269"/>
                  </a:cubicBezTo>
                  <a:cubicBezTo>
                    <a:pt x="559981" y="1688804"/>
                    <a:pt x="646813" y="1470837"/>
                    <a:pt x="637953" y="1244009"/>
                  </a:cubicBezTo>
                  <a:cubicBezTo>
                    <a:pt x="629093" y="1017181"/>
                    <a:pt x="552892" y="632637"/>
                    <a:pt x="446567" y="425302"/>
                  </a:cubicBezTo>
                  <a:cubicBezTo>
                    <a:pt x="340242" y="217967"/>
                    <a:pt x="170121" y="108983"/>
                    <a:pt x="0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Freeform 68">
              <a:extLst>
                <a:ext uri="{FF2B5EF4-FFF2-40B4-BE49-F238E27FC236}">
                  <a16:creationId xmlns:a16="http://schemas.microsoft.com/office/drawing/2014/main" id="{54F98D56-324A-4F4E-995C-EE46240BF2F6}"/>
                </a:ext>
              </a:extLst>
            </p:cNvPr>
            <p:cNvSpPr/>
            <p:nvPr/>
          </p:nvSpPr>
          <p:spPr>
            <a:xfrm>
              <a:off x="8038214" y="3551274"/>
              <a:ext cx="148856" cy="563526"/>
            </a:xfrm>
            <a:custGeom>
              <a:avLst/>
              <a:gdLst>
                <a:gd name="connsiteX0" fmla="*/ 0 w 148856"/>
                <a:gd name="connsiteY0" fmla="*/ 563526 h 563526"/>
                <a:gd name="connsiteX1" fmla="*/ 31898 w 148856"/>
                <a:gd name="connsiteY1" fmla="*/ 393405 h 563526"/>
                <a:gd name="connsiteX2" fmla="*/ 148856 w 148856"/>
                <a:gd name="connsiteY2" fmla="*/ 0 h 56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56" h="563526">
                  <a:moveTo>
                    <a:pt x="0" y="563526"/>
                  </a:moveTo>
                  <a:cubicBezTo>
                    <a:pt x="3544" y="525426"/>
                    <a:pt x="7089" y="487326"/>
                    <a:pt x="31898" y="393405"/>
                  </a:cubicBezTo>
                  <a:cubicBezTo>
                    <a:pt x="56707" y="299484"/>
                    <a:pt x="102781" y="149742"/>
                    <a:pt x="148856" y="0"/>
                  </a:cubicBezTo>
                </a:path>
              </a:pathLst>
            </a:cu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B9013A56-1704-4BD8-A671-1572C9FEBE57}"/>
                </a:ext>
              </a:extLst>
            </p:cNvPr>
            <p:cNvSpPr/>
            <p:nvPr/>
          </p:nvSpPr>
          <p:spPr>
            <a:xfrm>
              <a:off x="5847907" y="4357518"/>
              <a:ext cx="1403937" cy="46966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Aneka Cloud</a:t>
              </a: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861CE475-0BA7-418F-924B-7AA7AF7E51B4}"/>
                </a:ext>
              </a:extLst>
            </p:cNvPr>
            <p:cNvSpPr/>
            <p:nvPr/>
          </p:nvSpPr>
          <p:spPr>
            <a:xfrm>
              <a:off x="2434524" y="2796332"/>
              <a:ext cx="1010426" cy="275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TaskManager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pic>
          <p:nvPicPr>
            <p:cNvPr id="38" name="Picture 37" descr="gnome_settings_default_applications.png">
              <a:extLst>
                <a:ext uri="{FF2B5EF4-FFF2-40B4-BE49-F238E27FC236}">
                  <a16:creationId xmlns:a16="http://schemas.microsoft.com/office/drawing/2014/main" id="{57A877A2-985A-4A2D-9975-B48C91F63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0195923">
              <a:off x="2931044" y="2436584"/>
              <a:ext cx="524540" cy="524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91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A7B6-36D5-4843-BDA4-2998FDAE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82880"/>
            <a:ext cx="11407140" cy="6377940"/>
          </a:xfrm>
        </p:spPr>
        <p:txBody>
          <a:bodyPr/>
          <a:lstStyle/>
          <a:p>
            <a:r>
              <a:rPr lang="en-IN" b="1" dirty="0" err="1"/>
              <a:t>AnekaTask</a:t>
            </a:r>
            <a:r>
              <a:rPr lang="en-IN" dirty="0"/>
              <a:t>-  </a:t>
            </a:r>
            <a:r>
              <a:rPr lang="en-IN" b="1" dirty="0"/>
              <a:t>Runtime wrapper Aneka </a:t>
            </a:r>
            <a:r>
              <a:rPr lang="en-IN" dirty="0"/>
              <a:t>uses to represent a task within the middleware.</a:t>
            </a:r>
          </a:p>
          <a:p>
            <a:r>
              <a:rPr lang="en-IN" b="1" dirty="0" err="1"/>
              <a:t>TaskManager</a:t>
            </a:r>
            <a:r>
              <a:rPr lang="en-IN" b="1" dirty="0"/>
              <a:t>: </a:t>
            </a:r>
            <a:r>
              <a:rPr lang="en-IN" dirty="0"/>
              <a:t>submits the tasks, monitors their execution, and collects the results.</a:t>
            </a:r>
          </a:p>
          <a:p>
            <a:r>
              <a:rPr lang="en-IN" b="1" dirty="0"/>
              <a:t>Middleware, </a:t>
            </a:r>
            <a:r>
              <a:rPr lang="en-IN" dirty="0"/>
              <a:t>four services- </a:t>
            </a:r>
            <a:r>
              <a:rPr lang="en-IN" i="1" dirty="0" err="1"/>
              <a:t>MembershipCatalogue</a:t>
            </a:r>
            <a:r>
              <a:rPr lang="en-IN" i="1" dirty="0"/>
              <a:t>, </a:t>
            </a:r>
            <a:r>
              <a:rPr lang="en-IN" i="1" dirty="0" err="1"/>
              <a:t>TaskScheduler</a:t>
            </a:r>
            <a:r>
              <a:rPr lang="en-IN" i="1" dirty="0"/>
              <a:t>, </a:t>
            </a:r>
            <a:r>
              <a:rPr lang="en-IN" i="1" dirty="0" err="1"/>
              <a:t>ExecutionService</a:t>
            </a:r>
            <a:r>
              <a:rPr lang="en-IN" i="1" dirty="0"/>
              <a:t>, and </a:t>
            </a:r>
            <a:r>
              <a:rPr lang="en-IN" i="1" dirty="0" err="1"/>
              <a:t>StorageService</a:t>
            </a:r>
            <a:r>
              <a:rPr lang="en-IN" dirty="0"/>
              <a:t>.</a:t>
            </a:r>
          </a:p>
          <a:p>
            <a:r>
              <a:rPr lang="en-IN" b="1" dirty="0" err="1"/>
              <a:t>MembershipCatalogue</a:t>
            </a:r>
            <a:r>
              <a:rPr lang="en-IN" b="1" dirty="0"/>
              <a:t> </a:t>
            </a:r>
            <a:r>
              <a:rPr lang="en-IN" dirty="0"/>
              <a:t>constitutes the main access point of the cloud and acts as a </a:t>
            </a:r>
            <a:r>
              <a:rPr lang="en-IN" b="1" dirty="0"/>
              <a:t>service directory to locate the </a:t>
            </a:r>
            <a:r>
              <a:rPr lang="en-IN" b="1" i="1" u="sng" dirty="0"/>
              <a:t>Task Scheduler</a:t>
            </a:r>
            <a:r>
              <a:rPr lang="en-IN" b="1" dirty="0"/>
              <a:t> </a:t>
            </a:r>
            <a:r>
              <a:rPr lang="en-IN" dirty="0"/>
              <a:t>service that is in charge of </a:t>
            </a:r>
            <a:r>
              <a:rPr lang="en-IN" b="1" dirty="0"/>
              <a:t>managing the execution of task-based applications</a:t>
            </a:r>
            <a:r>
              <a:rPr lang="en-IN" dirty="0"/>
              <a:t>. </a:t>
            </a:r>
          </a:p>
          <a:p>
            <a:r>
              <a:rPr lang="en-IN" dirty="0"/>
              <a:t>Its main responsibility is to allocate </a:t>
            </a:r>
            <a:r>
              <a:rPr lang="en-IN" b="1" dirty="0"/>
              <a:t>task instances to resources </a:t>
            </a:r>
            <a:r>
              <a:rPr lang="en-IN" dirty="0"/>
              <a:t>featuring the </a:t>
            </a:r>
            <a:r>
              <a:rPr lang="en-IN" b="1" dirty="0"/>
              <a:t>Execution Servic</a:t>
            </a:r>
            <a:r>
              <a:rPr lang="en-IN" dirty="0"/>
              <a:t>e for </a:t>
            </a:r>
            <a:r>
              <a:rPr lang="en-IN" b="1" dirty="0"/>
              <a:t>task execution and for monitoring task state</a:t>
            </a:r>
            <a:r>
              <a:rPr lang="en-IN" dirty="0"/>
              <a:t>.</a:t>
            </a:r>
          </a:p>
          <a:p>
            <a:r>
              <a:rPr lang="en-IN" dirty="0"/>
              <a:t> If the application requires the data transfer support in the </a:t>
            </a:r>
            <a:r>
              <a:rPr lang="en-IN" b="1" dirty="0"/>
              <a:t>form of data files, input files, or output files,</a:t>
            </a:r>
            <a:r>
              <a:rPr lang="en-IN" dirty="0"/>
              <a:t> an available </a:t>
            </a:r>
            <a:r>
              <a:rPr lang="en-IN" b="1" dirty="0"/>
              <a:t>Storage Service </a:t>
            </a:r>
            <a:r>
              <a:rPr lang="en-IN" dirty="0"/>
              <a:t>will be used as a staging facility for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62004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8016A-4963-442D-977C-778B5D0D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 b="1">
                <a:solidFill>
                  <a:srgbClr val="FFFFFF"/>
                </a:solidFill>
              </a:rPr>
              <a:t>Developing applications with the task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859689-5420-176C-AE7A-C5CCC9B60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290250"/>
              </p:ext>
            </p:extLst>
          </p:nvPr>
        </p:nvGraphicFramePr>
        <p:xfrm>
          <a:off x="838200" y="2348161"/>
          <a:ext cx="10515600" cy="3828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424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801C3-CA20-4D5D-BAA5-A71DB1EA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</a:rPr>
              <a:t>Steps involved in developing of applications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B82A440-3A34-78CC-9E65-17850652D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106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660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504F-2A3F-45E7-A434-840E48BA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7678"/>
            <a:ext cx="11353800" cy="590264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 Integration: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provides integration with other technologies and applications by means of Web services, which allow some of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hosted in the Aneka Cloud to be accessible in platform independent fashion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supported through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 interface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following: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file copy on the remote node 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deletion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application execution through the common shell services 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substitution                                           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25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550BF-1B2F-4711-A9C4-4980683E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b="1"/>
              <a:t>Developing a parameter sweep application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D3D76EED-6DA9-3786-F066-6452F3FE1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44290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60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8B25-3AFF-4368-A754-7DAF925B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530087"/>
            <a:ext cx="10956235" cy="5646876"/>
          </a:xfrm>
        </p:spPr>
        <p:txBody>
          <a:bodyPr>
            <a:normAutofit/>
          </a:bodyPr>
          <a:lstStyle/>
          <a:p>
            <a:r>
              <a:rPr lang="en-IN" b="1" dirty="0" err="1"/>
              <a:t>Aneka.PSM.Core</a:t>
            </a:r>
            <a:r>
              <a:rPr lang="en-IN" b="1" dirty="0"/>
              <a:t> (Aneka.PSM.Core.dll) </a:t>
            </a:r>
            <a:r>
              <a:rPr lang="en-IN" dirty="0"/>
              <a:t>-contains the base classes for defining </a:t>
            </a:r>
            <a:r>
              <a:rPr lang="en-IN" b="1" dirty="0"/>
              <a:t>a template task </a:t>
            </a:r>
            <a:r>
              <a:rPr lang="en-IN" dirty="0"/>
              <a:t>and the client components managing the generation of tasks, given the set of parameters.</a:t>
            </a:r>
          </a:p>
          <a:p>
            <a:r>
              <a:rPr lang="en-IN" b="1" dirty="0" err="1"/>
              <a:t>Aneka.PSM.Workbench</a:t>
            </a:r>
            <a:r>
              <a:rPr lang="en-IN" b="1" dirty="0"/>
              <a:t> (Aneka.PSM.Workbench.exe) and </a:t>
            </a:r>
            <a:r>
              <a:rPr lang="en-IN" b="1" dirty="0" err="1"/>
              <a:t>Aneka.PSM.Wizard</a:t>
            </a:r>
            <a:r>
              <a:rPr lang="en-IN" b="1" dirty="0"/>
              <a:t> (</a:t>
            </a:r>
            <a:r>
              <a:rPr lang="en-IN" b="1" dirty="0" err="1"/>
              <a:t>Aneka.PSM</a:t>
            </a:r>
            <a:r>
              <a:rPr lang="en-IN" b="1" dirty="0"/>
              <a:t>. Wizard.dll) </a:t>
            </a:r>
            <a:r>
              <a:rPr lang="en-IN" dirty="0"/>
              <a:t>contain the user interface support for </a:t>
            </a:r>
            <a:r>
              <a:rPr lang="en-IN" b="1" dirty="0"/>
              <a:t>designing and monitoring </a:t>
            </a:r>
            <a:r>
              <a:rPr lang="en-IN" dirty="0"/>
              <a:t>parameter sweep applications. Mostly they contain the classes and components required by the Design Explorer, which is the main GUI for developing parameter sweep applications.</a:t>
            </a:r>
          </a:p>
          <a:p>
            <a:r>
              <a:rPr lang="en-IN" b="1" dirty="0" err="1"/>
              <a:t>Aneka.PSM.Console</a:t>
            </a:r>
            <a:r>
              <a:rPr lang="en-IN" b="1" dirty="0"/>
              <a:t> (Aneka.PSM.Console.exe) </a:t>
            </a:r>
            <a:r>
              <a:rPr lang="en-IN" dirty="0"/>
              <a:t>contains the components and classes supporting the execution of parameter sweep applications in console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0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A63C65-E2CB-4254-A47F-DAAD6AF4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0AA2DB-A844-981C-D9A8-506BA8612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933356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868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ACB4-535F-463F-AB87-AF9F7EF4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Managing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C048-CAD5-48E0-88A3-C87A1AFD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690688"/>
            <a:ext cx="11171582" cy="4802187"/>
          </a:xfrm>
        </p:spPr>
        <p:txBody>
          <a:bodyPr/>
          <a:lstStyle/>
          <a:p>
            <a:r>
              <a:rPr lang="en-IN" dirty="0"/>
              <a:t>Support for workflow in Aneka is </a:t>
            </a:r>
            <a:r>
              <a:rPr lang="en-IN" b="1" dirty="0"/>
              <a:t>not native </a:t>
            </a:r>
            <a:r>
              <a:rPr lang="en-IN" dirty="0"/>
              <a:t>but is obtained with </a:t>
            </a:r>
            <a:r>
              <a:rPr lang="en-IN" b="1" dirty="0"/>
              <a:t>plug-ins</a:t>
            </a:r>
            <a:r>
              <a:rPr lang="en-IN" dirty="0"/>
              <a:t> that allow client-based workflow managers to submit tasks to Aneka. </a:t>
            </a:r>
          </a:p>
          <a:p>
            <a:r>
              <a:rPr lang="en-IN" dirty="0"/>
              <a:t>Currently, two different workflow managers can leverage Aneka for task execution: </a:t>
            </a:r>
            <a:r>
              <a:rPr lang="en-IN" b="1" dirty="0"/>
              <a:t>the Workflow Engine and Offspring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360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614246-9B9C-427B-8BF1-D69CDAFE20A6}"/>
              </a:ext>
            </a:extLst>
          </p:cNvPr>
          <p:cNvGrpSpPr/>
          <p:nvPr/>
        </p:nvGrpSpPr>
        <p:grpSpPr>
          <a:xfrm>
            <a:off x="834887" y="0"/>
            <a:ext cx="10055122" cy="6858000"/>
            <a:chOff x="0" y="75415"/>
            <a:chExt cx="9021452" cy="59388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AA1F70-D156-413B-B0F6-852EA73E93BD}"/>
                </a:ext>
              </a:extLst>
            </p:cNvPr>
            <p:cNvSpPr/>
            <p:nvPr/>
          </p:nvSpPr>
          <p:spPr>
            <a:xfrm>
              <a:off x="0" y="75415"/>
              <a:ext cx="9021452" cy="5938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EE9932A4-8865-4650-8AE6-DDB0D73C939B}"/>
                </a:ext>
              </a:extLst>
            </p:cNvPr>
            <p:cNvSpPr/>
            <p:nvPr/>
          </p:nvSpPr>
          <p:spPr>
            <a:xfrm>
              <a:off x="149648" y="301648"/>
              <a:ext cx="6392538" cy="5024496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C74D14-2119-4119-9BB3-A24796C99BCF}"/>
                </a:ext>
              </a:extLst>
            </p:cNvPr>
            <p:cNvSpPr/>
            <p:nvPr/>
          </p:nvSpPr>
          <p:spPr>
            <a:xfrm>
              <a:off x="316185" y="169659"/>
              <a:ext cx="1644574" cy="2753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Offspring Environment</a:t>
              </a: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F7B49A1D-B086-4545-8850-DFA9CBC63C24}"/>
                </a:ext>
              </a:extLst>
            </p:cNvPr>
            <p:cNvSpPr/>
            <p:nvPr/>
          </p:nvSpPr>
          <p:spPr>
            <a:xfrm>
              <a:off x="4388480" y="2612451"/>
              <a:ext cx="1446684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IDistributionEngine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E84FC93-19E4-420E-AD89-559C658970BD}"/>
                </a:ext>
              </a:extLst>
            </p:cNvPr>
            <p:cNvSpPr/>
            <p:nvPr/>
          </p:nvSpPr>
          <p:spPr>
            <a:xfrm>
              <a:off x="3214515" y="2310317"/>
              <a:ext cx="1112362" cy="245895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AppInstance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E478B884-46C1-4E39-9278-69A4861701D1}"/>
                </a:ext>
              </a:extLst>
            </p:cNvPr>
            <p:cNvSpPr/>
            <p:nvPr/>
          </p:nvSpPr>
          <p:spPr>
            <a:xfrm>
              <a:off x="666475" y="587262"/>
              <a:ext cx="1454540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IOffspringPlugin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1">
              <a:extLst>
                <a:ext uri="{FF2B5EF4-FFF2-40B4-BE49-F238E27FC236}">
                  <a16:creationId xmlns:a16="http://schemas.microsoft.com/office/drawing/2014/main" id="{61B98AF5-118E-4BE8-B8E4-58CC83604414}"/>
                </a:ext>
              </a:extLst>
            </p:cNvPr>
            <p:cNvSpPr/>
            <p:nvPr/>
          </p:nvSpPr>
          <p:spPr>
            <a:xfrm>
              <a:off x="668046" y="1333554"/>
              <a:ext cx="1454540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DefaultPlugin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3F17B9-ED0D-4159-99D2-408902D0F1DF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1227552" y="1877829"/>
              <a:ext cx="335365" cy="1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63850A-7C29-4E29-809C-484EE10B9A8B}"/>
                </a:ext>
              </a:extLst>
            </p:cNvPr>
            <p:cNvCxnSpPr/>
            <p:nvPr/>
          </p:nvCxnSpPr>
          <p:spPr>
            <a:xfrm>
              <a:off x="867250" y="2045594"/>
              <a:ext cx="155542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6EA056-E1F1-4752-9353-AB667273C9E8}"/>
                </a:ext>
              </a:extLst>
            </p:cNvPr>
            <p:cNvCxnSpPr/>
            <p:nvPr/>
          </p:nvCxnSpPr>
          <p:spPr>
            <a:xfrm rot="5400000">
              <a:off x="727033" y="219524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21">
              <a:extLst>
                <a:ext uri="{FF2B5EF4-FFF2-40B4-BE49-F238E27FC236}">
                  <a16:creationId xmlns:a16="http://schemas.microsoft.com/office/drawing/2014/main" id="{5D77A6BB-66E7-4326-9917-47AFC5F22400}"/>
                </a:ext>
              </a:extLst>
            </p:cNvPr>
            <p:cNvSpPr/>
            <p:nvPr/>
          </p:nvSpPr>
          <p:spPr>
            <a:xfrm>
              <a:off x="358531" y="2335468"/>
              <a:ext cx="1017765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LogPlugin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87AE3D-687C-4423-8360-A15BB9946EBF}"/>
                </a:ext>
              </a:extLst>
            </p:cNvPr>
            <p:cNvCxnSpPr/>
            <p:nvPr/>
          </p:nvCxnSpPr>
          <p:spPr>
            <a:xfrm rot="5400000">
              <a:off x="2284027" y="219524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23">
              <a:extLst>
                <a:ext uri="{FF2B5EF4-FFF2-40B4-BE49-F238E27FC236}">
                  <a16:creationId xmlns:a16="http://schemas.microsoft.com/office/drawing/2014/main" id="{61FAB453-A7C0-4DAE-8248-7A2ECF4EF453}"/>
                </a:ext>
              </a:extLst>
            </p:cNvPr>
            <p:cNvSpPr/>
            <p:nvPr/>
          </p:nvSpPr>
          <p:spPr>
            <a:xfrm>
              <a:off x="1762795" y="2335468"/>
              <a:ext cx="1319754" cy="1925430"/>
            </a:xfrm>
            <a:prstGeom prst="roundRect">
              <a:avLst>
                <a:gd name="adj" fmla="val 7836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AutoPlugin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8" name="Rounded Rectangle 24">
              <a:extLst>
                <a:ext uri="{FF2B5EF4-FFF2-40B4-BE49-F238E27FC236}">
                  <a16:creationId xmlns:a16="http://schemas.microsoft.com/office/drawing/2014/main" id="{7806BC4E-FEA9-49A9-94B0-6A0F98B47C9F}"/>
                </a:ext>
              </a:extLst>
            </p:cNvPr>
            <p:cNvSpPr/>
            <p:nvPr/>
          </p:nvSpPr>
          <p:spPr>
            <a:xfrm>
              <a:off x="1913623" y="2660684"/>
              <a:ext cx="1027522" cy="450138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Strategy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Controller</a:t>
              </a:r>
            </a:p>
          </p:txBody>
        </p:sp>
        <p:sp>
          <p:nvSpPr>
            <p:cNvPr id="19" name="Left-Right Arrow 9">
              <a:extLst>
                <a:ext uri="{FF2B5EF4-FFF2-40B4-BE49-F238E27FC236}">
                  <a16:creationId xmlns:a16="http://schemas.microsoft.com/office/drawing/2014/main" id="{07C9F24F-E500-48C3-B41C-4F9B864C2E39}"/>
                </a:ext>
              </a:extLst>
            </p:cNvPr>
            <p:cNvSpPr/>
            <p:nvPr/>
          </p:nvSpPr>
          <p:spPr>
            <a:xfrm rot="10800000" flipV="1">
              <a:off x="3148526" y="2689568"/>
              <a:ext cx="1181583" cy="246646"/>
            </a:xfrm>
            <a:prstGeom prst="leftRightArrow">
              <a:avLst>
                <a:gd name="adj1" fmla="val 55725"/>
                <a:gd name="adj2" fmla="val 47186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ounded Rectangle 25">
              <a:extLst>
                <a:ext uri="{FF2B5EF4-FFF2-40B4-BE49-F238E27FC236}">
                  <a16:creationId xmlns:a16="http://schemas.microsoft.com/office/drawing/2014/main" id="{22DD1D4E-1E40-45AB-8FFD-56E298653F85}"/>
                </a:ext>
              </a:extLst>
            </p:cNvPr>
            <p:cNvSpPr/>
            <p:nvPr/>
          </p:nvSpPr>
          <p:spPr>
            <a:xfrm>
              <a:off x="1847634" y="3708637"/>
              <a:ext cx="1142214" cy="450138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ITaskStrategy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Left-Right Arrow 26">
              <a:extLst>
                <a:ext uri="{FF2B5EF4-FFF2-40B4-BE49-F238E27FC236}">
                  <a16:creationId xmlns:a16="http://schemas.microsoft.com/office/drawing/2014/main" id="{510FB302-4002-4174-A563-FB9FFF35024D}"/>
                </a:ext>
              </a:extLst>
            </p:cNvPr>
            <p:cNvSpPr/>
            <p:nvPr/>
          </p:nvSpPr>
          <p:spPr>
            <a:xfrm rot="16200000" flipV="1">
              <a:off x="2180239" y="3265075"/>
              <a:ext cx="500649" cy="246646"/>
            </a:xfrm>
            <a:prstGeom prst="leftRightArrow">
              <a:avLst>
                <a:gd name="adj1" fmla="val 55725"/>
                <a:gd name="adj2" fmla="val 47186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70EE13F2-2314-4CBE-89CA-272C531D7EAA}"/>
                </a:ext>
              </a:extLst>
            </p:cNvPr>
            <p:cNvSpPr/>
            <p:nvPr/>
          </p:nvSpPr>
          <p:spPr>
            <a:xfrm rot="21582847">
              <a:off x="2560880" y="3273871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ounded Rectangle 28">
              <a:extLst>
                <a:ext uri="{FF2B5EF4-FFF2-40B4-BE49-F238E27FC236}">
                  <a16:creationId xmlns:a16="http://schemas.microsoft.com/office/drawing/2014/main" id="{051E7667-6399-4AB0-97FF-539BA15CD619}"/>
                </a:ext>
              </a:extLst>
            </p:cNvPr>
            <p:cNvSpPr/>
            <p:nvPr/>
          </p:nvSpPr>
          <p:spPr>
            <a:xfrm rot="21582847">
              <a:off x="2732135" y="3275442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4" name="Rounded Rectangle 29">
              <a:extLst>
                <a:ext uri="{FF2B5EF4-FFF2-40B4-BE49-F238E27FC236}">
                  <a16:creationId xmlns:a16="http://schemas.microsoft.com/office/drawing/2014/main" id="{4D0A920F-CB32-4D7B-B519-CEB88AA4CE1C}"/>
                </a:ext>
              </a:extLst>
            </p:cNvPr>
            <p:cNvSpPr/>
            <p:nvPr/>
          </p:nvSpPr>
          <p:spPr>
            <a:xfrm rot="21582847">
              <a:off x="3344876" y="2014435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Rounded Rectangle 30">
              <a:extLst>
                <a:ext uri="{FF2B5EF4-FFF2-40B4-BE49-F238E27FC236}">
                  <a16:creationId xmlns:a16="http://schemas.microsoft.com/office/drawing/2014/main" id="{E9E5A247-79BE-4BAD-BBC1-E635135D57C1}"/>
                </a:ext>
              </a:extLst>
            </p:cNvPr>
            <p:cNvSpPr/>
            <p:nvPr/>
          </p:nvSpPr>
          <p:spPr>
            <a:xfrm rot="21582847">
              <a:off x="3516131" y="2016006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Rounded Rectangle 31">
              <a:extLst>
                <a:ext uri="{FF2B5EF4-FFF2-40B4-BE49-F238E27FC236}">
                  <a16:creationId xmlns:a16="http://schemas.microsoft.com/office/drawing/2014/main" id="{C2DD71D3-30FA-4B62-B1BB-CB90AD1EE670}"/>
                </a:ext>
              </a:extLst>
            </p:cNvPr>
            <p:cNvSpPr/>
            <p:nvPr/>
          </p:nvSpPr>
          <p:spPr>
            <a:xfrm rot="21582847">
              <a:off x="3883775" y="2014436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Rounded Rectangle 32">
              <a:extLst>
                <a:ext uri="{FF2B5EF4-FFF2-40B4-BE49-F238E27FC236}">
                  <a16:creationId xmlns:a16="http://schemas.microsoft.com/office/drawing/2014/main" id="{71F959B1-2AE7-4E75-8215-F537ABEC676D}"/>
                </a:ext>
              </a:extLst>
            </p:cNvPr>
            <p:cNvSpPr/>
            <p:nvPr/>
          </p:nvSpPr>
          <p:spPr>
            <a:xfrm rot="21582847">
              <a:off x="4055030" y="2016007"/>
              <a:ext cx="125846" cy="24298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9525">
              <a:solidFill>
                <a:srgbClr val="BC8F00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6487FA7-8745-4939-B10E-805C5330BE36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 flipV="1">
              <a:off x="3641976" y="2136245"/>
              <a:ext cx="241800" cy="942"/>
            </a:xfrm>
            <a:prstGeom prst="line">
              <a:avLst/>
            </a:prstGeom>
            <a:ln>
              <a:solidFill>
                <a:srgbClr val="CC99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19FB41-0E13-4B36-BFED-317A6928C464}"/>
                </a:ext>
              </a:extLst>
            </p:cNvPr>
            <p:cNvCxnSpPr/>
            <p:nvPr/>
          </p:nvCxnSpPr>
          <p:spPr>
            <a:xfrm rot="16200000" flipH="1">
              <a:off x="2296196" y="4992263"/>
              <a:ext cx="237246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29CD36-6891-4836-9163-BAF602796B63}"/>
                </a:ext>
              </a:extLst>
            </p:cNvPr>
            <p:cNvCxnSpPr/>
            <p:nvPr/>
          </p:nvCxnSpPr>
          <p:spPr>
            <a:xfrm>
              <a:off x="1670096" y="5120314"/>
              <a:ext cx="155542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87A1BB-BCD3-4972-8A4F-01231D484FDE}"/>
                </a:ext>
              </a:extLst>
            </p:cNvPr>
            <p:cNvCxnSpPr/>
            <p:nvPr/>
          </p:nvCxnSpPr>
          <p:spPr>
            <a:xfrm rot="5400000">
              <a:off x="1529879" y="526996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685F451-2063-4361-B9A1-306C78137D59}"/>
                </a:ext>
              </a:extLst>
            </p:cNvPr>
            <p:cNvCxnSpPr/>
            <p:nvPr/>
          </p:nvCxnSpPr>
          <p:spPr>
            <a:xfrm rot="5400000">
              <a:off x="3086873" y="526996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42">
              <a:extLst>
                <a:ext uri="{FF2B5EF4-FFF2-40B4-BE49-F238E27FC236}">
                  <a16:creationId xmlns:a16="http://schemas.microsoft.com/office/drawing/2014/main" id="{2B1561EC-92BE-4593-B9B2-9380E7F0828C}"/>
                </a:ext>
              </a:extLst>
            </p:cNvPr>
            <p:cNvSpPr/>
            <p:nvPr/>
          </p:nvSpPr>
          <p:spPr>
            <a:xfrm>
              <a:off x="1234894" y="5410188"/>
              <a:ext cx="867266" cy="47212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Logic 1</a:t>
              </a:r>
            </a:p>
          </p:txBody>
        </p:sp>
        <p:sp>
          <p:nvSpPr>
            <p:cNvPr id="34" name="Rounded Rectangle 43">
              <a:extLst>
                <a:ext uri="{FF2B5EF4-FFF2-40B4-BE49-F238E27FC236}">
                  <a16:creationId xmlns:a16="http://schemas.microsoft.com/office/drawing/2014/main" id="{41916336-1329-4773-8A7F-D1E5E4E00570}"/>
                </a:ext>
              </a:extLst>
            </p:cNvPr>
            <p:cNvSpPr/>
            <p:nvPr/>
          </p:nvSpPr>
          <p:spPr>
            <a:xfrm>
              <a:off x="2791888" y="5411759"/>
              <a:ext cx="867266" cy="47212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Workflow Logic N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02F841-2101-4743-AB31-9654B0BFD188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2102160" y="5646251"/>
              <a:ext cx="689728" cy="157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E99B81-690C-4DC5-89EB-93A3597AEBCA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16200000" flipH="1">
              <a:off x="1209722" y="1147959"/>
              <a:ext cx="369617" cy="157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50">
              <a:extLst>
                <a:ext uri="{FF2B5EF4-FFF2-40B4-BE49-F238E27FC236}">
                  <a16:creationId xmlns:a16="http://schemas.microsoft.com/office/drawing/2014/main" id="{A8DAFBE4-9D83-48BC-AE29-73145E939C6F}"/>
                </a:ext>
              </a:extLst>
            </p:cNvPr>
            <p:cNvSpPr/>
            <p:nvPr/>
          </p:nvSpPr>
          <p:spPr>
            <a:xfrm>
              <a:off x="1725088" y="4467498"/>
              <a:ext cx="1395167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TaskStrategyBase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E4F244-105F-4542-8DFE-8C2FA0A0E7C5}"/>
                </a:ext>
              </a:extLst>
            </p:cNvPr>
            <p:cNvCxnSpPr>
              <a:endCxn id="37" idx="0"/>
            </p:cNvCxnSpPr>
            <p:nvPr/>
          </p:nvCxnSpPr>
          <p:spPr>
            <a:xfrm rot="16200000" flipH="1">
              <a:off x="2278337" y="4323163"/>
              <a:ext cx="287450" cy="121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3F65B6-62D0-4FF3-BD38-3024C448F15E}"/>
                </a:ext>
              </a:extLst>
            </p:cNvPr>
            <p:cNvCxnSpPr/>
            <p:nvPr/>
          </p:nvCxnSpPr>
          <p:spPr>
            <a:xfrm rot="16200000" flipH="1">
              <a:off x="5012688" y="3815482"/>
              <a:ext cx="237246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A2F2BA-ACD7-46EF-8466-22F5D925F9E7}"/>
                </a:ext>
              </a:extLst>
            </p:cNvPr>
            <p:cNvCxnSpPr/>
            <p:nvPr/>
          </p:nvCxnSpPr>
          <p:spPr>
            <a:xfrm>
              <a:off x="3770722" y="3943533"/>
              <a:ext cx="171567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C29E69F-1B39-4F10-B872-9A6E212B7A64}"/>
                </a:ext>
              </a:extLst>
            </p:cNvPr>
            <p:cNvCxnSpPr/>
            <p:nvPr/>
          </p:nvCxnSpPr>
          <p:spPr>
            <a:xfrm rot="5400000">
              <a:off x="3633616" y="4093183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CB4A25-BA93-43A6-A976-1C783F9CFA05}"/>
                </a:ext>
              </a:extLst>
            </p:cNvPr>
            <p:cNvCxnSpPr/>
            <p:nvPr/>
          </p:nvCxnSpPr>
          <p:spPr>
            <a:xfrm rot="5400000">
              <a:off x="5350878" y="4093184"/>
              <a:ext cx="2804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61">
              <a:extLst>
                <a:ext uri="{FF2B5EF4-FFF2-40B4-BE49-F238E27FC236}">
                  <a16:creationId xmlns:a16="http://schemas.microsoft.com/office/drawing/2014/main" id="{4DFD53FC-3E59-4230-8432-9E8B9EF68E7E}"/>
                </a:ext>
              </a:extLst>
            </p:cNvPr>
            <p:cNvSpPr/>
            <p:nvPr/>
          </p:nvSpPr>
          <p:spPr>
            <a:xfrm>
              <a:off x="3338631" y="4233407"/>
              <a:ext cx="867266" cy="472126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Local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Engine</a:t>
              </a:r>
            </a:p>
          </p:txBody>
        </p:sp>
        <p:sp>
          <p:nvSpPr>
            <p:cNvPr id="44" name="Rounded Rectangle 62">
              <a:extLst>
                <a:ext uri="{FF2B5EF4-FFF2-40B4-BE49-F238E27FC236}">
                  <a16:creationId xmlns:a16="http://schemas.microsoft.com/office/drawing/2014/main" id="{E6E57303-AEF2-4758-A3E1-31EC547ADB86}"/>
                </a:ext>
              </a:extLst>
            </p:cNvPr>
            <p:cNvSpPr/>
            <p:nvPr/>
          </p:nvSpPr>
          <p:spPr>
            <a:xfrm>
              <a:off x="4732256" y="4234977"/>
              <a:ext cx="1643390" cy="949765"/>
            </a:xfrm>
            <a:prstGeom prst="roundRect">
              <a:avLst>
                <a:gd name="adj" fmla="val 891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AnekaEngine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C6BC27-B288-4D4D-AC3B-049BEDAF60E8}"/>
                </a:ext>
              </a:extLst>
            </p:cNvPr>
            <p:cNvCxnSpPr>
              <a:stCxn id="43" idx="3"/>
            </p:cNvCxnSpPr>
            <p:nvPr/>
          </p:nvCxnSpPr>
          <p:spPr>
            <a:xfrm flipV="1">
              <a:off x="4205897" y="4458878"/>
              <a:ext cx="526359" cy="1059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64">
              <a:extLst>
                <a:ext uri="{FF2B5EF4-FFF2-40B4-BE49-F238E27FC236}">
                  <a16:creationId xmlns:a16="http://schemas.microsoft.com/office/drawing/2014/main" id="{B0157DE8-E841-4862-9EF4-9D3D573B8E22}"/>
                </a:ext>
              </a:extLst>
            </p:cNvPr>
            <p:cNvSpPr/>
            <p:nvPr/>
          </p:nvSpPr>
          <p:spPr>
            <a:xfrm>
              <a:off x="4232620" y="3290717"/>
              <a:ext cx="1772238" cy="376675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DistributionEngineBase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AF0F1E-F19A-43E5-AABE-150376DE9F49}"/>
                </a:ext>
              </a:extLst>
            </p:cNvPr>
            <p:cNvCxnSpPr>
              <a:stCxn id="8" idx="2"/>
              <a:endCxn id="46" idx="0"/>
            </p:cNvCxnSpPr>
            <p:nvPr/>
          </p:nvCxnSpPr>
          <p:spPr>
            <a:xfrm rot="16200000" flipH="1">
              <a:off x="4964485" y="3136462"/>
              <a:ext cx="301591" cy="6917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">
              <a:extLst>
                <a:ext uri="{FF2B5EF4-FFF2-40B4-BE49-F238E27FC236}">
                  <a16:creationId xmlns:a16="http://schemas.microsoft.com/office/drawing/2014/main" id="{174928C7-BCFE-4766-B2C8-839E0ED5AD4F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7125562" y="4188950"/>
              <a:ext cx="1780795" cy="106134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>
              <a:gsLst>
                <a:gs pos="0">
                  <a:schemeClr val="bg1"/>
                </a:gs>
                <a:gs pos="70000">
                  <a:schemeClr val="accent1">
                    <a:lumMod val="20000"/>
                    <a:lumOff val="80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2700000" scaled="0"/>
            </a:gradFill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Left-Right Arrow 71">
              <a:extLst>
                <a:ext uri="{FF2B5EF4-FFF2-40B4-BE49-F238E27FC236}">
                  <a16:creationId xmlns:a16="http://schemas.microsoft.com/office/drawing/2014/main" id="{D32154AC-98BD-4CDB-B5E4-05F9EBABC5D2}"/>
                </a:ext>
              </a:extLst>
            </p:cNvPr>
            <p:cNvSpPr/>
            <p:nvPr/>
          </p:nvSpPr>
          <p:spPr>
            <a:xfrm rot="10800000" flipV="1">
              <a:off x="6411771" y="4655423"/>
              <a:ext cx="705465" cy="246646"/>
            </a:xfrm>
            <a:prstGeom prst="leftRightArrow">
              <a:avLst>
                <a:gd name="adj1" fmla="val 55725"/>
                <a:gd name="adj2" fmla="val 47186"/>
              </a:avLst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1B671072-F9D9-47C1-A888-2F999AAAB7C8}"/>
                </a:ext>
              </a:extLst>
            </p:cNvPr>
            <p:cNvSpPr/>
            <p:nvPr/>
          </p:nvSpPr>
          <p:spPr>
            <a:xfrm>
              <a:off x="5230436" y="4807911"/>
              <a:ext cx="1010426" cy="2753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TaskManager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pic>
          <p:nvPicPr>
            <p:cNvPr id="51" name="Picture 50" descr="gnome_settings_default_applications.png">
              <a:extLst>
                <a:ext uri="{FF2B5EF4-FFF2-40B4-BE49-F238E27FC236}">
                  <a16:creationId xmlns:a16="http://schemas.microsoft.com/office/drawing/2014/main" id="{A17D99AD-9303-4C8C-B465-95B277D05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0195923">
              <a:off x="5623259" y="4467017"/>
              <a:ext cx="524540" cy="5245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 descr="earth.PNG">
              <a:extLst>
                <a:ext uri="{FF2B5EF4-FFF2-40B4-BE49-F238E27FC236}">
                  <a16:creationId xmlns:a16="http://schemas.microsoft.com/office/drawing/2014/main" id="{AF55B9DF-AB2A-41D1-9047-D230FEA2B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1763" y="4157223"/>
              <a:ext cx="820130" cy="820130"/>
            </a:xfrm>
            <a:prstGeom prst="rect">
              <a:avLst/>
            </a:prstGeom>
          </p:spPr>
        </p:pic>
        <p:pic>
          <p:nvPicPr>
            <p:cNvPr id="53" name="Picture 697" descr="MCj04352420000[1]">
              <a:extLst>
                <a:ext uri="{FF2B5EF4-FFF2-40B4-BE49-F238E27FC236}">
                  <a16:creationId xmlns:a16="http://schemas.microsoft.com/office/drawing/2014/main" id="{27F4F9BB-027E-457A-A559-0CF04DE59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832709" y="3988872"/>
              <a:ext cx="664588" cy="1451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24CA52F2-BE05-4E59-AE98-B420F86A200E}"/>
                </a:ext>
              </a:extLst>
            </p:cNvPr>
            <p:cNvSpPr/>
            <p:nvPr/>
          </p:nvSpPr>
          <p:spPr>
            <a:xfrm>
              <a:off x="7384477" y="5073956"/>
              <a:ext cx="1269330" cy="337030"/>
            </a:xfrm>
            <a:prstGeom prst="round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Aneka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754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86D6FE-6F7C-4775-8DFF-E6F73C73AAD1}"/>
              </a:ext>
            </a:extLst>
          </p:cNvPr>
          <p:cNvGrpSpPr/>
          <p:nvPr/>
        </p:nvGrpSpPr>
        <p:grpSpPr>
          <a:xfrm>
            <a:off x="1483389" y="141286"/>
            <a:ext cx="8628019" cy="6716714"/>
            <a:chOff x="688259" y="904567"/>
            <a:chExt cx="7767484" cy="56928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2F0F42-27AD-4F8B-AAEF-3159B8EEB7D1}"/>
                </a:ext>
              </a:extLst>
            </p:cNvPr>
            <p:cNvSpPr/>
            <p:nvPr/>
          </p:nvSpPr>
          <p:spPr>
            <a:xfrm>
              <a:off x="688259" y="904567"/>
              <a:ext cx="7767484" cy="5692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A00E48A0-C146-4C40-9F55-48EF2B13EAC7}"/>
                </a:ext>
              </a:extLst>
            </p:cNvPr>
            <p:cNvSpPr/>
            <p:nvPr/>
          </p:nvSpPr>
          <p:spPr>
            <a:xfrm>
              <a:off x="867402" y="1157054"/>
              <a:ext cx="7470353" cy="5312571"/>
            </a:xfrm>
            <a:prstGeom prst="roundRect">
              <a:avLst>
                <a:gd name="adj" fmla="val 196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636652-6202-4BBE-8AF6-A6A0C9A48C46}"/>
                </a:ext>
              </a:extLst>
            </p:cNvPr>
            <p:cNvSpPr/>
            <p:nvPr/>
          </p:nvSpPr>
          <p:spPr>
            <a:xfrm>
              <a:off x="1225243" y="1025065"/>
              <a:ext cx="1644574" cy="2753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</a:rPr>
                <a:t>StrategyController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56">
              <a:extLst>
                <a:ext uri="{FF2B5EF4-FFF2-40B4-BE49-F238E27FC236}">
                  <a16:creationId xmlns:a16="http://schemas.microsoft.com/office/drawing/2014/main" id="{E6761416-AFE2-475A-9F19-00110AE0EB46}"/>
                </a:ext>
              </a:extLst>
            </p:cNvPr>
            <p:cNvSpPr/>
            <p:nvPr/>
          </p:nvSpPr>
          <p:spPr>
            <a:xfrm>
              <a:off x="1444581" y="1514198"/>
              <a:ext cx="1731237" cy="53091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Control Thread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(Strategy Management)</a:t>
              </a:r>
            </a:p>
          </p:txBody>
        </p:sp>
        <p:sp>
          <p:nvSpPr>
            <p:cNvPr id="9" name="Rounded Rectangle 57">
              <a:extLst>
                <a:ext uri="{FF2B5EF4-FFF2-40B4-BE49-F238E27FC236}">
                  <a16:creationId xmlns:a16="http://schemas.microsoft.com/office/drawing/2014/main" id="{75D06654-E19C-4B4D-90A4-0C6B3D017734}"/>
                </a:ext>
              </a:extLst>
            </p:cNvPr>
            <p:cNvSpPr/>
            <p:nvPr/>
          </p:nvSpPr>
          <p:spPr>
            <a:xfrm>
              <a:off x="4369667" y="1519114"/>
              <a:ext cx="2689883" cy="530911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rgbClr val="FFFA8F"/>
                </a:gs>
              </a:gsLst>
              <a:lin ang="5400000" scaled="0"/>
            </a:gradFill>
            <a:ln w="12700">
              <a:solidFill>
                <a:srgbClr val="BC8F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Monitoring Thread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(Feedback from Distribution Engine)</a:t>
              </a:r>
            </a:p>
          </p:txBody>
        </p:sp>
        <p:sp>
          <p:nvSpPr>
            <p:cNvPr id="10" name="Rounded Rectangle 58">
              <a:extLst>
                <a:ext uri="{FF2B5EF4-FFF2-40B4-BE49-F238E27FC236}">
                  <a16:creationId xmlns:a16="http://schemas.microsoft.com/office/drawing/2014/main" id="{23547DD4-6F75-4596-B8B2-55683B8020D1}"/>
                </a:ext>
              </a:extLst>
            </p:cNvPr>
            <p:cNvSpPr/>
            <p:nvPr/>
          </p:nvSpPr>
          <p:spPr>
            <a:xfrm>
              <a:off x="1590709" y="2327571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Init Application</a:t>
              </a:r>
            </a:p>
          </p:txBody>
        </p:sp>
        <p:sp>
          <p:nvSpPr>
            <p:cNvPr id="11" name="Rounded Rectangle 59">
              <a:extLst>
                <a:ext uri="{FF2B5EF4-FFF2-40B4-BE49-F238E27FC236}">
                  <a16:creationId xmlns:a16="http://schemas.microsoft.com/office/drawing/2014/main" id="{182789CE-56A2-4E4E-9532-8FBA18B3DE09}"/>
                </a:ext>
              </a:extLst>
            </p:cNvPr>
            <p:cNvSpPr/>
            <p:nvPr/>
          </p:nvSpPr>
          <p:spPr>
            <a:xfrm>
              <a:off x="1585793" y="2813754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Init Strategy</a:t>
              </a:r>
            </a:p>
          </p:txBody>
        </p:sp>
        <p:sp>
          <p:nvSpPr>
            <p:cNvPr id="12" name="Rounded Rectangle 60">
              <a:extLst>
                <a:ext uri="{FF2B5EF4-FFF2-40B4-BE49-F238E27FC236}">
                  <a16:creationId xmlns:a16="http://schemas.microsoft.com/office/drawing/2014/main" id="{58954BF6-E6E1-4F15-8CE9-2A566083959A}"/>
                </a:ext>
              </a:extLst>
            </p:cNvPr>
            <p:cNvSpPr/>
            <p:nvPr/>
          </p:nvSpPr>
          <p:spPr>
            <a:xfrm>
              <a:off x="1588781" y="3433693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Submit Tasks</a:t>
              </a:r>
            </a:p>
          </p:txBody>
        </p:sp>
        <p:sp>
          <p:nvSpPr>
            <p:cNvPr id="13" name="Rounded Rectangle 61">
              <a:extLst>
                <a:ext uri="{FF2B5EF4-FFF2-40B4-BE49-F238E27FC236}">
                  <a16:creationId xmlns:a16="http://schemas.microsoft.com/office/drawing/2014/main" id="{1D4DEDD3-F84A-447D-AE51-F19399CA11C0}"/>
                </a:ext>
              </a:extLst>
            </p:cNvPr>
            <p:cNvSpPr/>
            <p:nvPr/>
          </p:nvSpPr>
          <p:spPr>
            <a:xfrm>
              <a:off x="1588781" y="3910555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Wait</a:t>
              </a:r>
            </a:p>
          </p:txBody>
        </p:sp>
        <p:sp>
          <p:nvSpPr>
            <p:cNvPr id="14" name="Rounded Rectangle 62">
              <a:extLst>
                <a:ext uri="{FF2B5EF4-FFF2-40B4-BE49-F238E27FC236}">
                  <a16:creationId xmlns:a16="http://schemas.microsoft.com/office/drawing/2014/main" id="{4C6CB846-19C5-49EB-B96B-14D5B5287C6E}"/>
                </a:ext>
              </a:extLst>
            </p:cNvPr>
            <p:cNvSpPr/>
            <p:nvPr/>
          </p:nvSpPr>
          <p:spPr>
            <a:xfrm>
              <a:off x="1588781" y="4967505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Release Strategy</a:t>
              </a:r>
            </a:p>
          </p:txBody>
        </p:sp>
        <p:sp>
          <p:nvSpPr>
            <p:cNvPr id="15" name="Rounded Rectangle 63">
              <a:extLst>
                <a:ext uri="{FF2B5EF4-FFF2-40B4-BE49-F238E27FC236}">
                  <a16:creationId xmlns:a16="http://schemas.microsoft.com/office/drawing/2014/main" id="{260EB3F0-33D9-484E-A6D4-217EAD706A44}"/>
                </a:ext>
              </a:extLst>
            </p:cNvPr>
            <p:cNvSpPr/>
            <p:nvPr/>
          </p:nvSpPr>
          <p:spPr>
            <a:xfrm>
              <a:off x="1588781" y="5532866"/>
              <a:ext cx="1454540" cy="39596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Shutdown Application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872A81-5185-49F3-BB49-B7D98FC978E3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5400000">
              <a:off x="2201586" y="2697361"/>
              <a:ext cx="227870" cy="491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0B1477-2537-48F8-A5B3-274E1A5638AB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rot="16200000" flipH="1">
              <a:off x="2133744" y="3251386"/>
              <a:ext cx="361626" cy="29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F02AE1-9EAB-4C3D-96D2-2672E99C4EF9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rot="5400000">
              <a:off x="2206777" y="3801280"/>
              <a:ext cx="218549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E5F9A04-04A6-451D-9331-F9706205A8FB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rot="5400000">
              <a:off x="2162527" y="5379342"/>
              <a:ext cx="307048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DFA4B556-01D4-424D-9E3D-62457BDA6CD5}"/>
                </a:ext>
              </a:extLst>
            </p:cNvPr>
            <p:cNvSpPr/>
            <p:nvPr/>
          </p:nvSpPr>
          <p:spPr>
            <a:xfrm>
              <a:off x="2138120" y="4355689"/>
              <a:ext cx="356086" cy="393291"/>
            </a:xfrm>
            <a:prstGeom prst="diamond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489D40-8E53-40D1-8F57-2856ECDFCC64}"/>
                </a:ext>
              </a:extLst>
            </p:cNvPr>
            <p:cNvCxnSpPr>
              <a:stCxn id="13" idx="2"/>
              <a:endCxn id="20" idx="0"/>
            </p:cNvCxnSpPr>
            <p:nvPr/>
          </p:nvCxnSpPr>
          <p:spPr>
            <a:xfrm rot="16200000" flipH="1">
              <a:off x="2222697" y="4262222"/>
              <a:ext cx="186821" cy="112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0CAE52-C8FD-456D-B99B-A77B41D7EB29}"/>
                </a:ext>
              </a:extLst>
            </p:cNvPr>
            <p:cNvCxnSpPr>
              <a:stCxn id="20" idx="2"/>
              <a:endCxn id="14" idx="0"/>
            </p:cNvCxnSpPr>
            <p:nvPr/>
          </p:nvCxnSpPr>
          <p:spPr>
            <a:xfrm rot="5400000">
              <a:off x="2206845" y="4858186"/>
              <a:ext cx="218525" cy="112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1CB9E9-E271-4B36-B5FB-3B86E665081A}"/>
                </a:ext>
              </a:extLst>
            </p:cNvPr>
            <p:cNvCxnSpPr/>
            <p:nvPr/>
          </p:nvCxnSpPr>
          <p:spPr>
            <a:xfrm rot="10800000">
              <a:off x="1297859" y="4552335"/>
              <a:ext cx="82590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F342CD-D6DE-49C0-89C5-556B570A9B3D}"/>
                </a:ext>
              </a:extLst>
            </p:cNvPr>
            <p:cNvCxnSpPr/>
            <p:nvPr/>
          </p:nvCxnSpPr>
          <p:spPr>
            <a:xfrm rot="5400000" flipH="1" flipV="1">
              <a:off x="624350" y="3878826"/>
              <a:ext cx="134702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B59AEE6-BB98-40A2-9605-54A07ADF4E38}"/>
                </a:ext>
              </a:extLst>
            </p:cNvPr>
            <p:cNvCxnSpPr/>
            <p:nvPr/>
          </p:nvCxnSpPr>
          <p:spPr>
            <a:xfrm>
              <a:off x="1297858" y="3205319"/>
              <a:ext cx="1028137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38CE71-2E5A-4596-BEA9-7157B8E6D812}"/>
                </a:ext>
              </a:extLst>
            </p:cNvPr>
            <p:cNvSpPr txBox="1"/>
            <p:nvPr/>
          </p:nvSpPr>
          <p:spPr>
            <a:xfrm>
              <a:off x="1930554" y="468015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Yes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70AACB-AAC1-4034-A58B-FF5F24F9FBD6}"/>
                </a:ext>
              </a:extLst>
            </p:cNvPr>
            <p:cNvSpPr txBox="1"/>
            <p:nvPr/>
          </p:nvSpPr>
          <p:spPr>
            <a:xfrm>
              <a:off x="1751678" y="431144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No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C487A-AB3A-4DF6-AE5F-92745018CD22}"/>
                </a:ext>
              </a:extLst>
            </p:cNvPr>
            <p:cNvSpPr txBox="1"/>
            <p:nvPr/>
          </p:nvSpPr>
          <p:spPr>
            <a:xfrm>
              <a:off x="2548092" y="4321278"/>
              <a:ext cx="824373" cy="461665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Complete or Stop?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9" name="Explosion 1 96">
              <a:extLst>
                <a:ext uri="{FF2B5EF4-FFF2-40B4-BE49-F238E27FC236}">
                  <a16:creationId xmlns:a16="http://schemas.microsoft.com/office/drawing/2014/main" id="{EBFA9A4B-6AE8-4C39-89B8-8DC500B73F9D}"/>
                </a:ext>
              </a:extLst>
            </p:cNvPr>
            <p:cNvSpPr/>
            <p:nvPr/>
          </p:nvSpPr>
          <p:spPr>
            <a:xfrm>
              <a:off x="4945615" y="2143432"/>
              <a:ext cx="1553497" cy="869643"/>
            </a:xfrm>
            <a:prstGeom prst="irregularSeal1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Task Feedback</a:t>
              </a:r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A175D0B9-1F18-40D2-9E85-48129F9981BE}"/>
                </a:ext>
              </a:extLst>
            </p:cNvPr>
            <p:cNvSpPr/>
            <p:nvPr/>
          </p:nvSpPr>
          <p:spPr>
            <a:xfrm>
              <a:off x="5525322" y="3239728"/>
              <a:ext cx="356086" cy="393291"/>
            </a:xfrm>
            <a:prstGeom prst="diamond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538CC8-E6B0-4DC1-B2C8-E874DBA585F9}"/>
                </a:ext>
              </a:extLst>
            </p:cNvPr>
            <p:cNvCxnSpPr>
              <a:endCxn id="30" idx="0"/>
            </p:cNvCxnSpPr>
            <p:nvPr/>
          </p:nvCxnSpPr>
          <p:spPr>
            <a:xfrm rot="16200000" flipH="1">
              <a:off x="5454770" y="2991132"/>
              <a:ext cx="496525" cy="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55847A-59AE-4BE4-B394-48DA2885933E}"/>
                </a:ext>
              </a:extLst>
            </p:cNvPr>
            <p:cNvSpPr txBox="1"/>
            <p:nvPr/>
          </p:nvSpPr>
          <p:spPr>
            <a:xfrm>
              <a:off x="5846805" y="3003243"/>
              <a:ext cx="937443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Task Failed?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Rounded Rectangle 103">
              <a:extLst>
                <a:ext uri="{FF2B5EF4-FFF2-40B4-BE49-F238E27FC236}">
                  <a16:creationId xmlns:a16="http://schemas.microsoft.com/office/drawing/2014/main" id="{25F651EA-D41C-4ABB-8BA8-28D50DED899A}"/>
                </a:ext>
              </a:extLst>
            </p:cNvPr>
            <p:cNvSpPr/>
            <p:nvPr/>
          </p:nvSpPr>
          <p:spPr>
            <a:xfrm>
              <a:off x="4140243" y="3920389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Invoke </a:t>
              </a:r>
              <a:r>
                <a:rPr lang="en-US" sz="1200" dirty="0" err="1">
                  <a:solidFill>
                    <a:srgbClr val="000000"/>
                  </a:solidFill>
                </a:rPr>
                <a:t>OnSuccess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4" name="Rounded Rectangle 104">
              <a:extLst>
                <a:ext uri="{FF2B5EF4-FFF2-40B4-BE49-F238E27FC236}">
                  <a16:creationId xmlns:a16="http://schemas.microsoft.com/office/drawing/2014/main" id="{E6C33C9E-DC2D-49EB-9873-601E558558AE}"/>
                </a:ext>
              </a:extLst>
            </p:cNvPr>
            <p:cNvSpPr/>
            <p:nvPr/>
          </p:nvSpPr>
          <p:spPr>
            <a:xfrm>
              <a:off x="5792059" y="3925303"/>
              <a:ext cx="1454540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Invoke </a:t>
              </a:r>
              <a:r>
                <a:rPr lang="en-US" sz="1200" dirty="0" err="1">
                  <a:solidFill>
                    <a:srgbClr val="000000"/>
                  </a:solidFill>
                </a:rPr>
                <a:t>OnFailed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683B35-F1CC-470A-A055-845112070874}"/>
                </a:ext>
              </a:extLst>
            </p:cNvPr>
            <p:cNvCxnSpPr/>
            <p:nvPr/>
          </p:nvCxnSpPr>
          <p:spPr>
            <a:xfrm rot="10800000">
              <a:off x="4866968" y="3436374"/>
              <a:ext cx="64401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E9C8DE2-EA47-46E2-BF0D-B703EC02D480}"/>
                </a:ext>
              </a:extLst>
            </p:cNvPr>
            <p:cNvCxnSpPr/>
            <p:nvPr/>
          </p:nvCxnSpPr>
          <p:spPr>
            <a:xfrm rot="16200000" flipH="1">
              <a:off x="4623946" y="3664643"/>
              <a:ext cx="496525" cy="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23A963-A1C3-4FA0-97CB-06AE0307CA11}"/>
                </a:ext>
              </a:extLst>
            </p:cNvPr>
            <p:cNvCxnSpPr/>
            <p:nvPr/>
          </p:nvCxnSpPr>
          <p:spPr>
            <a:xfrm rot="10800000">
              <a:off x="5874775" y="3431458"/>
              <a:ext cx="64401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A308A9-BC66-4337-9A75-9924268A125A}"/>
                </a:ext>
              </a:extLst>
            </p:cNvPr>
            <p:cNvCxnSpPr/>
            <p:nvPr/>
          </p:nvCxnSpPr>
          <p:spPr>
            <a:xfrm rot="16200000" flipH="1">
              <a:off x="6270850" y="3679392"/>
              <a:ext cx="496525" cy="666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7C1944-AE4A-407E-92C2-774EE5C438A3}"/>
                </a:ext>
              </a:extLst>
            </p:cNvPr>
            <p:cNvSpPr txBox="1"/>
            <p:nvPr/>
          </p:nvSpPr>
          <p:spPr>
            <a:xfrm>
              <a:off x="5945803" y="3456039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Yes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3F0562-C35F-4B6B-8100-509D8FD2FA7F}"/>
                </a:ext>
              </a:extLst>
            </p:cNvPr>
            <p:cNvSpPr txBox="1"/>
            <p:nvPr/>
          </p:nvSpPr>
          <p:spPr>
            <a:xfrm>
              <a:off x="5079900" y="3431459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No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D6AD74-44FB-4F92-98FA-76FA9E365759}"/>
                </a:ext>
              </a:extLst>
            </p:cNvPr>
            <p:cNvCxnSpPr/>
            <p:nvPr/>
          </p:nvCxnSpPr>
          <p:spPr>
            <a:xfrm rot="5400000">
              <a:off x="4439254" y="4616244"/>
              <a:ext cx="855413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6D1F3564-6AA3-404F-B985-8ADB81D60D93}"/>
                </a:ext>
              </a:extLst>
            </p:cNvPr>
            <p:cNvSpPr/>
            <p:nvPr/>
          </p:nvSpPr>
          <p:spPr>
            <a:xfrm>
              <a:off x="6346315" y="4414684"/>
              <a:ext cx="356086" cy="393291"/>
            </a:xfrm>
            <a:prstGeom prst="diamond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F29D828-37B6-48BC-B52D-5F6333D99576}"/>
                </a:ext>
              </a:extLst>
            </p:cNvPr>
            <p:cNvCxnSpPr/>
            <p:nvPr/>
          </p:nvCxnSpPr>
          <p:spPr>
            <a:xfrm rot="5400000">
              <a:off x="6408163" y="4299147"/>
              <a:ext cx="23106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3696EC7-C789-4C67-88AE-3AC864745901}"/>
                </a:ext>
              </a:extLst>
            </p:cNvPr>
            <p:cNvCxnSpPr/>
            <p:nvPr/>
          </p:nvCxnSpPr>
          <p:spPr>
            <a:xfrm rot="5400000">
              <a:off x="6403247" y="4923497"/>
              <a:ext cx="23106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8AAD6E-B1C5-4D3E-8E19-B352365F6381}"/>
                </a:ext>
              </a:extLst>
            </p:cNvPr>
            <p:cNvCxnSpPr/>
            <p:nvPr/>
          </p:nvCxnSpPr>
          <p:spPr>
            <a:xfrm rot="10800000">
              <a:off x="4866969" y="5048864"/>
              <a:ext cx="165673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7A7969E-3205-4322-8247-B5E35FCE975C}"/>
                </a:ext>
              </a:extLst>
            </p:cNvPr>
            <p:cNvCxnSpPr/>
            <p:nvPr/>
          </p:nvCxnSpPr>
          <p:spPr>
            <a:xfrm rot="5400000">
              <a:off x="5567505" y="5159470"/>
              <a:ext cx="23106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2D15231A-AB11-4FBF-9A3D-B92B44140617}"/>
                </a:ext>
              </a:extLst>
            </p:cNvPr>
            <p:cNvSpPr/>
            <p:nvPr/>
          </p:nvSpPr>
          <p:spPr>
            <a:xfrm>
              <a:off x="5510573" y="5279922"/>
              <a:ext cx="356086" cy="393291"/>
            </a:xfrm>
            <a:prstGeom prst="diamond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</a:gradFill>
            <a:ln w="12700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1FF056-0A0B-4238-982B-8CC623BD0D2F}"/>
                </a:ext>
              </a:extLst>
            </p:cNvPr>
            <p:cNvSpPr txBox="1"/>
            <p:nvPr/>
          </p:nvSpPr>
          <p:spPr>
            <a:xfrm>
              <a:off x="5369941" y="4315854"/>
              <a:ext cx="937443" cy="276999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New Task?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9" name="Explosion 1 125">
              <a:extLst>
                <a:ext uri="{FF2B5EF4-FFF2-40B4-BE49-F238E27FC236}">
                  <a16:creationId xmlns:a16="http://schemas.microsoft.com/office/drawing/2014/main" id="{70CA26D6-819A-437D-AE60-DBDEC4C7323F}"/>
                </a:ext>
              </a:extLst>
            </p:cNvPr>
            <p:cNvSpPr/>
            <p:nvPr/>
          </p:nvSpPr>
          <p:spPr>
            <a:xfrm>
              <a:off x="3279050" y="5127523"/>
              <a:ext cx="1214295" cy="712839"/>
            </a:xfrm>
            <a:prstGeom prst="irregularSeal1">
              <a:avLst/>
            </a:prstGeom>
            <a:gradFill flip="none" rotWithShape="1">
              <a:gsLst>
                <a:gs pos="0">
                  <a:srgbClr val="FFFA8F"/>
                </a:gs>
                <a:gs pos="30000">
                  <a:srgbClr val="FAE75C"/>
                </a:gs>
                <a:gs pos="70000">
                  <a:srgbClr val="FFC000"/>
                </a:gs>
                <a:gs pos="100000">
                  <a:srgbClr val="F2B800"/>
                </a:gs>
              </a:gsLst>
              <a:lin ang="5400000" scaled="1"/>
              <a:tileRect/>
            </a:gradFill>
            <a:ln w="12700">
              <a:solidFill>
                <a:srgbClr val="D6A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Signal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17B06A8-D924-4FEE-9F73-48A21A17F095}"/>
                </a:ext>
              </a:extLst>
            </p:cNvPr>
            <p:cNvCxnSpPr/>
            <p:nvPr/>
          </p:nvCxnSpPr>
          <p:spPr>
            <a:xfrm rot="5400000">
              <a:off x="3245909" y="4673180"/>
              <a:ext cx="1283903" cy="1588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194F9F-426A-4773-A902-98D435E56DA4}"/>
                </a:ext>
              </a:extLst>
            </p:cNvPr>
            <p:cNvCxnSpPr/>
            <p:nvPr/>
          </p:nvCxnSpPr>
          <p:spPr>
            <a:xfrm rot="10800000">
              <a:off x="3062749" y="4026309"/>
              <a:ext cx="825909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C0C0C9-E65A-4533-AF81-3B2B0E8461FE}"/>
                </a:ext>
              </a:extLst>
            </p:cNvPr>
            <p:cNvSpPr txBox="1"/>
            <p:nvPr/>
          </p:nvSpPr>
          <p:spPr>
            <a:xfrm>
              <a:off x="5935295" y="5235166"/>
              <a:ext cx="937443" cy="461665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Iteration Complete?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517AEF-13FD-4021-BCD9-F4136867239B}"/>
                </a:ext>
              </a:extLst>
            </p:cNvPr>
            <p:cNvCxnSpPr/>
            <p:nvPr/>
          </p:nvCxnSpPr>
          <p:spPr>
            <a:xfrm rot="10800000">
              <a:off x="4296698" y="5486399"/>
              <a:ext cx="1199535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EFEE130-3614-42E2-B329-0E9F8231765B}"/>
                </a:ext>
              </a:extLst>
            </p:cNvPr>
            <p:cNvSpPr txBox="1"/>
            <p:nvPr/>
          </p:nvSpPr>
          <p:spPr>
            <a:xfrm>
              <a:off x="5026488" y="5201264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Yes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ACD8CCB-106E-4336-AFE9-8F1669B76938}"/>
                </a:ext>
              </a:extLst>
            </p:cNvPr>
            <p:cNvCxnSpPr/>
            <p:nvPr/>
          </p:nvCxnSpPr>
          <p:spPr>
            <a:xfrm rot="5400000">
              <a:off x="5480203" y="5887457"/>
              <a:ext cx="436755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7AE27A-0998-4E3D-8291-4C92967DEF37}"/>
                </a:ext>
              </a:extLst>
            </p:cNvPr>
            <p:cNvCxnSpPr/>
            <p:nvPr/>
          </p:nvCxnSpPr>
          <p:spPr>
            <a:xfrm rot="5400000">
              <a:off x="3656319" y="5882542"/>
              <a:ext cx="43675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35458A8-B4AE-46A2-B415-969563980052}"/>
                </a:ext>
              </a:extLst>
            </p:cNvPr>
            <p:cNvCxnSpPr/>
            <p:nvPr/>
          </p:nvCxnSpPr>
          <p:spPr>
            <a:xfrm rot="10800000">
              <a:off x="3868997" y="6105832"/>
              <a:ext cx="403613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6F3B297-D58A-4CC4-9730-577377021D7B}"/>
                </a:ext>
              </a:extLst>
            </p:cNvPr>
            <p:cNvCxnSpPr/>
            <p:nvPr/>
          </p:nvCxnSpPr>
          <p:spPr>
            <a:xfrm rot="5400000" flipH="1" flipV="1">
              <a:off x="6137789" y="4328652"/>
              <a:ext cx="352486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E1342A0-98DF-4485-960C-4D93218B5933}"/>
                </a:ext>
              </a:extLst>
            </p:cNvPr>
            <p:cNvCxnSpPr/>
            <p:nvPr/>
          </p:nvCxnSpPr>
          <p:spPr>
            <a:xfrm rot="10800000">
              <a:off x="6292645" y="2566219"/>
              <a:ext cx="1602659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146">
              <a:extLst>
                <a:ext uri="{FF2B5EF4-FFF2-40B4-BE49-F238E27FC236}">
                  <a16:creationId xmlns:a16="http://schemas.microsoft.com/office/drawing/2014/main" id="{F407EDF9-D33D-4D76-948D-8CE98FB88FB8}"/>
                </a:ext>
              </a:extLst>
            </p:cNvPr>
            <p:cNvSpPr/>
            <p:nvPr/>
          </p:nvSpPr>
          <p:spPr>
            <a:xfrm>
              <a:off x="6809703" y="4849536"/>
              <a:ext cx="761138" cy="25831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Submit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DE0FE1-4192-47D4-9832-4FAE6E7EC79B}"/>
                </a:ext>
              </a:extLst>
            </p:cNvPr>
            <p:cNvSpPr txBox="1"/>
            <p:nvPr/>
          </p:nvSpPr>
          <p:spPr>
            <a:xfrm>
              <a:off x="6146696" y="4763730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No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CA1828-A07E-4DA2-9EFF-5D64DF8602E5}"/>
                </a:ext>
              </a:extLst>
            </p:cNvPr>
            <p:cNvCxnSpPr/>
            <p:nvPr/>
          </p:nvCxnSpPr>
          <p:spPr>
            <a:xfrm rot="10800000">
              <a:off x="6705602" y="4616246"/>
              <a:ext cx="4719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FC267B1-98FB-4DAA-83BF-261D8CF96450}"/>
                </a:ext>
              </a:extLst>
            </p:cNvPr>
            <p:cNvCxnSpPr/>
            <p:nvPr/>
          </p:nvCxnSpPr>
          <p:spPr>
            <a:xfrm rot="5400000">
              <a:off x="7071840" y="4726851"/>
              <a:ext cx="231065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C9DCF03-7403-472D-8D42-CE11F446FAC9}"/>
                </a:ext>
              </a:extLst>
            </p:cNvPr>
            <p:cNvCxnSpPr/>
            <p:nvPr/>
          </p:nvCxnSpPr>
          <p:spPr>
            <a:xfrm>
              <a:off x="7575754" y="4980041"/>
              <a:ext cx="329381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4C8B2A4-940A-4261-9409-4B6236CF95AF}"/>
                </a:ext>
              </a:extLst>
            </p:cNvPr>
            <p:cNvSpPr txBox="1"/>
            <p:nvPr/>
          </p:nvSpPr>
          <p:spPr>
            <a:xfrm>
              <a:off x="6727467" y="43360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Yes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B864C8-F1C8-45B3-9E6F-62D5EA8C3B1F}"/>
                </a:ext>
              </a:extLst>
            </p:cNvPr>
            <p:cNvSpPr txBox="1"/>
            <p:nvPr/>
          </p:nvSpPr>
          <p:spPr>
            <a:xfrm>
              <a:off x="5325712" y="5702714"/>
              <a:ext cx="3658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No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81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9D59-858B-461D-81E7-25906F34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000"/>
              <a:t>Task Computing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5733883D-21C9-5DCF-D2C5-71D98F8AE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7684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28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71619-4BC1-4AD6-B8E3-572C5C23C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6" y="157021"/>
            <a:ext cx="11871408" cy="6543957"/>
          </a:xfrm>
        </p:spPr>
      </p:pic>
    </p:spTree>
    <p:extLst>
      <p:ext uri="{BB962C8B-B14F-4D97-AF65-F5344CB8AC3E}">
        <p14:creationId xmlns:p14="http://schemas.microsoft.com/office/powerpoint/2010/main" val="344157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BC2B-9ADF-4AE4-9622-6D4A3672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" y="228600"/>
            <a:ext cx="11193780" cy="5948363"/>
          </a:xfrm>
        </p:spPr>
        <p:txBody>
          <a:bodyPr>
            <a:no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been leveraged to execute tasks are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clusters, supercomputers, and computing grids.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clouds: C</a:t>
            </a:r>
            <a:r>
              <a:rPr lang="en-IN" sz="3000" dirty="0"/>
              <a:t>omputing power on demand for the execution of distributed applications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it,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middleware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the collection of tasks to the access point(s) of the middleware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take care of scheduling and monitoring the execution of tasks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APIs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provided to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task status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collect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results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completion.</a:t>
            </a:r>
          </a:p>
        </p:txBody>
      </p:sp>
    </p:spTree>
    <p:extLst>
      <p:ext uri="{BB962C8B-B14F-4D97-AF65-F5344CB8AC3E}">
        <p14:creationId xmlns:p14="http://schemas.microsoft.com/office/powerpoint/2010/main" val="150397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F2535-FAB0-4A75-9F7C-2904D4D1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Middleware provided common operations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FE52-BD9C-4F97-9492-5A89750A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6" y="3106654"/>
            <a:ext cx="10622274" cy="3035526"/>
          </a:xfrm>
        </p:spPr>
        <p:txBody>
          <a:bodyPr anchor="ctr">
            <a:normAutofit fontScale="925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Coordinating and scheduling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execution on a set of remote nodes.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programs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remote nodes and managing their dependencies.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environment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execution of tasks on the remote nodes.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task’s execution and informing the user about its status.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output produced by the task.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5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AD711-A288-48CE-BA67-1F6C3E25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/>
              <a:t>Characterizing a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5E59-B7FE-422B-B749-F9908EFE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can be represented by different elements: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composing together the execution of several applications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of code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Java/C11/.NET 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executes within the context of a specific runtime environment.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9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2927</Words>
  <Application>Microsoft Office PowerPoint</Application>
  <PresentationFormat>Widescreen</PresentationFormat>
  <Paragraphs>322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High- Throughput  Computing</vt:lpstr>
      <vt:lpstr>Contents</vt:lpstr>
      <vt:lpstr>PowerPoint Presentation</vt:lpstr>
      <vt:lpstr>Introduction</vt:lpstr>
      <vt:lpstr>Task Computing</vt:lpstr>
      <vt:lpstr>PowerPoint Presentation</vt:lpstr>
      <vt:lpstr>PowerPoint Presentation</vt:lpstr>
      <vt:lpstr>Middleware provided common operations are:</vt:lpstr>
      <vt:lpstr>Characterizing a task</vt:lpstr>
      <vt:lpstr>Computing Categories </vt:lpstr>
      <vt:lpstr>High-Performance Computing</vt:lpstr>
      <vt:lpstr>High-Throughput Computing</vt:lpstr>
      <vt:lpstr>Many-Task Computing</vt:lpstr>
      <vt:lpstr>Frameworks for Task Computing</vt:lpstr>
      <vt:lpstr>PowerPoint Presentation</vt:lpstr>
      <vt:lpstr>Assignment-1: Case Study on Frameworks</vt:lpstr>
      <vt:lpstr>What to include in Case Study?</vt:lpstr>
      <vt:lpstr>Task-based application models</vt:lpstr>
      <vt:lpstr>Embarrassingly parallel applications </vt:lpstr>
      <vt:lpstr>Parameter Sweep Applications</vt:lpstr>
      <vt:lpstr>PowerPoint Presentation</vt:lpstr>
      <vt:lpstr>PowerPoint Presentation</vt:lpstr>
      <vt:lpstr>MPI applications</vt:lpstr>
      <vt:lpstr>PowerPoint Presentation</vt:lpstr>
      <vt:lpstr>PowerPoint Presentation</vt:lpstr>
      <vt:lpstr>PowerPoint Presentation</vt:lpstr>
      <vt:lpstr>Workflow applications with task dependencies</vt:lpstr>
      <vt:lpstr>PowerPoint Presentation</vt:lpstr>
      <vt:lpstr>Sample Montage workflow</vt:lpstr>
      <vt:lpstr>Workflow technologies</vt:lpstr>
      <vt:lpstr>PowerPoint Presentation</vt:lpstr>
      <vt:lpstr>Aneka Task-Based Programming</vt:lpstr>
      <vt:lpstr>Task programming model</vt:lpstr>
      <vt:lpstr>PowerPoint Presentation</vt:lpstr>
      <vt:lpstr>Developing applications with the task model</vt:lpstr>
      <vt:lpstr>Steps involved in developing of applications </vt:lpstr>
      <vt:lpstr>PowerPoint Presentation</vt:lpstr>
      <vt:lpstr>Developing a parameter sweep application</vt:lpstr>
      <vt:lpstr>PowerPoint Presentation</vt:lpstr>
      <vt:lpstr>Managing workflows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 Throughput  Computing</dc:title>
  <dc:creator>Ms. Ch. Pushya</dc:creator>
  <cp:lastModifiedBy>Ms. Ch. Pushya</cp:lastModifiedBy>
  <cp:revision>60</cp:revision>
  <dcterms:created xsi:type="dcterms:W3CDTF">2020-03-08T14:19:45Z</dcterms:created>
  <dcterms:modified xsi:type="dcterms:W3CDTF">2024-09-27T03:06:55Z</dcterms:modified>
</cp:coreProperties>
</file>