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5F66B8-6710-AB1E-51F6-4410594C93EA}" v="2295" dt="2025-07-09T19:50:26.879"/>
    <p1510:client id="{79FCFBEE-885D-3A6E-2F48-C5FAE9F89956}" v="972" dt="2025-07-09T20:23:08.345"/>
    <p1510:client id="{9640C3CF-F50D-CD4A-6F05-F8D9D758B09B}" v="2" dt="2025-07-09T21:43:5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6" Type="http://schemas.openxmlformats.org/officeDocument/2006/relationships/image" Target="../media/image29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1C986-3957-4886-A2AB-F0303E5A50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04E951-9D39-4739-88CB-F7C0F07C0958}">
      <dgm:prSet/>
      <dgm:spPr/>
      <dgm:t>
        <a:bodyPr/>
        <a:lstStyle/>
        <a:p>
          <a:r>
            <a:rPr lang="en-US"/>
            <a:t>Artificial Intelligence(AI) is a simulation of human intelligence in machines.</a:t>
          </a:r>
        </a:p>
      </dgm:t>
    </dgm:pt>
    <dgm:pt modelId="{398B69BF-407D-4486-B393-0D039E2E607E}" type="parTrans" cxnId="{98477D76-BED6-41B8-A9D6-ED9161287790}">
      <dgm:prSet/>
      <dgm:spPr/>
      <dgm:t>
        <a:bodyPr/>
        <a:lstStyle/>
        <a:p>
          <a:endParaRPr lang="en-US"/>
        </a:p>
      </dgm:t>
    </dgm:pt>
    <dgm:pt modelId="{E8D64410-BB78-4B01-92BD-11858E767874}" type="sibTrans" cxnId="{98477D76-BED6-41B8-A9D6-ED9161287790}">
      <dgm:prSet/>
      <dgm:spPr/>
      <dgm:t>
        <a:bodyPr/>
        <a:lstStyle/>
        <a:p>
          <a:endParaRPr lang="en-US"/>
        </a:p>
      </dgm:t>
    </dgm:pt>
    <dgm:pt modelId="{68762115-B37C-44DF-9ECD-AFF833E55C43}">
      <dgm:prSet/>
      <dgm:spPr/>
      <dgm:t>
        <a:bodyPr/>
        <a:lstStyle/>
        <a:p>
          <a:r>
            <a:rPr lang="en-US"/>
            <a:t>They are systems designed to perform specific tasks such as Siri answering your voice commands.</a:t>
          </a:r>
        </a:p>
      </dgm:t>
    </dgm:pt>
    <dgm:pt modelId="{539E293E-F5EC-4CEC-81F7-EFD872C47636}" type="parTrans" cxnId="{7AE29E1B-61AF-4F6B-A886-7B51FA763A36}">
      <dgm:prSet/>
      <dgm:spPr/>
      <dgm:t>
        <a:bodyPr/>
        <a:lstStyle/>
        <a:p>
          <a:endParaRPr lang="en-US"/>
        </a:p>
      </dgm:t>
    </dgm:pt>
    <dgm:pt modelId="{C6CD1EFB-F09A-4248-8A97-8E9907250C25}" type="sibTrans" cxnId="{7AE29E1B-61AF-4F6B-A886-7B51FA763A36}">
      <dgm:prSet/>
      <dgm:spPr/>
      <dgm:t>
        <a:bodyPr/>
        <a:lstStyle/>
        <a:p>
          <a:endParaRPr lang="en-US"/>
        </a:p>
      </dgm:t>
    </dgm:pt>
    <dgm:pt modelId="{444BDBB0-C5C3-4448-A844-4BC2F39842C8}">
      <dgm:prSet/>
      <dgm:spPr/>
      <dgm:t>
        <a:bodyPr/>
        <a:lstStyle/>
        <a:p>
          <a:r>
            <a:rPr lang="en-US"/>
            <a:t>Artificial General Intelligence (AGI) are machines with human-like flexibility across tasks.</a:t>
          </a:r>
        </a:p>
      </dgm:t>
    </dgm:pt>
    <dgm:pt modelId="{BA8F70B3-1F2E-45BE-A2EB-62CA60FFB717}" type="parTrans" cxnId="{29B3EB95-76B9-4C38-87A7-2C05B79CFD89}">
      <dgm:prSet/>
      <dgm:spPr/>
      <dgm:t>
        <a:bodyPr/>
        <a:lstStyle/>
        <a:p>
          <a:endParaRPr lang="en-US"/>
        </a:p>
      </dgm:t>
    </dgm:pt>
    <dgm:pt modelId="{EA93D639-0E04-4625-8569-BA23E5354C63}" type="sibTrans" cxnId="{29B3EB95-76B9-4C38-87A7-2C05B79CFD89}">
      <dgm:prSet/>
      <dgm:spPr/>
      <dgm:t>
        <a:bodyPr/>
        <a:lstStyle/>
        <a:p>
          <a:endParaRPr lang="en-US"/>
        </a:p>
      </dgm:t>
    </dgm:pt>
    <dgm:pt modelId="{A1735054-C1F3-4F56-A213-F9D21A800993}">
      <dgm:prSet/>
      <dgm:spPr/>
      <dgm:t>
        <a:bodyPr/>
        <a:lstStyle/>
        <a:p>
          <a:r>
            <a:rPr lang="en-US"/>
            <a:t>AGI can perform any intellectual task a human can such as learning or adapting.</a:t>
          </a:r>
        </a:p>
      </dgm:t>
    </dgm:pt>
    <dgm:pt modelId="{4F5CA8D4-D1A5-48E3-B51C-BF9AEF171406}" type="parTrans" cxnId="{42E70F19-7AB5-4E84-954A-44700BDC5BAF}">
      <dgm:prSet/>
      <dgm:spPr/>
      <dgm:t>
        <a:bodyPr/>
        <a:lstStyle/>
        <a:p>
          <a:endParaRPr lang="en-US"/>
        </a:p>
      </dgm:t>
    </dgm:pt>
    <dgm:pt modelId="{AFDD6AA5-E869-4367-A97C-A9D422FB68CC}" type="sibTrans" cxnId="{42E70F19-7AB5-4E84-954A-44700BDC5BAF}">
      <dgm:prSet/>
      <dgm:spPr/>
      <dgm:t>
        <a:bodyPr/>
        <a:lstStyle/>
        <a:p>
          <a:endParaRPr lang="en-US"/>
        </a:p>
      </dgm:t>
    </dgm:pt>
    <dgm:pt modelId="{D4B2832F-4539-4A41-9ABE-533F30879B57}">
      <dgm:prSet/>
      <dgm:spPr/>
      <dgm:t>
        <a:bodyPr/>
        <a:lstStyle/>
        <a:p>
          <a:r>
            <a:rPr lang="en-US"/>
            <a:t>EX: A robot that can paint portraits or debate arguments all without a task-specific programming.</a:t>
          </a:r>
        </a:p>
      </dgm:t>
    </dgm:pt>
    <dgm:pt modelId="{22EAAA71-8938-4879-A8E7-B7D3B0F9651F}" type="parTrans" cxnId="{53D9F2C9-FB1B-4EB6-A41A-E9FD4CDE7E53}">
      <dgm:prSet/>
      <dgm:spPr/>
      <dgm:t>
        <a:bodyPr/>
        <a:lstStyle/>
        <a:p>
          <a:endParaRPr lang="en-US"/>
        </a:p>
      </dgm:t>
    </dgm:pt>
    <dgm:pt modelId="{88526563-3EEE-4C15-BA2B-5BB0C6E5DB2C}" type="sibTrans" cxnId="{53D9F2C9-FB1B-4EB6-A41A-E9FD4CDE7E53}">
      <dgm:prSet/>
      <dgm:spPr/>
      <dgm:t>
        <a:bodyPr/>
        <a:lstStyle/>
        <a:p>
          <a:endParaRPr lang="en-US"/>
        </a:p>
      </dgm:t>
    </dgm:pt>
    <dgm:pt modelId="{BD46F866-A217-461C-B2D6-3F71A04A5F22}" type="pres">
      <dgm:prSet presAssocID="{A591C986-3957-4886-A2AB-F0303E5A5001}" presName="root" presStyleCnt="0">
        <dgm:presLayoutVars>
          <dgm:dir/>
          <dgm:resizeHandles val="exact"/>
        </dgm:presLayoutVars>
      </dgm:prSet>
      <dgm:spPr/>
    </dgm:pt>
    <dgm:pt modelId="{05ADBA0E-8956-46D2-9588-3C04056D253E}" type="pres">
      <dgm:prSet presAssocID="{8A04E951-9D39-4739-88CB-F7C0F07C0958}" presName="compNode" presStyleCnt="0"/>
      <dgm:spPr/>
    </dgm:pt>
    <dgm:pt modelId="{2B1CF77D-FCBC-4F69-9085-712468BE34C7}" type="pres">
      <dgm:prSet presAssocID="{8A04E951-9D39-4739-88CB-F7C0F07C0958}" presName="bgRect" presStyleLbl="bgShp" presStyleIdx="0" presStyleCnt="5"/>
      <dgm:spPr/>
    </dgm:pt>
    <dgm:pt modelId="{89600653-7177-4024-BB0E-B038FDDFFE35}" type="pres">
      <dgm:prSet presAssocID="{8A04E951-9D39-4739-88CB-F7C0F07C09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E75EE5-3401-4572-8E1E-DEF19F649E86}" type="pres">
      <dgm:prSet presAssocID="{8A04E951-9D39-4739-88CB-F7C0F07C0958}" presName="spaceRect" presStyleCnt="0"/>
      <dgm:spPr/>
    </dgm:pt>
    <dgm:pt modelId="{8CA1ECB5-EFC1-4374-AF77-A782B62B46D8}" type="pres">
      <dgm:prSet presAssocID="{8A04E951-9D39-4739-88CB-F7C0F07C0958}" presName="parTx" presStyleLbl="revTx" presStyleIdx="0" presStyleCnt="5">
        <dgm:presLayoutVars>
          <dgm:chMax val="0"/>
          <dgm:chPref val="0"/>
        </dgm:presLayoutVars>
      </dgm:prSet>
      <dgm:spPr/>
    </dgm:pt>
    <dgm:pt modelId="{C24F6747-EEB0-4170-AE18-F51F104B676A}" type="pres">
      <dgm:prSet presAssocID="{E8D64410-BB78-4B01-92BD-11858E767874}" presName="sibTrans" presStyleCnt="0"/>
      <dgm:spPr/>
    </dgm:pt>
    <dgm:pt modelId="{2E25B037-2CED-479F-B401-A3A91B4401C6}" type="pres">
      <dgm:prSet presAssocID="{68762115-B37C-44DF-9ECD-AFF833E55C43}" presName="compNode" presStyleCnt="0"/>
      <dgm:spPr/>
    </dgm:pt>
    <dgm:pt modelId="{85FA1C43-5CAE-484B-953D-BC53DE1A68BB}" type="pres">
      <dgm:prSet presAssocID="{68762115-B37C-44DF-9ECD-AFF833E55C43}" presName="bgRect" presStyleLbl="bgShp" presStyleIdx="1" presStyleCnt="5"/>
      <dgm:spPr/>
    </dgm:pt>
    <dgm:pt modelId="{AEDB9241-677D-4E4F-A1F2-7E72DA3830F2}" type="pres">
      <dgm:prSet presAssocID="{68762115-B37C-44DF-9ECD-AFF833E55C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FF1C949-1325-462F-A443-044BFDB5CE6C}" type="pres">
      <dgm:prSet presAssocID="{68762115-B37C-44DF-9ECD-AFF833E55C43}" presName="spaceRect" presStyleCnt="0"/>
      <dgm:spPr/>
    </dgm:pt>
    <dgm:pt modelId="{8473F7CA-E782-4256-9EB3-D259B47B09B2}" type="pres">
      <dgm:prSet presAssocID="{68762115-B37C-44DF-9ECD-AFF833E55C43}" presName="parTx" presStyleLbl="revTx" presStyleIdx="1" presStyleCnt="5">
        <dgm:presLayoutVars>
          <dgm:chMax val="0"/>
          <dgm:chPref val="0"/>
        </dgm:presLayoutVars>
      </dgm:prSet>
      <dgm:spPr/>
    </dgm:pt>
    <dgm:pt modelId="{3A205C13-D960-40FE-87F8-96B02893D6CF}" type="pres">
      <dgm:prSet presAssocID="{C6CD1EFB-F09A-4248-8A97-8E9907250C25}" presName="sibTrans" presStyleCnt="0"/>
      <dgm:spPr/>
    </dgm:pt>
    <dgm:pt modelId="{9CC4BD9E-2311-40FC-9E83-3780C11D8BAA}" type="pres">
      <dgm:prSet presAssocID="{444BDBB0-C5C3-4448-A844-4BC2F39842C8}" presName="compNode" presStyleCnt="0"/>
      <dgm:spPr/>
    </dgm:pt>
    <dgm:pt modelId="{5ADA50FE-CAC7-491C-8C23-C4ED01695D74}" type="pres">
      <dgm:prSet presAssocID="{444BDBB0-C5C3-4448-A844-4BC2F39842C8}" presName="bgRect" presStyleLbl="bgShp" presStyleIdx="2" presStyleCnt="5"/>
      <dgm:spPr/>
    </dgm:pt>
    <dgm:pt modelId="{A230C71C-CA0D-4F6D-A412-36B981487A07}" type="pres">
      <dgm:prSet presAssocID="{444BDBB0-C5C3-4448-A844-4BC2F39842C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B3377ACA-80B5-446C-A680-3E41F08856EC}" type="pres">
      <dgm:prSet presAssocID="{444BDBB0-C5C3-4448-A844-4BC2F39842C8}" presName="spaceRect" presStyleCnt="0"/>
      <dgm:spPr/>
    </dgm:pt>
    <dgm:pt modelId="{6FBB025C-B039-4080-8ABC-0F83EBA03490}" type="pres">
      <dgm:prSet presAssocID="{444BDBB0-C5C3-4448-A844-4BC2F39842C8}" presName="parTx" presStyleLbl="revTx" presStyleIdx="2" presStyleCnt="5">
        <dgm:presLayoutVars>
          <dgm:chMax val="0"/>
          <dgm:chPref val="0"/>
        </dgm:presLayoutVars>
      </dgm:prSet>
      <dgm:spPr/>
    </dgm:pt>
    <dgm:pt modelId="{BE441F03-251F-4D8F-8BDE-9E0BFFC87CFB}" type="pres">
      <dgm:prSet presAssocID="{EA93D639-0E04-4625-8569-BA23E5354C63}" presName="sibTrans" presStyleCnt="0"/>
      <dgm:spPr/>
    </dgm:pt>
    <dgm:pt modelId="{A437148B-CAE8-4C8C-BE35-F0C17D23F265}" type="pres">
      <dgm:prSet presAssocID="{A1735054-C1F3-4F56-A213-F9D21A800993}" presName="compNode" presStyleCnt="0"/>
      <dgm:spPr/>
    </dgm:pt>
    <dgm:pt modelId="{ED9B422D-39B6-4F77-97F3-4556AE1E0815}" type="pres">
      <dgm:prSet presAssocID="{A1735054-C1F3-4F56-A213-F9D21A800993}" presName="bgRect" presStyleLbl="bgShp" presStyleIdx="3" presStyleCnt="5"/>
      <dgm:spPr/>
    </dgm:pt>
    <dgm:pt modelId="{DF9FF43F-7296-40FB-80B3-9B6F6AB9C1BB}" type="pres">
      <dgm:prSet presAssocID="{A1735054-C1F3-4F56-A213-F9D21A80099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625FD8-B6D6-470D-BB74-F495C3C077E9}" type="pres">
      <dgm:prSet presAssocID="{A1735054-C1F3-4F56-A213-F9D21A800993}" presName="spaceRect" presStyleCnt="0"/>
      <dgm:spPr/>
    </dgm:pt>
    <dgm:pt modelId="{A7AB8F2E-202B-4B65-968B-AA8084806E65}" type="pres">
      <dgm:prSet presAssocID="{A1735054-C1F3-4F56-A213-F9D21A800993}" presName="parTx" presStyleLbl="revTx" presStyleIdx="3" presStyleCnt="5">
        <dgm:presLayoutVars>
          <dgm:chMax val="0"/>
          <dgm:chPref val="0"/>
        </dgm:presLayoutVars>
      </dgm:prSet>
      <dgm:spPr/>
    </dgm:pt>
    <dgm:pt modelId="{4CB5627E-7D9B-45E1-9C9B-ADC3A966B85D}" type="pres">
      <dgm:prSet presAssocID="{AFDD6AA5-E869-4367-A97C-A9D422FB68CC}" presName="sibTrans" presStyleCnt="0"/>
      <dgm:spPr/>
    </dgm:pt>
    <dgm:pt modelId="{B83D2245-77D7-4FA9-900B-4F610F1BD1B1}" type="pres">
      <dgm:prSet presAssocID="{D4B2832F-4539-4A41-9ABE-533F30879B57}" presName="compNode" presStyleCnt="0"/>
      <dgm:spPr/>
    </dgm:pt>
    <dgm:pt modelId="{35D78F57-D40A-42C5-9D5C-3183D5E3D05F}" type="pres">
      <dgm:prSet presAssocID="{D4B2832F-4539-4A41-9ABE-533F30879B57}" presName="bgRect" presStyleLbl="bgShp" presStyleIdx="4" presStyleCnt="5"/>
      <dgm:spPr/>
    </dgm:pt>
    <dgm:pt modelId="{E0CD2E6D-3693-4CC6-B417-9615B50C8AFC}" type="pres">
      <dgm:prSet presAssocID="{D4B2832F-4539-4A41-9ABE-533F30879B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BFE4FD83-94D9-4C4A-8552-5A274CA96FBB}" type="pres">
      <dgm:prSet presAssocID="{D4B2832F-4539-4A41-9ABE-533F30879B57}" presName="spaceRect" presStyleCnt="0"/>
      <dgm:spPr/>
    </dgm:pt>
    <dgm:pt modelId="{E210D79D-FA52-4D04-A2F2-505B52C711FD}" type="pres">
      <dgm:prSet presAssocID="{D4B2832F-4539-4A41-9ABE-533F30879B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053606-4AED-4758-AA24-B9D29F597282}" type="presOf" srcId="{A1735054-C1F3-4F56-A213-F9D21A800993}" destId="{A7AB8F2E-202B-4B65-968B-AA8084806E65}" srcOrd="0" destOrd="0" presId="urn:microsoft.com/office/officeart/2018/2/layout/IconVerticalSolidList"/>
    <dgm:cxn modelId="{AF95F00D-EE4F-4E0F-889E-5F2F6D6F1D51}" type="presOf" srcId="{A591C986-3957-4886-A2AB-F0303E5A5001}" destId="{BD46F866-A217-461C-B2D6-3F71A04A5F22}" srcOrd="0" destOrd="0" presId="urn:microsoft.com/office/officeart/2018/2/layout/IconVerticalSolidList"/>
    <dgm:cxn modelId="{42E70F19-7AB5-4E84-954A-44700BDC5BAF}" srcId="{A591C986-3957-4886-A2AB-F0303E5A5001}" destId="{A1735054-C1F3-4F56-A213-F9D21A800993}" srcOrd="3" destOrd="0" parTransId="{4F5CA8D4-D1A5-48E3-B51C-BF9AEF171406}" sibTransId="{AFDD6AA5-E869-4367-A97C-A9D422FB68CC}"/>
    <dgm:cxn modelId="{7AE29E1B-61AF-4F6B-A886-7B51FA763A36}" srcId="{A591C986-3957-4886-A2AB-F0303E5A5001}" destId="{68762115-B37C-44DF-9ECD-AFF833E55C43}" srcOrd="1" destOrd="0" parTransId="{539E293E-F5EC-4CEC-81F7-EFD872C47636}" sibTransId="{C6CD1EFB-F09A-4248-8A97-8E9907250C25}"/>
    <dgm:cxn modelId="{E815E35C-4FEB-4B02-9940-833CEA7F0D18}" type="presOf" srcId="{68762115-B37C-44DF-9ECD-AFF833E55C43}" destId="{8473F7CA-E782-4256-9EB3-D259B47B09B2}" srcOrd="0" destOrd="0" presId="urn:microsoft.com/office/officeart/2018/2/layout/IconVerticalSolidList"/>
    <dgm:cxn modelId="{98477D76-BED6-41B8-A9D6-ED9161287790}" srcId="{A591C986-3957-4886-A2AB-F0303E5A5001}" destId="{8A04E951-9D39-4739-88CB-F7C0F07C0958}" srcOrd="0" destOrd="0" parTransId="{398B69BF-407D-4486-B393-0D039E2E607E}" sibTransId="{E8D64410-BB78-4B01-92BD-11858E767874}"/>
    <dgm:cxn modelId="{D7E21658-10E4-4D0C-9342-A5DD28A40898}" type="presOf" srcId="{D4B2832F-4539-4A41-9ABE-533F30879B57}" destId="{E210D79D-FA52-4D04-A2F2-505B52C711FD}" srcOrd="0" destOrd="0" presId="urn:microsoft.com/office/officeart/2018/2/layout/IconVerticalSolidList"/>
    <dgm:cxn modelId="{29B3EB95-76B9-4C38-87A7-2C05B79CFD89}" srcId="{A591C986-3957-4886-A2AB-F0303E5A5001}" destId="{444BDBB0-C5C3-4448-A844-4BC2F39842C8}" srcOrd="2" destOrd="0" parTransId="{BA8F70B3-1F2E-45BE-A2EB-62CA60FFB717}" sibTransId="{EA93D639-0E04-4625-8569-BA23E5354C63}"/>
    <dgm:cxn modelId="{53D9F2C9-FB1B-4EB6-A41A-E9FD4CDE7E53}" srcId="{A591C986-3957-4886-A2AB-F0303E5A5001}" destId="{D4B2832F-4539-4A41-9ABE-533F30879B57}" srcOrd="4" destOrd="0" parTransId="{22EAAA71-8938-4879-A8E7-B7D3B0F9651F}" sibTransId="{88526563-3EEE-4C15-BA2B-5BB0C6E5DB2C}"/>
    <dgm:cxn modelId="{B4F549EE-8DBE-45F1-9BCC-CC0DE87B1CF1}" type="presOf" srcId="{8A04E951-9D39-4739-88CB-F7C0F07C0958}" destId="{8CA1ECB5-EFC1-4374-AF77-A782B62B46D8}" srcOrd="0" destOrd="0" presId="urn:microsoft.com/office/officeart/2018/2/layout/IconVerticalSolidList"/>
    <dgm:cxn modelId="{E657CBF7-702D-4660-A607-57148D1922A5}" type="presOf" srcId="{444BDBB0-C5C3-4448-A844-4BC2F39842C8}" destId="{6FBB025C-B039-4080-8ABC-0F83EBA03490}" srcOrd="0" destOrd="0" presId="urn:microsoft.com/office/officeart/2018/2/layout/IconVerticalSolidList"/>
    <dgm:cxn modelId="{DB5A392E-93C1-4F09-9859-877F8AE12E51}" type="presParOf" srcId="{BD46F866-A217-461C-B2D6-3F71A04A5F22}" destId="{05ADBA0E-8956-46D2-9588-3C04056D253E}" srcOrd="0" destOrd="0" presId="urn:microsoft.com/office/officeart/2018/2/layout/IconVerticalSolidList"/>
    <dgm:cxn modelId="{6DF0A3FA-0F02-4D35-B9FC-6759E9070C26}" type="presParOf" srcId="{05ADBA0E-8956-46D2-9588-3C04056D253E}" destId="{2B1CF77D-FCBC-4F69-9085-712468BE34C7}" srcOrd="0" destOrd="0" presId="urn:microsoft.com/office/officeart/2018/2/layout/IconVerticalSolidList"/>
    <dgm:cxn modelId="{89D7AC76-097C-467C-B1D3-20AD21D130D1}" type="presParOf" srcId="{05ADBA0E-8956-46D2-9588-3C04056D253E}" destId="{89600653-7177-4024-BB0E-B038FDDFFE35}" srcOrd="1" destOrd="0" presId="urn:microsoft.com/office/officeart/2018/2/layout/IconVerticalSolidList"/>
    <dgm:cxn modelId="{77116063-A8B5-43E6-9C27-2F45DCD95285}" type="presParOf" srcId="{05ADBA0E-8956-46D2-9588-3C04056D253E}" destId="{4EE75EE5-3401-4572-8E1E-DEF19F649E86}" srcOrd="2" destOrd="0" presId="urn:microsoft.com/office/officeart/2018/2/layout/IconVerticalSolidList"/>
    <dgm:cxn modelId="{9ECB8CB3-2985-4AC0-89C2-367A23C50C47}" type="presParOf" srcId="{05ADBA0E-8956-46D2-9588-3C04056D253E}" destId="{8CA1ECB5-EFC1-4374-AF77-A782B62B46D8}" srcOrd="3" destOrd="0" presId="urn:microsoft.com/office/officeart/2018/2/layout/IconVerticalSolidList"/>
    <dgm:cxn modelId="{3CA8E66F-7E5D-4330-BD4E-1D376B4C679D}" type="presParOf" srcId="{BD46F866-A217-461C-B2D6-3F71A04A5F22}" destId="{C24F6747-EEB0-4170-AE18-F51F104B676A}" srcOrd="1" destOrd="0" presId="urn:microsoft.com/office/officeart/2018/2/layout/IconVerticalSolidList"/>
    <dgm:cxn modelId="{077BFFA6-C234-483D-9E1A-BFE0FB587409}" type="presParOf" srcId="{BD46F866-A217-461C-B2D6-3F71A04A5F22}" destId="{2E25B037-2CED-479F-B401-A3A91B4401C6}" srcOrd="2" destOrd="0" presId="urn:microsoft.com/office/officeart/2018/2/layout/IconVerticalSolidList"/>
    <dgm:cxn modelId="{0F58EFFB-D582-482D-8FB5-E764FA997EA7}" type="presParOf" srcId="{2E25B037-2CED-479F-B401-A3A91B4401C6}" destId="{85FA1C43-5CAE-484B-953D-BC53DE1A68BB}" srcOrd="0" destOrd="0" presId="urn:microsoft.com/office/officeart/2018/2/layout/IconVerticalSolidList"/>
    <dgm:cxn modelId="{9141C647-CF88-4ADD-8AA8-22F7E3799FF0}" type="presParOf" srcId="{2E25B037-2CED-479F-B401-A3A91B4401C6}" destId="{AEDB9241-677D-4E4F-A1F2-7E72DA3830F2}" srcOrd="1" destOrd="0" presId="urn:microsoft.com/office/officeart/2018/2/layout/IconVerticalSolidList"/>
    <dgm:cxn modelId="{9F7EFB4A-AFDC-472C-8653-2B56D2F19F49}" type="presParOf" srcId="{2E25B037-2CED-479F-B401-A3A91B4401C6}" destId="{DFF1C949-1325-462F-A443-044BFDB5CE6C}" srcOrd="2" destOrd="0" presId="urn:microsoft.com/office/officeart/2018/2/layout/IconVerticalSolidList"/>
    <dgm:cxn modelId="{522FC8BE-6A34-44F9-BD2E-BE167C5999C4}" type="presParOf" srcId="{2E25B037-2CED-479F-B401-A3A91B4401C6}" destId="{8473F7CA-E782-4256-9EB3-D259B47B09B2}" srcOrd="3" destOrd="0" presId="urn:microsoft.com/office/officeart/2018/2/layout/IconVerticalSolidList"/>
    <dgm:cxn modelId="{854D3CA3-0B33-4967-8429-08930EB3CAC6}" type="presParOf" srcId="{BD46F866-A217-461C-B2D6-3F71A04A5F22}" destId="{3A205C13-D960-40FE-87F8-96B02893D6CF}" srcOrd="3" destOrd="0" presId="urn:microsoft.com/office/officeart/2018/2/layout/IconVerticalSolidList"/>
    <dgm:cxn modelId="{B7D4B755-B7FA-4136-A7A8-D2D76C81DD6A}" type="presParOf" srcId="{BD46F866-A217-461C-B2D6-3F71A04A5F22}" destId="{9CC4BD9E-2311-40FC-9E83-3780C11D8BAA}" srcOrd="4" destOrd="0" presId="urn:microsoft.com/office/officeart/2018/2/layout/IconVerticalSolidList"/>
    <dgm:cxn modelId="{C104FECE-F610-482B-A63B-27C1275E6921}" type="presParOf" srcId="{9CC4BD9E-2311-40FC-9E83-3780C11D8BAA}" destId="{5ADA50FE-CAC7-491C-8C23-C4ED01695D74}" srcOrd="0" destOrd="0" presId="urn:microsoft.com/office/officeart/2018/2/layout/IconVerticalSolidList"/>
    <dgm:cxn modelId="{775FA21D-8BFB-4ECA-A2AB-24141A194915}" type="presParOf" srcId="{9CC4BD9E-2311-40FC-9E83-3780C11D8BAA}" destId="{A230C71C-CA0D-4F6D-A412-36B981487A07}" srcOrd="1" destOrd="0" presId="urn:microsoft.com/office/officeart/2018/2/layout/IconVerticalSolidList"/>
    <dgm:cxn modelId="{AAB94C79-2BD2-4B10-8EFF-53BA39FE2D6B}" type="presParOf" srcId="{9CC4BD9E-2311-40FC-9E83-3780C11D8BAA}" destId="{B3377ACA-80B5-446C-A680-3E41F08856EC}" srcOrd="2" destOrd="0" presId="urn:microsoft.com/office/officeart/2018/2/layout/IconVerticalSolidList"/>
    <dgm:cxn modelId="{467441B0-3074-485C-A31C-95C991089628}" type="presParOf" srcId="{9CC4BD9E-2311-40FC-9E83-3780C11D8BAA}" destId="{6FBB025C-B039-4080-8ABC-0F83EBA03490}" srcOrd="3" destOrd="0" presId="urn:microsoft.com/office/officeart/2018/2/layout/IconVerticalSolidList"/>
    <dgm:cxn modelId="{86C30614-33F1-4A05-8944-CDFD4EEFB8ED}" type="presParOf" srcId="{BD46F866-A217-461C-B2D6-3F71A04A5F22}" destId="{BE441F03-251F-4D8F-8BDE-9E0BFFC87CFB}" srcOrd="5" destOrd="0" presId="urn:microsoft.com/office/officeart/2018/2/layout/IconVerticalSolidList"/>
    <dgm:cxn modelId="{5AD991B9-A18B-4B6B-A458-21ED66D6E9C7}" type="presParOf" srcId="{BD46F866-A217-461C-B2D6-3F71A04A5F22}" destId="{A437148B-CAE8-4C8C-BE35-F0C17D23F265}" srcOrd="6" destOrd="0" presId="urn:microsoft.com/office/officeart/2018/2/layout/IconVerticalSolidList"/>
    <dgm:cxn modelId="{359D1E51-D3EB-4816-B0E6-2922700FB11C}" type="presParOf" srcId="{A437148B-CAE8-4C8C-BE35-F0C17D23F265}" destId="{ED9B422D-39B6-4F77-97F3-4556AE1E0815}" srcOrd="0" destOrd="0" presId="urn:microsoft.com/office/officeart/2018/2/layout/IconVerticalSolidList"/>
    <dgm:cxn modelId="{1E89D6E8-EFB0-4F43-BE14-953FA4B2CCC8}" type="presParOf" srcId="{A437148B-CAE8-4C8C-BE35-F0C17D23F265}" destId="{DF9FF43F-7296-40FB-80B3-9B6F6AB9C1BB}" srcOrd="1" destOrd="0" presId="urn:microsoft.com/office/officeart/2018/2/layout/IconVerticalSolidList"/>
    <dgm:cxn modelId="{5C72BC89-F8CC-45F7-BA5B-D24630C6C049}" type="presParOf" srcId="{A437148B-CAE8-4C8C-BE35-F0C17D23F265}" destId="{A8625FD8-B6D6-470D-BB74-F495C3C077E9}" srcOrd="2" destOrd="0" presId="urn:microsoft.com/office/officeart/2018/2/layout/IconVerticalSolidList"/>
    <dgm:cxn modelId="{D6AE82B3-47C2-415B-97E6-A43EDD67899B}" type="presParOf" srcId="{A437148B-CAE8-4C8C-BE35-F0C17D23F265}" destId="{A7AB8F2E-202B-4B65-968B-AA8084806E65}" srcOrd="3" destOrd="0" presId="urn:microsoft.com/office/officeart/2018/2/layout/IconVerticalSolidList"/>
    <dgm:cxn modelId="{573515CA-261C-4558-A951-3C450342D827}" type="presParOf" srcId="{BD46F866-A217-461C-B2D6-3F71A04A5F22}" destId="{4CB5627E-7D9B-45E1-9C9B-ADC3A966B85D}" srcOrd="7" destOrd="0" presId="urn:microsoft.com/office/officeart/2018/2/layout/IconVerticalSolidList"/>
    <dgm:cxn modelId="{D49E7181-5F70-4DC4-B1F2-35D2BEBA2388}" type="presParOf" srcId="{BD46F866-A217-461C-B2D6-3F71A04A5F22}" destId="{B83D2245-77D7-4FA9-900B-4F610F1BD1B1}" srcOrd="8" destOrd="0" presId="urn:microsoft.com/office/officeart/2018/2/layout/IconVerticalSolidList"/>
    <dgm:cxn modelId="{7D6EC2F2-B8CF-403E-ADDD-B4481B010DDD}" type="presParOf" srcId="{B83D2245-77D7-4FA9-900B-4F610F1BD1B1}" destId="{35D78F57-D40A-42C5-9D5C-3183D5E3D05F}" srcOrd="0" destOrd="0" presId="urn:microsoft.com/office/officeart/2018/2/layout/IconVerticalSolidList"/>
    <dgm:cxn modelId="{B7301FB0-6530-4753-9E59-A95264511AA2}" type="presParOf" srcId="{B83D2245-77D7-4FA9-900B-4F610F1BD1B1}" destId="{E0CD2E6D-3693-4CC6-B417-9615B50C8AFC}" srcOrd="1" destOrd="0" presId="urn:microsoft.com/office/officeart/2018/2/layout/IconVerticalSolidList"/>
    <dgm:cxn modelId="{DD5F1046-8C46-4229-91D0-17D78C2B7261}" type="presParOf" srcId="{B83D2245-77D7-4FA9-900B-4F610F1BD1B1}" destId="{BFE4FD83-94D9-4C4A-8552-5A274CA96FBB}" srcOrd="2" destOrd="0" presId="urn:microsoft.com/office/officeart/2018/2/layout/IconVerticalSolidList"/>
    <dgm:cxn modelId="{E39DA9A8-40D6-4823-A145-CD8FCC4719B8}" type="presParOf" srcId="{B83D2245-77D7-4FA9-900B-4F610F1BD1B1}" destId="{E210D79D-FA52-4D04-A2F2-505B52C711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75D832-5073-4BF3-95DB-CB1A8AE525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364F8B8-02FC-4BF3-942E-81D18BE4F0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</a:t>
          </a:r>
        </a:p>
      </dgm:t>
    </dgm:pt>
    <dgm:pt modelId="{669CB973-C51D-4901-AD71-424B54A401CC}" type="parTrans" cxnId="{72F9F72B-3807-4C05-802F-E5F128657FE4}">
      <dgm:prSet/>
      <dgm:spPr/>
      <dgm:t>
        <a:bodyPr/>
        <a:lstStyle/>
        <a:p>
          <a:endParaRPr lang="en-US"/>
        </a:p>
      </dgm:t>
    </dgm:pt>
    <dgm:pt modelId="{54DD33F3-66F2-4F79-BC45-2DBD0A51A7DC}" type="sibTrans" cxnId="{72F9F72B-3807-4C05-802F-E5F128657FE4}">
      <dgm:prSet/>
      <dgm:spPr/>
      <dgm:t>
        <a:bodyPr/>
        <a:lstStyle/>
        <a:p>
          <a:endParaRPr lang="en-US"/>
        </a:p>
      </dgm:t>
    </dgm:pt>
    <dgm:pt modelId="{ACDB3F36-FB7B-4E0B-8A32-8E08BD505DF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Machine Learning: Learn data patterns to make predictions or decisions</a:t>
          </a:r>
        </a:p>
      </dgm:t>
    </dgm:pt>
    <dgm:pt modelId="{F6B87B3F-13C9-4906-9B11-460CFB0AF24C}" type="parTrans" cxnId="{451E1C09-67AC-4848-BDA8-1AF0BBDA6D8C}">
      <dgm:prSet/>
      <dgm:spPr/>
      <dgm:t>
        <a:bodyPr/>
        <a:lstStyle/>
        <a:p>
          <a:endParaRPr lang="en-US"/>
        </a:p>
      </dgm:t>
    </dgm:pt>
    <dgm:pt modelId="{34F075AA-61A5-4AD5-9EC2-F909289670C5}" type="sibTrans" cxnId="{451E1C09-67AC-4848-BDA8-1AF0BBDA6D8C}">
      <dgm:prSet/>
      <dgm:spPr/>
      <dgm:t>
        <a:bodyPr/>
        <a:lstStyle/>
        <a:p>
          <a:endParaRPr lang="en-US"/>
        </a:p>
      </dgm:t>
    </dgm:pt>
    <dgm:pt modelId="{32B0A660-579C-4056-843D-C4ED2DBC2F4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Deep Learning: Defect detection in manufacturing</a:t>
          </a:r>
        </a:p>
      </dgm:t>
    </dgm:pt>
    <dgm:pt modelId="{A5386201-59AA-48B0-9B38-1917033D75B9}" type="parTrans" cxnId="{C0142ABF-577B-4AE8-B5AB-19081823470B}">
      <dgm:prSet/>
      <dgm:spPr/>
      <dgm:t>
        <a:bodyPr/>
        <a:lstStyle/>
        <a:p>
          <a:endParaRPr lang="en-US"/>
        </a:p>
      </dgm:t>
    </dgm:pt>
    <dgm:pt modelId="{CA6339A8-C18B-4268-8414-2A4E2B25C13A}" type="sibTrans" cxnId="{C0142ABF-577B-4AE8-B5AB-19081823470B}">
      <dgm:prSet/>
      <dgm:spPr/>
      <dgm:t>
        <a:bodyPr/>
        <a:lstStyle/>
        <a:p>
          <a:endParaRPr lang="en-US"/>
        </a:p>
      </dgm:t>
    </dgm:pt>
    <dgm:pt modelId="{867F73E5-3AA6-4E63-A961-6FCA338328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Natural Language: Processing for chatbots</a:t>
          </a:r>
        </a:p>
      </dgm:t>
    </dgm:pt>
    <dgm:pt modelId="{FD59B8CA-9F51-4F24-A13A-B652AAEA5792}" type="parTrans" cxnId="{F1B3B780-84FF-4A8A-BF5D-E9ACD439903A}">
      <dgm:prSet/>
      <dgm:spPr/>
      <dgm:t>
        <a:bodyPr/>
        <a:lstStyle/>
        <a:p>
          <a:endParaRPr lang="en-US"/>
        </a:p>
      </dgm:t>
    </dgm:pt>
    <dgm:pt modelId="{104FEDE6-8FAA-4E41-A770-5937235E49F6}" type="sibTrans" cxnId="{F1B3B780-84FF-4A8A-BF5D-E9ACD439903A}">
      <dgm:prSet/>
      <dgm:spPr/>
      <dgm:t>
        <a:bodyPr/>
        <a:lstStyle/>
        <a:p>
          <a:endParaRPr lang="en-US"/>
        </a:p>
      </dgm:t>
    </dgm:pt>
    <dgm:pt modelId="{B3941CE1-DEA1-4CF1-8E7C-B8EDC7EA96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AGI</a:t>
          </a:r>
        </a:p>
      </dgm:t>
    </dgm:pt>
    <dgm:pt modelId="{82954699-5278-4524-A034-5486B1595A1A}" type="parTrans" cxnId="{A5EBA6DA-1DEB-46B1-A76B-C045DBD8974B}">
      <dgm:prSet/>
      <dgm:spPr/>
      <dgm:t>
        <a:bodyPr/>
        <a:lstStyle/>
        <a:p>
          <a:endParaRPr lang="en-US"/>
        </a:p>
      </dgm:t>
    </dgm:pt>
    <dgm:pt modelId="{54D92D6F-BF6A-4D12-865B-42464C4F572C}" type="sibTrans" cxnId="{A5EBA6DA-1DEB-46B1-A76B-C045DBD8974B}">
      <dgm:prSet/>
      <dgm:spPr/>
      <dgm:t>
        <a:bodyPr/>
        <a:lstStyle/>
        <a:p>
          <a:endParaRPr lang="en-US"/>
        </a:p>
      </dgm:t>
    </dgm:pt>
    <dgm:pt modelId="{CBD9D8A1-A422-4E1D-BC1C-43A365DA25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Symbolic reasoning: Logic-based decision making for abstract problem solving</a:t>
          </a:r>
        </a:p>
      </dgm:t>
    </dgm:pt>
    <dgm:pt modelId="{B11C8C59-ACF8-47E0-B9B2-BFC83A9A4293}" type="parTrans" cxnId="{DE2AC8EF-4186-4298-87FC-4B1D6372FD2A}">
      <dgm:prSet/>
      <dgm:spPr/>
      <dgm:t>
        <a:bodyPr/>
        <a:lstStyle/>
        <a:p>
          <a:endParaRPr lang="en-US"/>
        </a:p>
      </dgm:t>
    </dgm:pt>
    <dgm:pt modelId="{B0ED10D3-C4F8-4AEC-AC24-C60A2AB07154}" type="sibTrans" cxnId="{DE2AC8EF-4186-4298-87FC-4B1D6372FD2A}">
      <dgm:prSet/>
      <dgm:spPr/>
      <dgm:t>
        <a:bodyPr/>
        <a:lstStyle/>
        <a:p>
          <a:endParaRPr lang="en-US"/>
        </a:p>
      </dgm:t>
    </dgm:pt>
    <dgm:pt modelId="{64FE7BFC-235E-4E8F-8FBA-D2FF15D687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Reinforcement Learning: Learning through trial and error</a:t>
          </a:r>
        </a:p>
      </dgm:t>
    </dgm:pt>
    <dgm:pt modelId="{012FF0E2-6095-44A7-B797-B3F08D647DA4}" type="parTrans" cxnId="{D240A6EF-E87E-488D-B30F-72D5136DF571}">
      <dgm:prSet/>
      <dgm:spPr/>
      <dgm:t>
        <a:bodyPr/>
        <a:lstStyle/>
        <a:p>
          <a:endParaRPr lang="en-US"/>
        </a:p>
      </dgm:t>
    </dgm:pt>
    <dgm:pt modelId="{541DF823-FC75-4215-A239-2CFCF501352A}" type="sibTrans" cxnId="{D240A6EF-E87E-488D-B30F-72D5136DF571}">
      <dgm:prSet/>
      <dgm:spPr/>
      <dgm:t>
        <a:bodyPr/>
        <a:lstStyle/>
        <a:p>
          <a:endParaRPr lang="en-US"/>
        </a:p>
      </dgm:t>
    </dgm:pt>
    <dgm:pt modelId="{7EAF816E-B91D-4CE6-9E09-1A6E4AEC55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Transfer Learning: Applying knowledge from one domain to another</a:t>
          </a:r>
        </a:p>
      </dgm:t>
    </dgm:pt>
    <dgm:pt modelId="{0CFF0899-84C5-45D7-A87A-E0A1495EC95F}" type="parTrans" cxnId="{825EAF08-8DF1-49EB-BD48-B23637607153}">
      <dgm:prSet/>
      <dgm:spPr/>
      <dgm:t>
        <a:bodyPr/>
        <a:lstStyle/>
        <a:p>
          <a:endParaRPr lang="en-US"/>
        </a:p>
      </dgm:t>
    </dgm:pt>
    <dgm:pt modelId="{D134AEBD-1A14-4CA8-BFDD-5CF03DA5D0FB}" type="sibTrans" cxnId="{825EAF08-8DF1-49EB-BD48-B23637607153}">
      <dgm:prSet/>
      <dgm:spPr/>
      <dgm:t>
        <a:bodyPr/>
        <a:lstStyle/>
        <a:p>
          <a:endParaRPr lang="en-US"/>
        </a:p>
      </dgm:t>
    </dgm:pt>
    <dgm:pt modelId="{894EC12D-7A52-48F5-A864-0CF6BDF6F0FF}" type="pres">
      <dgm:prSet presAssocID="{5575D832-5073-4BF3-95DB-CB1A8AE52560}" presName="root" presStyleCnt="0">
        <dgm:presLayoutVars>
          <dgm:dir/>
          <dgm:resizeHandles val="exact"/>
        </dgm:presLayoutVars>
      </dgm:prSet>
      <dgm:spPr/>
    </dgm:pt>
    <dgm:pt modelId="{20820586-4019-4EE2-8FDD-B3F5B3E1454F}" type="pres">
      <dgm:prSet presAssocID="{B364F8B8-02FC-4BF3-942E-81D18BE4F069}" presName="compNode" presStyleCnt="0"/>
      <dgm:spPr/>
    </dgm:pt>
    <dgm:pt modelId="{0B2B0907-DF21-4F9D-9DC0-296B12E34562}" type="pres">
      <dgm:prSet presAssocID="{B364F8B8-02FC-4BF3-942E-81D18BE4F069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200B8CB-D211-4CEA-8C3D-D0FD11568B19}" type="pres">
      <dgm:prSet presAssocID="{B364F8B8-02FC-4BF3-942E-81D18BE4F06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FB6DCC-2A70-4CC9-AC06-7AA940FC67BA}" type="pres">
      <dgm:prSet presAssocID="{B364F8B8-02FC-4BF3-942E-81D18BE4F069}" presName="spaceRect" presStyleCnt="0"/>
      <dgm:spPr/>
    </dgm:pt>
    <dgm:pt modelId="{E0E1670B-2DB9-408D-BAC1-FEC42B247B57}" type="pres">
      <dgm:prSet presAssocID="{B364F8B8-02FC-4BF3-942E-81D18BE4F069}" presName="textRect" presStyleLbl="revTx" presStyleIdx="0" presStyleCnt="8">
        <dgm:presLayoutVars>
          <dgm:chMax val="1"/>
          <dgm:chPref val="1"/>
        </dgm:presLayoutVars>
      </dgm:prSet>
      <dgm:spPr/>
    </dgm:pt>
    <dgm:pt modelId="{9307B2D7-64D6-4A14-AF70-670CFD618CB3}" type="pres">
      <dgm:prSet presAssocID="{54DD33F3-66F2-4F79-BC45-2DBD0A51A7DC}" presName="sibTrans" presStyleCnt="0"/>
      <dgm:spPr/>
    </dgm:pt>
    <dgm:pt modelId="{B44037B0-275B-4D92-AC65-CE2AE4E8B4A4}" type="pres">
      <dgm:prSet presAssocID="{ACDB3F36-FB7B-4E0B-8A32-8E08BD505DFE}" presName="compNode" presStyleCnt="0"/>
      <dgm:spPr/>
    </dgm:pt>
    <dgm:pt modelId="{25D8A6D0-539D-42E6-9D58-4756C740258F}" type="pres">
      <dgm:prSet presAssocID="{ACDB3F36-FB7B-4E0B-8A32-8E08BD505DFE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F76369C-37EF-4AC6-A99E-E43A6C2C32A9}" type="pres">
      <dgm:prSet presAssocID="{ACDB3F36-FB7B-4E0B-8A32-8E08BD505DFE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E64AAE-8B89-4822-8DB2-EFA159686D8A}" type="pres">
      <dgm:prSet presAssocID="{ACDB3F36-FB7B-4E0B-8A32-8E08BD505DFE}" presName="spaceRect" presStyleCnt="0"/>
      <dgm:spPr/>
    </dgm:pt>
    <dgm:pt modelId="{D1455FFD-8684-4842-9FF0-098D6D0A694A}" type="pres">
      <dgm:prSet presAssocID="{ACDB3F36-FB7B-4E0B-8A32-8E08BD505DFE}" presName="textRect" presStyleLbl="revTx" presStyleIdx="1" presStyleCnt="8">
        <dgm:presLayoutVars>
          <dgm:chMax val="1"/>
          <dgm:chPref val="1"/>
        </dgm:presLayoutVars>
      </dgm:prSet>
      <dgm:spPr/>
    </dgm:pt>
    <dgm:pt modelId="{4360AD4B-E6E2-4252-944F-FCF8F892D4CD}" type="pres">
      <dgm:prSet presAssocID="{34F075AA-61A5-4AD5-9EC2-F909289670C5}" presName="sibTrans" presStyleCnt="0"/>
      <dgm:spPr/>
    </dgm:pt>
    <dgm:pt modelId="{F68C4AC6-BE95-4F5D-9F89-10303D892085}" type="pres">
      <dgm:prSet presAssocID="{32B0A660-579C-4056-843D-C4ED2DBC2F4E}" presName="compNode" presStyleCnt="0"/>
      <dgm:spPr/>
    </dgm:pt>
    <dgm:pt modelId="{0B8BC178-2C02-498D-A63A-38E5B0907A8A}" type="pres">
      <dgm:prSet presAssocID="{32B0A660-579C-4056-843D-C4ED2DBC2F4E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CB2E01DF-D005-4018-B155-DEE76FA2945F}" type="pres">
      <dgm:prSet presAssocID="{32B0A660-579C-4056-843D-C4ED2DBC2F4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7B0CB02-5D37-4DF6-A447-9ED7BDBB78A3}" type="pres">
      <dgm:prSet presAssocID="{32B0A660-579C-4056-843D-C4ED2DBC2F4E}" presName="spaceRect" presStyleCnt="0"/>
      <dgm:spPr/>
    </dgm:pt>
    <dgm:pt modelId="{F76D0A8C-3CC0-438D-9163-CC1E7DC3662D}" type="pres">
      <dgm:prSet presAssocID="{32B0A660-579C-4056-843D-C4ED2DBC2F4E}" presName="textRect" presStyleLbl="revTx" presStyleIdx="2" presStyleCnt="8">
        <dgm:presLayoutVars>
          <dgm:chMax val="1"/>
          <dgm:chPref val="1"/>
        </dgm:presLayoutVars>
      </dgm:prSet>
      <dgm:spPr/>
    </dgm:pt>
    <dgm:pt modelId="{4A7E9D90-8E56-4DB9-B226-FD95D24158D9}" type="pres">
      <dgm:prSet presAssocID="{CA6339A8-C18B-4268-8414-2A4E2B25C13A}" presName="sibTrans" presStyleCnt="0"/>
      <dgm:spPr/>
    </dgm:pt>
    <dgm:pt modelId="{4AE00BEC-CA6C-4D53-8BC0-E257BDC0A7F3}" type="pres">
      <dgm:prSet presAssocID="{867F73E5-3AA6-4E63-A961-6FCA33832811}" presName="compNode" presStyleCnt="0"/>
      <dgm:spPr/>
    </dgm:pt>
    <dgm:pt modelId="{B97FA4FD-AC00-4328-9C4D-028EB66E3523}" type="pres">
      <dgm:prSet presAssocID="{867F73E5-3AA6-4E63-A961-6FCA33832811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E7F9E933-FC04-4562-B41F-A0424D78CBF8}" type="pres">
      <dgm:prSet presAssocID="{867F73E5-3AA6-4E63-A961-6FCA3383281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8C95D39B-482E-4D33-9112-5A65BDB0F604}" type="pres">
      <dgm:prSet presAssocID="{867F73E5-3AA6-4E63-A961-6FCA33832811}" presName="spaceRect" presStyleCnt="0"/>
      <dgm:spPr/>
    </dgm:pt>
    <dgm:pt modelId="{2655776E-A540-4086-BDB7-86AC159A41A8}" type="pres">
      <dgm:prSet presAssocID="{867F73E5-3AA6-4E63-A961-6FCA33832811}" presName="textRect" presStyleLbl="revTx" presStyleIdx="3" presStyleCnt="8">
        <dgm:presLayoutVars>
          <dgm:chMax val="1"/>
          <dgm:chPref val="1"/>
        </dgm:presLayoutVars>
      </dgm:prSet>
      <dgm:spPr/>
    </dgm:pt>
    <dgm:pt modelId="{0B2F0E59-7013-4334-8DD0-083CFB76961F}" type="pres">
      <dgm:prSet presAssocID="{104FEDE6-8FAA-4E41-A770-5937235E49F6}" presName="sibTrans" presStyleCnt="0"/>
      <dgm:spPr/>
    </dgm:pt>
    <dgm:pt modelId="{C46281C9-EABD-4853-BCE5-CB06060EE2E5}" type="pres">
      <dgm:prSet presAssocID="{B3941CE1-DEA1-4CF1-8E7C-B8EDC7EA9643}" presName="compNode" presStyleCnt="0"/>
      <dgm:spPr/>
    </dgm:pt>
    <dgm:pt modelId="{6FA7DB58-F361-4A8C-AAD6-FE55B5817A64}" type="pres">
      <dgm:prSet presAssocID="{B3941CE1-DEA1-4CF1-8E7C-B8EDC7EA9643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11BF4C6-DE2A-4F26-AB88-A125BB318301}" type="pres">
      <dgm:prSet presAssocID="{B3941CE1-DEA1-4CF1-8E7C-B8EDC7EA964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7FE67C97-36CC-4AA7-9FC5-617EAE8861ED}" type="pres">
      <dgm:prSet presAssocID="{B3941CE1-DEA1-4CF1-8E7C-B8EDC7EA9643}" presName="spaceRect" presStyleCnt="0"/>
      <dgm:spPr/>
    </dgm:pt>
    <dgm:pt modelId="{092F4AB6-FE40-49BB-B938-06B7A117A763}" type="pres">
      <dgm:prSet presAssocID="{B3941CE1-DEA1-4CF1-8E7C-B8EDC7EA9643}" presName="textRect" presStyleLbl="revTx" presStyleIdx="4" presStyleCnt="8">
        <dgm:presLayoutVars>
          <dgm:chMax val="1"/>
          <dgm:chPref val="1"/>
        </dgm:presLayoutVars>
      </dgm:prSet>
      <dgm:spPr/>
    </dgm:pt>
    <dgm:pt modelId="{CBD41270-0833-405D-81FC-2FDC9A9984BC}" type="pres">
      <dgm:prSet presAssocID="{54D92D6F-BF6A-4D12-865B-42464C4F572C}" presName="sibTrans" presStyleCnt="0"/>
      <dgm:spPr/>
    </dgm:pt>
    <dgm:pt modelId="{692ED789-B570-4EB9-BCBF-8EEDB1BCC672}" type="pres">
      <dgm:prSet presAssocID="{CBD9D8A1-A422-4E1D-BC1C-43A365DA25FF}" presName="compNode" presStyleCnt="0"/>
      <dgm:spPr/>
    </dgm:pt>
    <dgm:pt modelId="{97BA2B65-E085-443D-962C-0A1844476A0D}" type="pres">
      <dgm:prSet presAssocID="{CBD9D8A1-A422-4E1D-BC1C-43A365DA25FF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35C5C252-3B4C-454F-83F0-B02D3DDCAB83}" type="pres">
      <dgm:prSet presAssocID="{CBD9D8A1-A422-4E1D-BC1C-43A365DA25F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5A4D7C83-9A8A-4186-AE96-9B5991C6C7C7}" type="pres">
      <dgm:prSet presAssocID="{CBD9D8A1-A422-4E1D-BC1C-43A365DA25FF}" presName="spaceRect" presStyleCnt="0"/>
      <dgm:spPr/>
    </dgm:pt>
    <dgm:pt modelId="{19E61F2F-152C-4C0A-A0DA-393ECF3E382C}" type="pres">
      <dgm:prSet presAssocID="{CBD9D8A1-A422-4E1D-BC1C-43A365DA25FF}" presName="textRect" presStyleLbl="revTx" presStyleIdx="5" presStyleCnt="8">
        <dgm:presLayoutVars>
          <dgm:chMax val="1"/>
          <dgm:chPref val="1"/>
        </dgm:presLayoutVars>
      </dgm:prSet>
      <dgm:spPr/>
    </dgm:pt>
    <dgm:pt modelId="{BC423742-8C7C-4FAB-BDB5-BC3F871EB7E9}" type="pres">
      <dgm:prSet presAssocID="{B0ED10D3-C4F8-4AEC-AC24-C60A2AB07154}" presName="sibTrans" presStyleCnt="0"/>
      <dgm:spPr/>
    </dgm:pt>
    <dgm:pt modelId="{2C705E59-4138-4E50-B8E3-B47B16ADB6CE}" type="pres">
      <dgm:prSet presAssocID="{64FE7BFC-235E-4E8F-8FBA-D2FF15D6872F}" presName="compNode" presStyleCnt="0"/>
      <dgm:spPr/>
    </dgm:pt>
    <dgm:pt modelId="{EC38BF0E-2927-4212-8B84-D27AD74FE911}" type="pres">
      <dgm:prSet presAssocID="{64FE7BFC-235E-4E8F-8FBA-D2FF15D6872F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500FD1D3-E795-4FCE-B54B-34A83F1A85A5}" type="pres">
      <dgm:prSet presAssocID="{64FE7BFC-235E-4E8F-8FBA-D2FF15D6872F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02754B3-3522-4FE9-82A0-64F260A1FA81}" type="pres">
      <dgm:prSet presAssocID="{64FE7BFC-235E-4E8F-8FBA-D2FF15D6872F}" presName="spaceRect" presStyleCnt="0"/>
      <dgm:spPr/>
    </dgm:pt>
    <dgm:pt modelId="{64CEE2D0-F0F9-46FD-97BA-52E921AEA305}" type="pres">
      <dgm:prSet presAssocID="{64FE7BFC-235E-4E8F-8FBA-D2FF15D6872F}" presName="textRect" presStyleLbl="revTx" presStyleIdx="6" presStyleCnt="8">
        <dgm:presLayoutVars>
          <dgm:chMax val="1"/>
          <dgm:chPref val="1"/>
        </dgm:presLayoutVars>
      </dgm:prSet>
      <dgm:spPr/>
    </dgm:pt>
    <dgm:pt modelId="{2D94A515-8F1A-4FE5-BDAB-40E68C6844DE}" type="pres">
      <dgm:prSet presAssocID="{541DF823-FC75-4215-A239-2CFCF501352A}" presName="sibTrans" presStyleCnt="0"/>
      <dgm:spPr/>
    </dgm:pt>
    <dgm:pt modelId="{DB5D2BA6-9EBD-456D-BD25-0122E140DE8D}" type="pres">
      <dgm:prSet presAssocID="{7EAF816E-B91D-4CE6-9E09-1A6E4AEC55DF}" presName="compNode" presStyleCnt="0"/>
      <dgm:spPr/>
    </dgm:pt>
    <dgm:pt modelId="{726BD64C-039F-4843-ABD4-554B1A61B7C5}" type="pres">
      <dgm:prSet presAssocID="{7EAF816E-B91D-4CE6-9E09-1A6E4AEC55DF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A848ED1C-528C-45C3-8065-4D0B18ADC59A}" type="pres">
      <dgm:prSet presAssocID="{7EAF816E-B91D-4CE6-9E09-1A6E4AEC55D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2171D9B-1134-4A60-B771-C21EAF4130AD}" type="pres">
      <dgm:prSet presAssocID="{7EAF816E-B91D-4CE6-9E09-1A6E4AEC55DF}" presName="spaceRect" presStyleCnt="0"/>
      <dgm:spPr/>
    </dgm:pt>
    <dgm:pt modelId="{27634AFE-23D3-4343-893F-74E74911C10F}" type="pres">
      <dgm:prSet presAssocID="{7EAF816E-B91D-4CE6-9E09-1A6E4AEC55D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825EAF08-8DF1-49EB-BD48-B23637607153}" srcId="{5575D832-5073-4BF3-95DB-CB1A8AE52560}" destId="{7EAF816E-B91D-4CE6-9E09-1A6E4AEC55DF}" srcOrd="7" destOrd="0" parTransId="{0CFF0899-84C5-45D7-A87A-E0A1495EC95F}" sibTransId="{D134AEBD-1A14-4CA8-BFDD-5CF03DA5D0FB}"/>
    <dgm:cxn modelId="{451E1C09-67AC-4848-BDA8-1AF0BBDA6D8C}" srcId="{5575D832-5073-4BF3-95DB-CB1A8AE52560}" destId="{ACDB3F36-FB7B-4E0B-8A32-8E08BD505DFE}" srcOrd="1" destOrd="0" parTransId="{F6B87B3F-13C9-4906-9B11-460CFB0AF24C}" sibTransId="{34F075AA-61A5-4AD5-9EC2-F909289670C5}"/>
    <dgm:cxn modelId="{F270D219-9700-4A0D-913F-9B6B84109ACA}" type="presOf" srcId="{B3941CE1-DEA1-4CF1-8E7C-B8EDC7EA9643}" destId="{092F4AB6-FE40-49BB-B938-06B7A117A763}" srcOrd="0" destOrd="0" presId="urn:microsoft.com/office/officeart/2018/5/layout/IconLeafLabelList"/>
    <dgm:cxn modelId="{5BFF1F28-C625-4D20-9E60-47FADDC003BF}" type="presOf" srcId="{32B0A660-579C-4056-843D-C4ED2DBC2F4E}" destId="{F76D0A8C-3CC0-438D-9163-CC1E7DC3662D}" srcOrd="0" destOrd="0" presId="urn:microsoft.com/office/officeart/2018/5/layout/IconLeafLabelList"/>
    <dgm:cxn modelId="{D26F4A28-AB50-4617-A70A-22792D5A284A}" type="presOf" srcId="{7EAF816E-B91D-4CE6-9E09-1A6E4AEC55DF}" destId="{27634AFE-23D3-4343-893F-74E74911C10F}" srcOrd="0" destOrd="0" presId="urn:microsoft.com/office/officeart/2018/5/layout/IconLeafLabelList"/>
    <dgm:cxn modelId="{72F9F72B-3807-4C05-802F-E5F128657FE4}" srcId="{5575D832-5073-4BF3-95DB-CB1A8AE52560}" destId="{B364F8B8-02FC-4BF3-942E-81D18BE4F069}" srcOrd="0" destOrd="0" parTransId="{669CB973-C51D-4901-AD71-424B54A401CC}" sibTransId="{54DD33F3-66F2-4F79-BC45-2DBD0A51A7DC}"/>
    <dgm:cxn modelId="{CB376268-6AB7-41B6-A293-26AAC119504D}" type="presOf" srcId="{64FE7BFC-235E-4E8F-8FBA-D2FF15D6872F}" destId="{64CEE2D0-F0F9-46FD-97BA-52E921AEA305}" srcOrd="0" destOrd="0" presId="urn:microsoft.com/office/officeart/2018/5/layout/IconLeafLabelList"/>
    <dgm:cxn modelId="{A1EEB757-1411-4339-988E-CEF85CE9C71B}" type="presOf" srcId="{5575D832-5073-4BF3-95DB-CB1A8AE52560}" destId="{894EC12D-7A52-48F5-A864-0CF6BDF6F0FF}" srcOrd="0" destOrd="0" presId="urn:microsoft.com/office/officeart/2018/5/layout/IconLeafLabelList"/>
    <dgm:cxn modelId="{F1B3B780-84FF-4A8A-BF5D-E9ACD439903A}" srcId="{5575D832-5073-4BF3-95DB-CB1A8AE52560}" destId="{867F73E5-3AA6-4E63-A961-6FCA33832811}" srcOrd="3" destOrd="0" parTransId="{FD59B8CA-9F51-4F24-A13A-B652AAEA5792}" sibTransId="{104FEDE6-8FAA-4E41-A770-5937235E49F6}"/>
    <dgm:cxn modelId="{4161E18B-526B-488F-89A6-A3D46636DCE8}" type="presOf" srcId="{CBD9D8A1-A422-4E1D-BC1C-43A365DA25FF}" destId="{19E61F2F-152C-4C0A-A0DA-393ECF3E382C}" srcOrd="0" destOrd="0" presId="urn:microsoft.com/office/officeart/2018/5/layout/IconLeafLabelList"/>
    <dgm:cxn modelId="{9C586E9E-606C-43D9-9435-23F5D60B0860}" type="presOf" srcId="{867F73E5-3AA6-4E63-A961-6FCA33832811}" destId="{2655776E-A540-4086-BDB7-86AC159A41A8}" srcOrd="0" destOrd="0" presId="urn:microsoft.com/office/officeart/2018/5/layout/IconLeafLabelList"/>
    <dgm:cxn modelId="{C0142ABF-577B-4AE8-B5AB-19081823470B}" srcId="{5575D832-5073-4BF3-95DB-CB1A8AE52560}" destId="{32B0A660-579C-4056-843D-C4ED2DBC2F4E}" srcOrd="2" destOrd="0" parTransId="{A5386201-59AA-48B0-9B38-1917033D75B9}" sibTransId="{CA6339A8-C18B-4268-8414-2A4E2B25C13A}"/>
    <dgm:cxn modelId="{F19654D4-2CFD-43F8-962A-0FB90F57C63A}" type="presOf" srcId="{B364F8B8-02FC-4BF3-942E-81D18BE4F069}" destId="{E0E1670B-2DB9-408D-BAC1-FEC42B247B57}" srcOrd="0" destOrd="0" presId="urn:microsoft.com/office/officeart/2018/5/layout/IconLeafLabelList"/>
    <dgm:cxn modelId="{A5EBA6DA-1DEB-46B1-A76B-C045DBD8974B}" srcId="{5575D832-5073-4BF3-95DB-CB1A8AE52560}" destId="{B3941CE1-DEA1-4CF1-8E7C-B8EDC7EA9643}" srcOrd="4" destOrd="0" parTransId="{82954699-5278-4524-A034-5486B1595A1A}" sibTransId="{54D92D6F-BF6A-4D12-865B-42464C4F572C}"/>
    <dgm:cxn modelId="{8FC639EE-4034-4A0A-99F8-68F60C4AD9C6}" type="presOf" srcId="{ACDB3F36-FB7B-4E0B-8A32-8E08BD505DFE}" destId="{D1455FFD-8684-4842-9FF0-098D6D0A694A}" srcOrd="0" destOrd="0" presId="urn:microsoft.com/office/officeart/2018/5/layout/IconLeafLabelList"/>
    <dgm:cxn modelId="{D240A6EF-E87E-488D-B30F-72D5136DF571}" srcId="{5575D832-5073-4BF3-95DB-CB1A8AE52560}" destId="{64FE7BFC-235E-4E8F-8FBA-D2FF15D6872F}" srcOrd="6" destOrd="0" parTransId="{012FF0E2-6095-44A7-B797-B3F08D647DA4}" sibTransId="{541DF823-FC75-4215-A239-2CFCF501352A}"/>
    <dgm:cxn modelId="{DE2AC8EF-4186-4298-87FC-4B1D6372FD2A}" srcId="{5575D832-5073-4BF3-95DB-CB1A8AE52560}" destId="{CBD9D8A1-A422-4E1D-BC1C-43A365DA25FF}" srcOrd="5" destOrd="0" parTransId="{B11C8C59-ACF8-47E0-B9B2-BFC83A9A4293}" sibTransId="{B0ED10D3-C4F8-4AEC-AC24-C60A2AB07154}"/>
    <dgm:cxn modelId="{F5EEBA57-E358-4D22-B328-CA00C67776F0}" type="presParOf" srcId="{894EC12D-7A52-48F5-A864-0CF6BDF6F0FF}" destId="{20820586-4019-4EE2-8FDD-B3F5B3E1454F}" srcOrd="0" destOrd="0" presId="urn:microsoft.com/office/officeart/2018/5/layout/IconLeafLabelList"/>
    <dgm:cxn modelId="{12BE5964-629B-4B26-A469-9E1A2A738EB1}" type="presParOf" srcId="{20820586-4019-4EE2-8FDD-B3F5B3E1454F}" destId="{0B2B0907-DF21-4F9D-9DC0-296B12E34562}" srcOrd="0" destOrd="0" presId="urn:microsoft.com/office/officeart/2018/5/layout/IconLeafLabelList"/>
    <dgm:cxn modelId="{A1C5142C-FD41-46C9-AD35-3EE75D2FEB33}" type="presParOf" srcId="{20820586-4019-4EE2-8FDD-B3F5B3E1454F}" destId="{2200B8CB-D211-4CEA-8C3D-D0FD11568B19}" srcOrd="1" destOrd="0" presId="urn:microsoft.com/office/officeart/2018/5/layout/IconLeafLabelList"/>
    <dgm:cxn modelId="{46EE169C-2396-4A0B-8BB0-A41B5AC8A718}" type="presParOf" srcId="{20820586-4019-4EE2-8FDD-B3F5B3E1454F}" destId="{E2FB6DCC-2A70-4CC9-AC06-7AA940FC67BA}" srcOrd="2" destOrd="0" presId="urn:microsoft.com/office/officeart/2018/5/layout/IconLeafLabelList"/>
    <dgm:cxn modelId="{C27EFD85-A2DD-44A7-84DE-988A9F5ECACB}" type="presParOf" srcId="{20820586-4019-4EE2-8FDD-B3F5B3E1454F}" destId="{E0E1670B-2DB9-408D-BAC1-FEC42B247B57}" srcOrd="3" destOrd="0" presId="urn:microsoft.com/office/officeart/2018/5/layout/IconLeafLabelList"/>
    <dgm:cxn modelId="{9B44858C-F09D-4DB4-B038-554536E1C95D}" type="presParOf" srcId="{894EC12D-7A52-48F5-A864-0CF6BDF6F0FF}" destId="{9307B2D7-64D6-4A14-AF70-670CFD618CB3}" srcOrd="1" destOrd="0" presId="urn:microsoft.com/office/officeart/2018/5/layout/IconLeafLabelList"/>
    <dgm:cxn modelId="{E84A5A3D-03D0-4DF4-B4E4-B2F3CB9103DA}" type="presParOf" srcId="{894EC12D-7A52-48F5-A864-0CF6BDF6F0FF}" destId="{B44037B0-275B-4D92-AC65-CE2AE4E8B4A4}" srcOrd="2" destOrd="0" presId="urn:microsoft.com/office/officeart/2018/5/layout/IconLeafLabelList"/>
    <dgm:cxn modelId="{B2DD31C1-2125-4AD2-8FF4-D9CDBC411C53}" type="presParOf" srcId="{B44037B0-275B-4D92-AC65-CE2AE4E8B4A4}" destId="{25D8A6D0-539D-42E6-9D58-4756C740258F}" srcOrd="0" destOrd="0" presId="urn:microsoft.com/office/officeart/2018/5/layout/IconLeafLabelList"/>
    <dgm:cxn modelId="{DD9D31C2-84A2-49F9-9631-3B68A0C9F55E}" type="presParOf" srcId="{B44037B0-275B-4D92-AC65-CE2AE4E8B4A4}" destId="{4F76369C-37EF-4AC6-A99E-E43A6C2C32A9}" srcOrd="1" destOrd="0" presId="urn:microsoft.com/office/officeart/2018/5/layout/IconLeafLabelList"/>
    <dgm:cxn modelId="{9B0A37CD-999A-41E2-B8D6-F02906164213}" type="presParOf" srcId="{B44037B0-275B-4D92-AC65-CE2AE4E8B4A4}" destId="{93E64AAE-8B89-4822-8DB2-EFA159686D8A}" srcOrd="2" destOrd="0" presId="urn:microsoft.com/office/officeart/2018/5/layout/IconLeafLabelList"/>
    <dgm:cxn modelId="{B407DEF7-B477-46DF-BC2F-BC903E6A46FE}" type="presParOf" srcId="{B44037B0-275B-4D92-AC65-CE2AE4E8B4A4}" destId="{D1455FFD-8684-4842-9FF0-098D6D0A694A}" srcOrd="3" destOrd="0" presId="urn:microsoft.com/office/officeart/2018/5/layout/IconLeafLabelList"/>
    <dgm:cxn modelId="{BC9BF721-75CC-4F37-81BA-620FA871BA81}" type="presParOf" srcId="{894EC12D-7A52-48F5-A864-0CF6BDF6F0FF}" destId="{4360AD4B-E6E2-4252-944F-FCF8F892D4CD}" srcOrd="3" destOrd="0" presId="urn:microsoft.com/office/officeart/2018/5/layout/IconLeafLabelList"/>
    <dgm:cxn modelId="{86C11160-E92E-4B26-85E1-E372746EE31C}" type="presParOf" srcId="{894EC12D-7A52-48F5-A864-0CF6BDF6F0FF}" destId="{F68C4AC6-BE95-4F5D-9F89-10303D892085}" srcOrd="4" destOrd="0" presId="urn:microsoft.com/office/officeart/2018/5/layout/IconLeafLabelList"/>
    <dgm:cxn modelId="{A6D90D3C-5AF9-4682-8A20-FE1A08590FE7}" type="presParOf" srcId="{F68C4AC6-BE95-4F5D-9F89-10303D892085}" destId="{0B8BC178-2C02-498D-A63A-38E5B0907A8A}" srcOrd="0" destOrd="0" presId="urn:microsoft.com/office/officeart/2018/5/layout/IconLeafLabelList"/>
    <dgm:cxn modelId="{14D2E411-8A8A-429A-BF25-BD32B14F49D4}" type="presParOf" srcId="{F68C4AC6-BE95-4F5D-9F89-10303D892085}" destId="{CB2E01DF-D005-4018-B155-DEE76FA2945F}" srcOrd="1" destOrd="0" presId="urn:microsoft.com/office/officeart/2018/5/layout/IconLeafLabelList"/>
    <dgm:cxn modelId="{DB3EE435-2E67-4589-B3F7-6FC1FB02CFFE}" type="presParOf" srcId="{F68C4AC6-BE95-4F5D-9F89-10303D892085}" destId="{77B0CB02-5D37-4DF6-A447-9ED7BDBB78A3}" srcOrd="2" destOrd="0" presId="urn:microsoft.com/office/officeart/2018/5/layout/IconLeafLabelList"/>
    <dgm:cxn modelId="{A6AAC592-E1E4-419E-8A6C-6CE9D6288B2F}" type="presParOf" srcId="{F68C4AC6-BE95-4F5D-9F89-10303D892085}" destId="{F76D0A8C-3CC0-438D-9163-CC1E7DC3662D}" srcOrd="3" destOrd="0" presId="urn:microsoft.com/office/officeart/2018/5/layout/IconLeafLabelList"/>
    <dgm:cxn modelId="{091F8BEA-F9F7-4D81-9237-776DCCC7C102}" type="presParOf" srcId="{894EC12D-7A52-48F5-A864-0CF6BDF6F0FF}" destId="{4A7E9D90-8E56-4DB9-B226-FD95D24158D9}" srcOrd="5" destOrd="0" presId="urn:microsoft.com/office/officeart/2018/5/layout/IconLeafLabelList"/>
    <dgm:cxn modelId="{37BA5BA8-7595-4D92-A3B1-F17DF34422FE}" type="presParOf" srcId="{894EC12D-7A52-48F5-A864-0CF6BDF6F0FF}" destId="{4AE00BEC-CA6C-4D53-8BC0-E257BDC0A7F3}" srcOrd="6" destOrd="0" presId="urn:microsoft.com/office/officeart/2018/5/layout/IconLeafLabelList"/>
    <dgm:cxn modelId="{0BF0282D-097D-46AC-8DE9-B118AA8A86E0}" type="presParOf" srcId="{4AE00BEC-CA6C-4D53-8BC0-E257BDC0A7F3}" destId="{B97FA4FD-AC00-4328-9C4D-028EB66E3523}" srcOrd="0" destOrd="0" presId="urn:microsoft.com/office/officeart/2018/5/layout/IconLeafLabelList"/>
    <dgm:cxn modelId="{E46D033A-05B8-4A5E-92A9-DF4436016AE5}" type="presParOf" srcId="{4AE00BEC-CA6C-4D53-8BC0-E257BDC0A7F3}" destId="{E7F9E933-FC04-4562-B41F-A0424D78CBF8}" srcOrd="1" destOrd="0" presId="urn:microsoft.com/office/officeart/2018/5/layout/IconLeafLabelList"/>
    <dgm:cxn modelId="{1FAE84E3-C362-42BF-83A8-79EEA7DF9750}" type="presParOf" srcId="{4AE00BEC-CA6C-4D53-8BC0-E257BDC0A7F3}" destId="{8C95D39B-482E-4D33-9112-5A65BDB0F604}" srcOrd="2" destOrd="0" presId="urn:microsoft.com/office/officeart/2018/5/layout/IconLeafLabelList"/>
    <dgm:cxn modelId="{EC03982B-3B18-4363-8099-5261C7B42596}" type="presParOf" srcId="{4AE00BEC-CA6C-4D53-8BC0-E257BDC0A7F3}" destId="{2655776E-A540-4086-BDB7-86AC159A41A8}" srcOrd="3" destOrd="0" presId="urn:microsoft.com/office/officeart/2018/5/layout/IconLeafLabelList"/>
    <dgm:cxn modelId="{ED464472-FA6E-44C9-9D44-D0C6BBD3C076}" type="presParOf" srcId="{894EC12D-7A52-48F5-A864-0CF6BDF6F0FF}" destId="{0B2F0E59-7013-4334-8DD0-083CFB76961F}" srcOrd="7" destOrd="0" presId="urn:microsoft.com/office/officeart/2018/5/layout/IconLeafLabelList"/>
    <dgm:cxn modelId="{F9AADB4F-D8BE-4FE6-AD25-C2C14B73DE6B}" type="presParOf" srcId="{894EC12D-7A52-48F5-A864-0CF6BDF6F0FF}" destId="{C46281C9-EABD-4853-BCE5-CB06060EE2E5}" srcOrd="8" destOrd="0" presId="urn:microsoft.com/office/officeart/2018/5/layout/IconLeafLabelList"/>
    <dgm:cxn modelId="{84DF4636-70B6-4D85-B67D-B60DB7FCCDAE}" type="presParOf" srcId="{C46281C9-EABD-4853-BCE5-CB06060EE2E5}" destId="{6FA7DB58-F361-4A8C-AAD6-FE55B5817A64}" srcOrd="0" destOrd="0" presId="urn:microsoft.com/office/officeart/2018/5/layout/IconLeafLabelList"/>
    <dgm:cxn modelId="{FCD15904-E240-4612-9BCD-50393DCFB6ED}" type="presParOf" srcId="{C46281C9-EABD-4853-BCE5-CB06060EE2E5}" destId="{911BF4C6-DE2A-4F26-AB88-A125BB318301}" srcOrd="1" destOrd="0" presId="urn:microsoft.com/office/officeart/2018/5/layout/IconLeafLabelList"/>
    <dgm:cxn modelId="{DF81D526-59D5-4CE4-BF60-C12B142D788C}" type="presParOf" srcId="{C46281C9-EABD-4853-BCE5-CB06060EE2E5}" destId="{7FE67C97-36CC-4AA7-9FC5-617EAE8861ED}" srcOrd="2" destOrd="0" presId="urn:microsoft.com/office/officeart/2018/5/layout/IconLeafLabelList"/>
    <dgm:cxn modelId="{6DFC890A-0C27-4D01-A343-AED81A90715D}" type="presParOf" srcId="{C46281C9-EABD-4853-BCE5-CB06060EE2E5}" destId="{092F4AB6-FE40-49BB-B938-06B7A117A763}" srcOrd="3" destOrd="0" presId="urn:microsoft.com/office/officeart/2018/5/layout/IconLeafLabelList"/>
    <dgm:cxn modelId="{F37F326B-75BC-4A2F-999A-0D5084EEBC5B}" type="presParOf" srcId="{894EC12D-7A52-48F5-A864-0CF6BDF6F0FF}" destId="{CBD41270-0833-405D-81FC-2FDC9A9984BC}" srcOrd="9" destOrd="0" presId="urn:microsoft.com/office/officeart/2018/5/layout/IconLeafLabelList"/>
    <dgm:cxn modelId="{E219A31C-9655-486C-BB24-52AA314F5790}" type="presParOf" srcId="{894EC12D-7A52-48F5-A864-0CF6BDF6F0FF}" destId="{692ED789-B570-4EB9-BCBF-8EEDB1BCC672}" srcOrd="10" destOrd="0" presId="urn:microsoft.com/office/officeart/2018/5/layout/IconLeafLabelList"/>
    <dgm:cxn modelId="{1F03D8F3-7AE6-4F44-95A2-05401E09F490}" type="presParOf" srcId="{692ED789-B570-4EB9-BCBF-8EEDB1BCC672}" destId="{97BA2B65-E085-443D-962C-0A1844476A0D}" srcOrd="0" destOrd="0" presId="urn:microsoft.com/office/officeart/2018/5/layout/IconLeafLabelList"/>
    <dgm:cxn modelId="{7563866B-D046-4415-B0BE-1B45A27648D9}" type="presParOf" srcId="{692ED789-B570-4EB9-BCBF-8EEDB1BCC672}" destId="{35C5C252-3B4C-454F-83F0-B02D3DDCAB83}" srcOrd="1" destOrd="0" presId="urn:microsoft.com/office/officeart/2018/5/layout/IconLeafLabelList"/>
    <dgm:cxn modelId="{C94B30BA-7ABE-4C72-805D-4EB6CD24EF62}" type="presParOf" srcId="{692ED789-B570-4EB9-BCBF-8EEDB1BCC672}" destId="{5A4D7C83-9A8A-4186-AE96-9B5991C6C7C7}" srcOrd="2" destOrd="0" presId="urn:microsoft.com/office/officeart/2018/5/layout/IconLeafLabelList"/>
    <dgm:cxn modelId="{7286BC68-CEB8-4B93-9252-E79202E71B2E}" type="presParOf" srcId="{692ED789-B570-4EB9-BCBF-8EEDB1BCC672}" destId="{19E61F2F-152C-4C0A-A0DA-393ECF3E382C}" srcOrd="3" destOrd="0" presId="urn:microsoft.com/office/officeart/2018/5/layout/IconLeafLabelList"/>
    <dgm:cxn modelId="{EF2D5391-FC56-4D0B-B4EB-7FB22EE60D18}" type="presParOf" srcId="{894EC12D-7A52-48F5-A864-0CF6BDF6F0FF}" destId="{BC423742-8C7C-4FAB-BDB5-BC3F871EB7E9}" srcOrd="11" destOrd="0" presId="urn:microsoft.com/office/officeart/2018/5/layout/IconLeafLabelList"/>
    <dgm:cxn modelId="{9E3BD8D8-A4AF-480C-BD93-EFB477E7A880}" type="presParOf" srcId="{894EC12D-7A52-48F5-A864-0CF6BDF6F0FF}" destId="{2C705E59-4138-4E50-B8E3-B47B16ADB6CE}" srcOrd="12" destOrd="0" presId="urn:microsoft.com/office/officeart/2018/5/layout/IconLeafLabelList"/>
    <dgm:cxn modelId="{1742C0E1-5F77-4EC6-9286-2B952F6A225B}" type="presParOf" srcId="{2C705E59-4138-4E50-B8E3-B47B16ADB6CE}" destId="{EC38BF0E-2927-4212-8B84-D27AD74FE911}" srcOrd="0" destOrd="0" presId="urn:microsoft.com/office/officeart/2018/5/layout/IconLeafLabelList"/>
    <dgm:cxn modelId="{8805F5C1-D6F5-49EA-ACF7-862C10D42AD2}" type="presParOf" srcId="{2C705E59-4138-4E50-B8E3-B47B16ADB6CE}" destId="{500FD1D3-E795-4FCE-B54B-34A83F1A85A5}" srcOrd="1" destOrd="0" presId="urn:microsoft.com/office/officeart/2018/5/layout/IconLeafLabelList"/>
    <dgm:cxn modelId="{46171DEA-959E-478D-9A73-8B07FBCBFCE1}" type="presParOf" srcId="{2C705E59-4138-4E50-B8E3-B47B16ADB6CE}" destId="{602754B3-3522-4FE9-82A0-64F260A1FA81}" srcOrd="2" destOrd="0" presId="urn:microsoft.com/office/officeart/2018/5/layout/IconLeafLabelList"/>
    <dgm:cxn modelId="{BB79F5F1-CF19-49A6-A03E-C84174D40960}" type="presParOf" srcId="{2C705E59-4138-4E50-B8E3-B47B16ADB6CE}" destId="{64CEE2D0-F0F9-46FD-97BA-52E921AEA305}" srcOrd="3" destOrd="0" presId="urn:microsoft.com/office/officeart/2018/5/layout/IconLeafLabelList"/>
    <dgm:cxn modelId="{3D0EAB84-F78B-4060-B9D6-A13D51664904}" type="presParOf" srcId="{894EC12D-7A52-48F5-A864-0CF6BDF6F0FF}" destId="{2D94A515-8F1A-4FE5-BDAB-40E68C6844DE}" srcOrd="13" destOrd="0" presId="urn:microsoft.com/office/officeart/2018/5/layout/IconLeafLabelList"/>
    <dgm:cxn modelId="{02F21B4F-094A-4D92-BE02-26E2D1721B38}" type="presParOf" srcId="{894EC12D-7A52-48F5-A864-0CF6BDF6F0FF}" destId="{DB5D2BA6-9EBD-456D-BD25-0122E140DE8D}" srcOrd="14" destOrd="0" presId="urn:microsoft.com/office/officeart/2018/5/layout/IconLeafLabelList"/>
    <dgm:cxn modelId="{4E85EA26-51B1-4277-BAAF-446B6E48DC6A}" type="presParOf" srcId="{DB5D2BA6-9EBD-456D-BD25-0122E140DE8D}" destId="{726BD64C-039F-4843-ABD4-554B1A61B7C5}" srcOrd="0" destOrd="0" presId="urn:microsoft.com/office/officeart/2018/5/layout/IconLeafLabelList"/>
    <dgm:cxn modelId="{E3C9F2C9-A9DC-4096-9983-46A6EB9CB6B3}" type="presParOf" srcId="{DB5D2BA6-9EBD-456D-BD25-0122E140DE8D}" destId="{A848ED1C-528C-45C3-8065-4D0B18ADC59A}" srcOrd="1" destOrd="0" presId="urn:microsoft.com/office/officeart/2018/5/layout/IconLeafLabelList"/>
    <dgm:cxn modelId="{2A71D30C-6ABE-476A-9B71-F4B65983D796}" type="presParOf" srcId="{DB5D2BA6-9EBD-456D-BD25-0122E140DE8D}" destId="{B2171D9B-1134-4A60-B771-C21EAF4130AD}" srcOrd="2" destOrd="0" presId="urn:microsoft.com/office/officeart/2018/5/layout/IconLeafLabelList"/>
    <dgm:cxn modelId="{8B5DED47-273F-4C10-BC9F-9A429BFA918B}" type="presParOf" srcId="{DB5D2BA6-9EBD-456D-BD25-0122E140DE8D}" destId="{27634AFE-23D3-4343-893F-74E74911C1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A171E6-3EE6-4CF2-9055-B5FCFA2DF81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7790BD-6BA4-4FDD-9E32-358B5547B312}">
      <dgm:prSet/>
      <dgm:spPr/>
      <dgm:t>
        <a:bodyPr/>
        <a:lstStyle/>
        <a:p>
          <a:r>
            <a:rPr lang="en-US"/>
            <a:t>AI</a:t>
          </a:r>
        </a:p>
      </dgm:t>
    </dgm:pt>
    <dgm:pt modelId="{68C29693-2182-4368-B9B9-DBEC2B23623A}" type="parTrans" cxnId="{49761F90-6BE2-468D-84C3-FC55D251E915}">
      <dgm:prSet/>
      <dgm:spPr/>
      <dgm:t>
        <a:bodyPr/>
        <a:lstStyle/>
        <a:p>
          <a:endParaRPr lang="en-US"/>
        </a:p>
      </dgm:t>
    </dgm:pt>
    <dgm:pt modelId="{C87A7AC4-A380-45EC-A975-E3E17A8E91BF}" type="sibTrans" cxnId="{49761F90-6BE2-468D-84C3-FC55D251E915}">
      <dgm:prSet/>
      <dgm:spPr/>
      <dgm:t>
        <a:bodyPr/>
        <a:lstStyle/>
        <a:p>
          <a:endParaRPr lang="en-US"/>
        </a:p>
      </dgm:t>
    </dgm:pt>
    <dgm:pt modelId="{BEBF5070-1421-4F60-856F-CE382A98BAD3}">
      <dgm:prSet/>
      <dgm:spPr/>
      <dgm:t>
        <a:bodyPr/>
        <a:lstStyle/>
        <a:p>
          <a:r>
            <a:rPr lang="en-US"/>
            <a:t>Speeds up decision making </a:t>
          </a:r>
        </a:p>
      </dgm:t>
    </dgm:pt>
    <dgm:pt modelId="{62F6334A-87A0-446B-9194-03B29BCD7B13}" type="parTrans" cxnId="{E011198E-1A11-4F2D-A445-C76D6573B645}">
      <dgm:prSet/>
      <dgm:spPr/>
      <dgm:t>
        <a:bodyPr/>
        <a:lstStyle/>
        <a:p>
          <a:endParaRPr lang="en-US"/>
        </a:p>
      </dgm:t>
    </dgm:pt>
    <dgm:pt modelId="{E2F64E71-E731-4A6D-AEF2-D36FE0083E28}" type="sibTrans" cxnId="{E011198E-1A11-4F2D-A445-C76D6573B645}">
      <dgm:prSet/>
      <dgm:spPr/>
      <dgm:t>
        <a:bodyPr/>
        <a:lstStyle/>
        <a:p>
          <a:endParaRPr lang="en-US"/>
        </a:p>
      </dgm:t>
    </dgm:pt>
    <dgm:pt modelId="{621552A7-E509-41A7-90C8-0F8B07C8A092}">
      <dgm:prSet/>
      <dgm:spPr/>
      <dgm:t>
        <a:bodyPr/>
        <a:lstStyle/>
        <a:p>
          <a:r>
            <a:rPr lang="en-US"/>
            <a:t>Automates routine tasks </a:t>
          </a:r>
        </a:p>
      </dgm:t>
    </dgm:pt>
    <dgm:pt modelId="{D84C9E0E-3C01-47F3-BFB3-7D72F0EEF3B4}" type="parTrans" cxnId="{EEADCFD0-B849-47FE-A46E-B879FA360DB1}">
      <dgm:prSet/>
      <dgm:spPr/>
      <dgm:t>
        <a:bodyPr/>
        <a:lstStyle/>
        <a:p>
          <a:endParaRPr lang="en-US"/>
        </a:p>
      </dgm:t>
    </dgm:pt>
    <dgm:pt modelId="{5798AAAC-D0DF-419D-98BD-ACA7E3EE1FD1}" type="sibTrans" cxnId="{EEADCFD0-B849-47FE-A46E-B879FA360DB1}">
      <dgm:prSet/>
      <dgm:spPr/>
      <dgm:t>
        <a:bodyPr/>
        <a:lstStyle/>
        <a:p>
          <a:endParaRPr lang="en-US"/>
        </a:p>
      </dgm:t>
    </dgm:pt>
    <dgm:pt modelId="{3B8D58F3-7D46-4492-B177-71EF0EFD17BF}">
      <dgm:prSet/>
      <dgm:spPr/>
      <dgm:t>
        <a:bodyPr/>
        <a:lstStyle/>
        <a:p>
          <a:r>
            <a:rPr lang="en-US"/>
            <a:t>Improves safety and accuracy in domains such as engineering</a:t>
          </a:r>
        </a:p>
      </dgm:t>
    </dgm:pt>
    <dgm:pt modelId="{481AF7DC-A716-4F02-9E9A-2488B25E31E3}" type="parTrans" cxnId="{D96FC529-9DFC-4FF2-A459-2F574AEE6019}">
      <dgm:prSet/>
      <dgm:spPr/>
      <dgm:t>
        <a:bodyPr/>
        <a:lstStyle/>
        <a:p>
          <a:endParaRPr lang="en-US"/>
        </a:p>
      </dgm:t>
    </dgm:pt>
    <dgm:pt modelId="{59E556AC-4F31-4309-8003-9D1DEA2E68EE}" type="sibTrans" cxnId="{D96FC529-9DFC-4FF2-A459-2F574AEE6019}">
      <dgm:prSet/>
      <dgm:spPr/>
      <dgm:t>
        <a:bodyPr/>
        <a:lstStyle/>
        <a:p>
          <a:endParaRPr lang="en-US"/>
        </a:p>
      </dgm:t>
    </dgm:pt>
    <dgm:pt modelId="{72D3890F-3792-49B3-A1B4-1E7AA2C2F42C}">
      <dgm:prSet/>
      <dgm:spPr/>
      <dgm:t>
        <a:bodyPr/>
        <a:lstStyle/>
        <a:p>
          <a:r>
            <a:rPr lang="en-US"/>
            <a:t>AGI</a:t>
          </a:r>
        </a:p>
      </dgm:t>
    </dgm:pt>
    <dgm:pt modelId="{93B4C009-BD7C-4B32-9102-3618C0BC222C}" type="parTrans" cxnId="{FE1CF036-1225-4EB1-A5E8-1DCE3D230F0B}">
      <dgm:prSet/>
      <dgm:spPr/>
      <dgm:t>
        <a:bodyPr/>
        <a:lstStyle/>
        <a:p>
          <a:endParaRPr lang="en-US"/>
        </a:p>
      </dgm:t>
    </dgm:pt>
    <dgm:pt modelId="{FCA49F02-F87C-425E-9803-B97D272AC771}" type="sibTrans" cxnId="{FE1CF036-1225-4EB1-A5E8-1DCE3D230F0B}">
      <dgm:prSet/>
      <dgm:spPr/>
      <dgm:t>
        <a:bodyPr/>
        <a:lstStyle/>
        <a:p>
          <a:endParaRPr lang="en-US"/>
        </a:p>
      </dgm:t>
    </dgm:pt>
    <dgm:pt modelId="{FB52367F-0488-4135-8384-E518AADAD905}">
      <dgm:prSet/>
      <dgm:spPr/>
      <dgm:t>
        <a:bodyPr/>
        <a:lstStyle/>
        <a:p>
          <a:r>
            <a:rPr lang="en-US"/>
            <a:t>Human level reasoning that is unbiased and emotionally aware</a:t>
          </a:r>
        </a:p>
      </dgm:t>
    </dgm:pt>
    <dgm:pt modelId="{F6AC631E-2D58-4033-87CE-D7E910B066B7}" type="parTrans" cxnId="{30A1FA3E-689C-4E7A-9CBC-E8FC9A30C403}">
      <dgm:prSet/>
      <dgm:spPr/>
      <dgm:t>
        <a:bodyPr/>
        <a:lstStyle/>
        <a:p>
          <a:endParaRPr lang="en-US"/>
        </a:p>
      </dgm:t>
    </dgm:pt>
    <dgm:pt modelId="{DEBFA10F-86EA-434E-8F96-400E88563992}" type="sibTrans" cxnId="{30A1FA3E-689C-4E7A-9CBC-E8FC9A30C403}">
      <dgm:prSet/>
      <dgm:spPr/>
      <dgm:t>
        <a:bodyPr/>
        <a:lstStyle/>
        <a:p>
          <a:endParaRPr lang="en-US"/>
        </a:p>
      </dgm:t>
    </dgm:pt>
    <dgm:pt modelId="{EBA4F593-A0D0-4E7F-BE56-68AD91C8660E}">
      <dgm:prSet/>
      <dgm:spPr/>
      <dgm:t>
        <a:bodyPr/>
        <a:lstStyle/>
        <a:p>
          <a:r>
            <a:rPr lang="en-US"/>
            <a:t>Brings true innovation by being able to work across various disciplines like economics, ethics, and creativity</a:t>
          </a:r>
        </a:p>
      </dgm:t>
    </dgm:pt>
    <dgm:pt modelId="{8A5EB8CF-6EEC-48F6-8017-288BF178ECCD}" type="parTrans" cxnId="{05BD6196-9FB8-455D-9F96-51B5FE8E42F0}">
      <dgm:prSet/>
      <dgm:spPr/>
      <dgm:t>
        <a:bodyPr/>
        <a:lstStyle/>
        <a:p>
          <a:endParaRPr lang="en-US"/>
        </a:p>
      </dgm:t>
    </dgm:pt>
    <dgm:pt modelId="{8FCA58F4-E77F-4A2B-8463-DF04AC1D6B0A}" type="sibTrans" cxnId="{05BD6196-9FB8-455D-9F96-51B5FE8E42F0}">
      <dgm:prSet/>
      <dgm:spPr/>
      <dgm:t>
        <a:bodyPr/>
        <a:lstStyle/>
        <a:p>
          <a:endParaRPr lang="en-US"/>
        </a:p>
      </dgm:t>
    </dgm:pt>
    <dgm:pt modelId="{01340B4F-B24D-4120-99EE-EDD31501A07C}" type="pres">
      <dgm:prSet presAssocID="{37A171E6-3EE6-4CF2-9055-B5FCFA2DF819}" presName="linear" presStyleCnt="0">
        <dgm:presLayoutVars>
          <dgm:animLvl val="lvl"/>
          <dgm:resizeHandles val="exact"/>
        </dgm:presLayoutVars>
      </dgm:prSet>
      <dgm:spPr/>
    </dgm:pt>
    <dgm:pt modelId="{D84EA784-E0BA-4402-BC82-CACB4CC9700A}" type="pres">
      <dgm:prSet presAssocID="{9F7790BD-6BA4-4FDD-9E32-358B5547B31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AD67853-E8F9-4701-B54B-EF2BD6854953}" type="pres">
      <dgm:prSet presAssocID="{9F7790BD-6BA4-4FDD-9E32-358B5547B312}" presName="childText" presStyleLbl="revTx" presStyleIdx="0" presStyleCnt="2">
        <dgm:presLayoutVars>
          <dgm:bulletEnabled val="1"/>
        </dgm:presLayoutVars>
      </dgm:prSet>
      <dgm:spPr/>
    </dgm:pt>
    <dgm:pt modelId="{85AE65DA-8EEE-476F-80A6-EC27FA3567A7}" type="pres">
      <dgm:prSet presAssocID="{72D3890F-3792-49B3-A1B4-1E7AA2C2F4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7DE46A-5351-4890-9239-6AFF378E33EA}" type="pres">
      <dgm:prSet presAssocID="{72D3890F-3792-49B3-A1B4-1E7AA2C2F42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162C03-8E64-4874-A4D1-B5A7C5C2251D}" type="presOf" srcId="{EBA4F593-A0D0-4E7F-BE56-68AD91C8660E}" destId="{B57DE46A-5351-4890-9239-6AFF378E33EA}" srcOrd="0" destOrd="1" presId="urn:microsoft.com/office/officeart/2005/8/layout/vList2"/>
    <dgm:cxn modelId="{3A5D2E1E-EF62-4D94-9DE1-DA5EB2021FF9}" type="presOf" srcId="{72D3890F-3792-49B3-A1B4-1E7AA2C2F42C}" destId="{85AE65DA-8EEE-476F-80A6-EC27FA3567A7}" srcOrd="0" destOrd="0" presId="urn:microsoft.com/office/officeart/2005/8/layout/vList2"/>
    <dgm:cxn modelId="{D96FC529-9DFC-4FF2-A459-2F574AEE6019}" srcId="{9F7790BD-6BA4-4FDD-9E32-358B5547B312}" destId="{3B8D58F3-7D46-4492-B177-71EF0EFD17BF}" srcOrd="2" destOrd="0" parTransId="{481AF7DC-A716-4F02-9E9A-2488B25E31E3}" sibTransId="{59E556AC-4F31-4309-8003-9D1DEA2E68EE}"/>
    <dgm:cxn modelId="{DDD4782B-A7B6-4C6B-8832-2AF3EE7CF639}" type="presOf" srcId="{3B8D58F3-7D46-4492-B177-71EF0EFD17BF}" destId="{BAD67853-E8F9-4701-B54B-EF2BD6854953}" srcOrd="0" destOrd="2" presId="urn:microsoft.com/office/officeart/2005/8/layout/vList2"/>
    <dgm:cxn modelId="{FE1CF036-1225-4EB1-A5E8-1DCE3D230F0B}" srcId="{37A171E6-3EE6-4CF2-9055-B5FCFA2DF819}" destId="{72D3890F-3792-49B3-A1B4-1E7AA2C2F42C}" srcOrd="1" destOrd="0" parTransId="{93B4C009-BD7C-4B32-9102-3618C0BC222C}" sibTransId="{FCA49F02-F87C-425E-9803-B97D272AC771}"/>
    <dgm:cxn modelId="{30A1FA3E-689C-4E7A-9CBC-E8FC9A30C403}" srcId="{72D3890F-3792-49B3-A1B4-1E7AA2C2F42C}" destId="{FB52367F-0488-4135-8384-E518AADAD905}" srcOrd="0" destOrd="0" parTransId="{F6AC631E-2D58-4033-87CE-D7E910B066B7}" sibTransId="{DEBFA10F-86EA-434E-8F96-400E88563992}"/>
    <dgm:cxn modelId="{C1F01F86-DED3-4658-A177-E889F4B6E68D}" type="presOf" srcId="{621552A7-E509-41A7-90C8-0F8B07C8A092}" destId="{BAD67853-E8F9-4701-B54B-EF2BD6854953}" srcOrd="0" destOrd="1" presId="urn:microsoft.com/office/officeart/2005/8/layout/vList2"/>
    <dgm:cxn modelId="{E011198E-1A11-4F2D-A445-C76D6573B645}" srcId="{9F7790BD-6BA4-4FDD-9E32-358B5547B312}" destId="{BEBF5070-1421-4F60-856F-CE382A98BAD3}" srcOrd="0" destOrd="0" parTransId="{62F6334A-87A0-446B-9194-03B29BCD7B13}" sibTransId="{E2F64E71-E731-4A6D-AEF2-D36FE0083E28}"/>
    <dgm:cxn modelId="{49761F90-6BE2-468D-84C3-FC55D251E915}" srcId="{37A171E6-3EE6-4CF2-9055-B5FCFA2DF819}" destId="{9F7790BD-6BA4-4FDD-9E32-358B5547B312}" srcOrd="0" destOrd="0" parTransId="{68C29693-2182-4368-B9B9-DBEC2B23623A}" sibTransId="{C87A7AC4-A380-45EC-A975-E3E17A8E91BF}"/>
    <dgm:cxn modelId="{05BD6196-9FB8-455D-9F96-51B5FE8E42F0}" srcId="{72D3890F-3792-49B3-A1B4-1E7AA2C2F42C}" destId="{EBA4F593-A0D0-4E7F-BE56-68AD91C8660E}" srcOrd="1" destOrd="0" parTransId="{8A5EB8CF-6EEC-48F6-8017-288BF178ECCD}" sibTransId="{8FCA58F4-E77F-4A2B-8463-DF04AC1D6B0A}"/>
    <dgm:cxn modelId="{5DF7DEB8-614E-4B23-BD9E-C00EF096DF19}" type="presOf" srcId="{FB52367F-0488-4135-8384-E518AADAD905}" destId="{B57DE46A-5351-4890-9239-6AFF378E33EA}" srcOrd="0" destOrd="0" presId="urn:microsoft.com/office/officeart/2005/8/layout/vList2"/>
    <dgm:cxn modelId="{DFED7BBC-E4B0-4BC0-B287-C7108F92B896}" type="presOf" srcId="{37A171E6-3EE6-4CF2-9055-B5FCFA2DF819}" destId="{01340B4F-B24D-4120-99EE-EDD31501A07C}" srcOrd="0" destOrd="0" presId="urn:microsoft.com/office/officeart/2005/8/layout/vList2"/>
    <dgm:cxn modelId="{EEADCFD0-B849-47FE-A46E-B879FA360DB1}" srcId="{9F7790BD-6BA4-4FDD-9E32-358B5547B312}" destId="{621552A7-E509-41A7-90C8-0F8B07C8A092}" srcOrd="1" destOrd="0" parTransId="{D84C9E0E-3C01-47F3-BFB3-7D72F0EEF3B4}" sibTransId="{5798AAAC-D0DF-419D-98BD-ACA7E3EE1FD1}"/>
    <dgm:cxn modelId="{873827E9-8C7C-44A3-8053-5A71C5F61ADA}" type="presOf" srcId="{BEBF5070-1421-4F60-856F-CE382A98BAD3}" destId="{BAD67853-E8F9-4701-B54B-EF2BD6854953}" srcOrd="0" destOrd="0" presId="urn:microsoft.com/office/officeart/2005/8/layout/vList2"/>
    <dgm:cxn modelId="{3C7AF4F1-E5E3-46DD-BF71-EDC340FFD6B5}" type="presOf" srcId="{9F7790BD-6BA4-4FDD-9E32-358B5547B312}" destId="{D84EA784-E0BA-4402-BC82-CACB4CC9700A}" srcOrd="0" destOrd="0" presId="urn:microsoft.com/office/officeart/2005/8/layout/vList2"/>
    <dgm:cxn modelId="{42F57377-461F-4319-8204-EC189238319A}" type="presParOf" srcId="{01340B4F-B24D-4120-99EE-EDD31501A07C}" destId="{D84EA784-E0BA-4402-BC82-CACB4CC9700A}" srcOrd="0" destOrd="0" presId="urn:microsoft.com/office/officeart/2005/8/layout/vList2"/>
    <dgm:cxn modelId="{01872501-7068-48E0-91C3-364C2C004A17}" type="presParOf" srcId="{01340B4F-B24D-4120-99EE-EDD31501A07C}" destId="{BAD67853-E8F9-4701-B54B-EF2BD6854953}" srcOrd="1" destOrd="0" presId="urn:microsoft.com/office/officeart/2005/8/layout/vList2"/>
    <dgm:cxn modelId="{CC4B91A9-08E5-4DC1-BD4F-49C51D30180B}" type="presParOf" srcId="{01340B4F-B24D-4120-99EE-EDD31501A07C}" destId="{85AE65DA-8EEE-476F-80A6-EC27FA3567A7}" srcOrd="2" destOrd="0" presId="urn:microsoft.com/office/officeart/2005/8/layout/vList2"/>
    <dgm:cxn modelId="{FB9063DB-5B9C-4DD8-B9B1-6899E96EA088}" type="presParOf" srcId="{01340B4F-B24D-4120-99EE-EDD31501A07C}" destId="{B57DE46A-5351-4890-9239-6AFF378E33E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7A9D21-4276-458C-A163-E799A9DE3CA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DE4C7A-26A5-449E-AE62-525A83204489}">
      <dgm:prSet/>
      <dgm:spPr/>
      <dgm:t>
        <a:bodyPr/>
        <a:lstStyle/>
        <a:p>
          <a:r>
            <a:rPr lang="en-US"/>
            <a:t>AI Challenges</a:t>
          </a:r>
        </a:p>
      </dgm:t>
    </dgm:pt>
    <dgm:pt modelId="{31F79D64-BBD5-48A0-9AB4-3395B13387AA}" type="parTrans" cxnId="{20E221B0-7B84-4BCA-B874-C6BC80EAC278}">
      <dgm:prSet/>
      <dgm:spPr/>
      <dgm:t>
        <a:bodyPr/>
        <a:lstStyle/>
        <a:p>
          <a:endParaRPr lang="en-US"/>
        </a:p>
      </dgm:t>
    </dgm:pt>
    <dgm:pt modelId="{CF8DFB9F-1802-40A8-B495-E5DF6FB4E708}" type="sibTrans" cxnId="{20E221B0-7B84-4BCA-B874-C6BC80EAC278}">
      <dgm:prSet/>
      <dgm:spPr/>
      <dgm:t>
        <a:bodyPr/>
        <a:lstStyle/>
        <a:p>
          <a:endParaRPr lang="en-US"/>
        </a:p>
      </dgm:t>
    </dgm:pt>
    <dgm:pt modelId="{6F8B5FCC-499C-4B77-9FB1-88FE194ECAAD}">
      <dgm:prSet/>
      <dgm:spPr/>
      <dgm:t>
        <a:bodyPr/>
        <a:lstStyle/>
        <a:p>
          <a:r>
            <a:rPr lang="en-US"/>
            <a:t>Requires massive labeled datasets</a:t>
          </a:r>
        </a:p>
      </dgm:t>
    </dgm:pt>
    <dgm:pt modelId="{660C8DB6-65C8-47DE-9892-A6B106CC8B51}" type="parTrans" cxnId="{2DF003AD-8628-42EC-A479-929D9AE17A98}">
      <dgm:prSet/>
      <dgm:spPr/>
      <dgm:t>
        <a:bodyPr/>
        <a:lstStyle/>
        <a:p>
          <a:endParaRPr lang="en-US"/>
        </a:p>
      </dgm:t>
    </dgm:pt>
    <dgm:pt modelId="{32CAD0B8-DF90-4FC7-B4E1-4C298D8C5577}" type="sibTrans" cxnId="{2DF003AD-8628-42EC-A479-929D9AE17A98}">
      <dgm:prSet/>
      <dgm:spPr/>
      <dgm:t>
        <a:bodyPr/>
        <a:lstStyle/>
        <a:p>
          <a:endParaRPr lang="en-US"/>
        </a:p>
      </dgm:t>
    </dgm:pt>
    <dgm:pt modelId="{79AE3742-B9D9-480A-9333-273C0DFBD82B}">
      <dgm:prSet/>
      <dgm:spPr/>
      <dgm:t>
        <a:bodyPr/>
        <a:lstStyle/>
        <a:p>
          <a:r>
            <a:rPr lang="en-US"/>
            <a:t>Prone to bias</a:t>
          </a:r>
        </a:p>
      </dgm:t>
    </dgm:pt>
    <dgm:pt modelId="{F9D3A63F-770A-4136-BB7B-6007D8D231A8}" type="parTrans" cxnId="{9FC4FFEE-CAEA-4072-814B-493B94E8DCA7}">
      <dgm:prSet/>
      <dgm:spPr/>
      <dgm:t>
        <a:bodyPr/>
        <a:lstStyle/>
        <a:p>
          <a:endParaRPr lang="en-US"/>
        </a:p>
      </dgm:t>
    </dgm:pt>
    <dgm:pt modelId="{20606058-742E-47C1-A181-B8A0366CA07D}" type="sibTrans" cxnId="{9FC4FFEE-CAEA-4072-814B-493B94E8DCA7}">
      <dgm:prSet/>
      <dgm:spPr/>
      <dgm:t>
        <a:bodyPr/>
        <a:lstStyle/>
        <a:p>
          <a:endParaRPr lang="en-US"/>
        </a:p>
      </dgm:t>
    </dgm:pt>
    <dgm:pt modelId="{794216D8-5050-4041-A6A9-8537A1E2DBE1}">
      <dgm:prSet/>
      <dgm:spPr/>
      <dgm:t>
        <a:bodyPr/>
        <a:lstStyle/>
        <a:p>
          <a:r>
            <a:rPr lang="en-US"/>
            <a:t>Difficulty explaining why decisions are made</a:t>
          </a:r>
        </a:p>
      </dgm:t>
    </dgm:pt>
    <dgm:pt modelId="{92BF236C-5192-4B94-B1A9-8FC6C72B5414}" type="parTrans" cxnId="{6D4AAF87-3901-4A81-93D5-517F60ED10C3}">
      <dgm:prSet/>
      <dgm:spPr/>
      <dgm:t>
        <a:bodyPr/>
        <a:lstStyle/>
        <a:p>
          <a:endParaRPr lang="en-US"/>
        </a:p>
      </dgm:t>
    </dgm:pt>
    <dgm:pt modelId="{1D613588-EA98-47D7-B64C-6ABC8730D6F8}" type="sibTrans" cxnId="{6D4AAF87-3901-4A81-93D5-517F60ED10C3}">
      <dgm:prSet/>
      <dgm:spPr/>
      <dgm:t>
        <a:bodyPr/>
        <a:lstStyle/>
        <a:p>
          <a:endParaRPr lang="en-US"/>
        </a:p>
      </dgm:t>
    </dgm:pt>
    <dgm:pt modelId="{F383B16C-1155-48DC-B2A5-E65DCF471C81}">
      <dgm:prSet/>
      <dgm:spPr/>
      <dgm:t>
        <a:bodyPr/>
        <a:lstStyle/>
        <a:p>
          <a:r>
            <a:rPr lang="en-US"/>
            <a:t>AGI</a:t>
          </a:r>
        </a:p>
      </dgm:t>
    </dgm:pt>
    <dgm:pt modelId="{EC6622D3-65D7-4770-81D8-7E4BC618E9EC}" type="parTrans" cxnId="{D0C19E5B-CFA7-4B4C-B93E-D50CDE775709}">
      <dgm:prSet/>
      <dgm:spPr/>
      <dgm:t>
        <a:bodyPr/>
        <a:lstStyle/>
        <a:p>
          <a:endParaRPr lang="en-US"/>
        </a:p>
      </dgm:t>
    </dgm:pt>
    <dgm:pt modelId="{330E9610-66E6-41BB-B2E1-41D03BE2C19B}" type="sibTrans" cxnId="{D0C19E5B-CFA7-4B4C-B93E-D50CDE775709}">
      <dgm:prSet/>
      <dgm:spPr/>
      <dgm:t>
        <a:bodyPr/>
        <a:lstStyle/>
        <a:p>
          <a:endParaRPr lang="en-US"/>
        </a:p>
      </dgm:t>
    </dgm:pt>
    <dgm:pt modelId="{A2EED24D-FCB1-4A4A-A25B-018A966D7EB5}">
      <dgm:prSet/>
      <dgm:spPr/>
      <dgm:t>
        <a:bodyPr/>
        <a:lstStyle/>
        <a:p>
          <a:r>
            <a:rPr lang="en-US"/>
            <a:t>Difficult to design systems that generalize and self-reflect</a:t>
          </a:r>
        </a:p>
      </dgm:t>
    </dgm:pt>
    <dgm:pt modelId="{F3A5C57C-665A-4C37-8675-8009055EFDBD}" type="parTrans" cxnId="{E2A24586-85BB-4252-B650-A40C45F19E97}">
      <dgm:prSet/>
      <dgm:spPr/>
      <dgm:t>
        <a:bodyPr/>
        <a:lstStyle/>
        <a:p>
          <a:endParaRPr lang="en-US"/>
        </a:p>
      </dgm:t>
    </dgm:pt>
    <dgm:pt modelId="{02BBEA50-110D-40AB-A9A5-8CCFF5A0607B}" type="sibTrans" cxnId="{E2A24586-85BB-4252-B650-A40C45F19E97}">
      <dgm:prSet/>
      <dgm:spPr/>
      <dgm:t>
        <a:bodyPr/>
        <a:lstStyle/>
        <a:p>
          <a:endParaRPr lang="en-US"/>
        </a:p>
      </dgm:t>
    </dgm:pt>
    <dgm:pt modelId="{3A429872-F470-4AF4-BD81-EFB4A9E27FF9}">
      <dgm:prSet/>
      <dgm:spPr/>
      <dgm:t>
        <a:bodyPr/>
        <a:lstStyle/>
        <a:p>
          <a:r>
            <a:rPr lang="en-US"/>
            <a:t>Ensuring AGI aligns with human values</a:t>
          </a:r>
        </a:p>
      </dgm:t>
    </dgm:pt>
    <dgm:pt modelId="{68D364DE-9696-4F05-8AC6-C8AA83998162}" type="parTrans" cxnId="{5BD4A3F9-BC24-4521-AA89-87AA602F884F}">
      <dgm:prSet/>
      <dgm:spPr/>
      <dgm:t>
        <a:bodyPr/>
        <a:lstStyle/>
        <a:p>
          <a:endParaRPr lang="en-US"/>
        </a:p>
      </dgm:t>
    </dgm:pt>
    <dgm:pt modelId="{3F2BCFE6-3F83-4609-A824-72175F68312B}" type="sibTrans" cxnId="{5BD4A3F9-BC24-4521-AA89-87AA602F884F}">
      <dgm:prSet/>
      <dgm:spPr/>
      <dgm:t>
        <a:bodyPr/>
        <a:lstStyle/>
        <a:p>
          <a:endParaRPr lang="en-US"/>
        </a:p>
      </dgm:t>
    </dgm:pt>
    <dgm:pt modelId="{4CD35DC9-B435-45E5-BC08-AC494DE2C869}">
      <dgm:prSet/>
      <dgm:spPr/>
      <dgm:t>
        <a:bodyPr/>
        <a:lstStyle/>
        <a:p>
          <a:r>
            <a:rPr lang="en-US"/>
            <a:t>Difficult to measure consciousness or understanding</a:t>
          </a:r>
        </a:p>
      </dgm:t>
    </dgm:pt>
    <dgm:pt modelId="{1E7E8CD6-BB16-4245-A127-E0C2773D4FF7}" type="parTrans" cxnId="{72218CDF-6F3B-454C-BB23-647F3F1C98FF}">
      <dgm:prSet/>
      <dgm:spPr/>
      <dgm:t>
        <a:bodyPr/>
        <a:lstStyle/>
        <a:p>
          <a:endParaRPr lang="en-US"/>
        </a:p>
      </dgm:t>
    </dgm:pt>
    <dgm:pt modelId="{771C82C4-3603-4F26-AD05-439CA71CF34D}" type="sibTrans" cxnId="{72218CDF-6F3B-454C-BB23-647F3F1C98FF}">
      <dgm:prSet/>
      <dgm:spPr/>
      <dgm:t>
        <a:bodyPr/>
        <a:lstStyle/>
        <a:p>
          <a:endParaRPr lang="en-US"/>
        </a:p>
      </dgm:t>
    </dgm:pt>
    <dgm:pt modelId="{F5081B52-EC3F-403E-BEB5-E74BA335A8C2}" type="pres">
      <dgm:prSet presAssocID="{AA7A9D21-4276-458C-A163-E799A9DE3CA8}" presName="linear" presStyleCnt="0">
        <dgm:presLayoutVars>
          <dgm:animLvl val="lvl"/>
          <dgm:resizeHandles val="exact"/>
        </dgm:presLayoutVars>
      </dgm:prSet>
      <dgm:spPr/>
    </dgm:pt>
    <dgm:pt modelId="{C7BC11AD-FC23-4809-97BA-ADB40775294D}" type="pres">
      <dgm:prSet presAssocID="{7CDE4C7A-26A5-449E-AE62-525A832044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719E30-4E6F-4A53-B9B6-3EF45793D572}" type="pres">
      <dgm:prSet presAssocID="{7CDE4C7A-26A5-449E-AE62-525A83204489}" presName="childText" presStyleLbl="revTx" presStyleIdx="0" presStyleCnt="2">
        <dgm:presLayoutVars>
          <dgm:bulletEnabled val="1"/>
        </dgm:presLayoutVars>
      </dgm:prSet>
      <dgm:spPr/>
    </dgm:pt>
    <dgm:pt modelId="{C05D6BDA-F5E1-41C6-B293-E194093268A2}" type="pres">
      <dgm:prSet presAssocID="{F383B16C-1155-48DC-B2A5-E65DCF471C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9BF0A4-B906-4DAB-A21E-3B98924EB757}" type="pres">
      <dgm:prSet presAssocID="{F383B16C-1155-48DC-B2A5-E65DCF471C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663102-FCD4-4102-9684-1E1F81218478}" type="presOf" srcId="{794216D8-5050-4041-A6A9-8537A1E2DBE1}" destId="{E9719E30-4E6F-4A53-B9B6-3EF45793D572}" srcOrd="0" destOrd="2" presId="urn:microsoft.com/office/officeart/2005/8/layout/vList2"/>
    <dgm:cxn modelId="{1798B408-06FC-4FF3-9751-BAFCDEB61470}" type="presOf" srcId="{AA7A9D21-4276-458C-A163-E799A9DE3CA8}" destId="{F5081B52-EC3F-403E-BEB5-E74BA335A8C2}" srcOrd="0" destOrd="0" presId="urn:microsoft.com/office/officeart/2005/8/layout/vList2"/>
    <dgm:cxn modelId="{0712470B-026A-4153-8B83-56EDFF2A0C17}" type="presOf" srcId="{3A429872-F470-4AF4-BD81-EFB4A9E27FF9}" destId="{659BF0A4-B906-4DAB-A21E-3B98924EB757}" srcOrd="0" destOrd="1" presId="urn:microsoft.com/office/officeart/2005/8/layout/vList2"/>
    <dgm:cxn modelId="{D0C19E5B-CFA7-4B4C-B93E-D50CDE775709}" srcId="{AA7A9D21-4276-458C-A163-E799A9DE3CA8}" destId="{F383B16C-1155-48DC-B2A5-E65DCF471C81}" srcOrd="1" destOrd="0" parTransId="{EC6622D3-65D7-4770-81D8-7E4BC618E9EC}" sibTransId="{330E9610-66E6-41BB-B2E1-41D03BE2C19B}"/>
    <dgm:cxn modelId="{B99EC275-6AC2-420D-BF5B-D0A3EF02D03E}" type="presOf" srcId="{7CDE4C7A-26A5-449E-AE62-525A83204489}" destId="{C7BC11AD-FC23-4809-97BA-ADB40775294D}" srcOrd="0" destOrd="0" presId="urn:microsoft.com/office/officeart/2005/8/layout/vList2"/>
    <dgm:cxn modelId="{E2A24586-85BB-4252-B650-A40C45F19E97}" srcId="{F383B16C-1155-48DC-B2A5-E65DCF471C81}" destId="{A2EED24D-FCB1-4A4A-A25B-018A966D7EB5}" srcOrd="0" destOrd="0" parTransId="{F3A5C57C-665A-4C37-8675-8009055EFDBD}" sibTransId="{02BBEA50-110D-40AB-A9A5-8CCFF5A0607B}"/>
    <dgm:cxn modelId="{6D4AAF87-3901-4A81-93D5-517F60ED10C3}" srcId="{7CDE4C7A-26A5-449E-AE62-525A83204489}" destId="{794216D8-5050-4041-A6A9-8537A1E2DBE1}" srcOrd="2" destOrd="0" parTransId="{92BF236C-5192-4B94-B1A9-8FC6C72B5414}" sibTransId="{1D613588-EA98-47D7-B64C-6ABC8730D6F8}"/>
    <dgm:cxn modelId="{BC062789-79A4-47A2-BD7B-E69E3032B261}" type="presOf" srcId="{F383B16C-1155-48DC-B2A5-E65DCF471C81}" destId="{C05D6BDA-F5E1-41C6-B293-E194093268A2}" srcOrd="0" destOrd="0" presId="urn:microsoft.com/office/officeart/2005/8/layout/vList2"/>
    <dgm:cxn modelId="{C505BCAA-2217-4F27-90CC-EB54AABCE628}" type="presOf" srcId="{4CD35DC9-B435-45E5-BC08-AC494DE2C869}" destId="{659BF0A4-B906-4DAB-A21E-3B98924EB757}" srcOrd="0" destOrd="2" presId="urn:microsoft.com/office/officeart/2005/8/layout/vList2"/>
    <dgm:cxn modelId="{2DF003AD-8628-42EC-A479-929D9AE17A98}" srcId="{7CDE4C7A-26A5-449E-AE62-525A83204489}" destId="{6F8B5FCC-499C-4B77-9FB1-88FE194ECAAD}" srcOrd="0" destOrd="0" parTransId="{660C8DB6-65C8-47DE-9892-A6B106CC8B51}" sibTransId="{32CAD0B8-DF90-4FC7-B4E1-4C298D8C5577}"/>
    <dgm:cxn modelId="{20E221B0-7B84-4BCA-B874-C6BC80EAC278}" srcId="{AA7A9D21-4276-458C-A163-E799A9DE3CA8}" destId="{7CDE4C7A-26A5-449E-AE62-525A83204489}" srcOrd="0" destOrd="0" parTransId="{31F79D64-BBD5-48A0-9AB4-3395B13387AA}" sibTransId="{CF8DFB9F-1802-40A8-B495-E5DF6FB4E708}"/>
    <dgm:cxn modelId="{08667FD5-F41B-464F-ADD9-F63217FF4824}" type="presOf" srcId="{A2EED24D-FCB1-4A4A-A25B-018A966D7EB5}" destId="{659BF0A4-B906-4DAB-A21E-3B98924EB757}" srcOrd="0" destOrd="0" presId="urn:microsoft.com/office/officeart/2005/8/layout/vList2"/>
    <dgm:cxn modelId="{04BE52DA-38BD-4C2B-9690-AB291C6A952C}" type="presOf" srcId="{6F8B5FCC-499C-4B77-9FB1-88FE194ECAAD}" destId="{E9719E30-4E6F-4A53-B9B6-3EF45793D572}" srcOrd="0" destOrd="0" presId="urn:microsoft.com/office/officeart/2005/8/layout/vList2"/>
    <dgm:cxn modelId="{72218CDF-6F3B-454C-BB23-647F3F1C98FF}" srcId="{F383B16C-1155-48DC-B2A5-E65DCF471C81}" destId="{4CD35DC9-B435-45E5-BC08-AC494DE2C869}" srcOrd="2" destOrd="0" parTransId="{1E7E8CD6-BB16-4245-A127-E0C2773D4FF7}" sibTransId="{771C82C4-3603-4F26-AD05-439CA71CF34D}"/>
    <dgm:cxn modelId="{9FC4FFEE-CAEA-4072-814B-493B94E8DCA7}" srcId="{7CDE4C7A-26A5-449E-AE62-525A83204489}" destId="{79AE3742-B9D9-480A-9333-273C0DFBD82B}" srcOrd="1" destOrd="0" parTransId="{F9D3A63F-770A-4136-BB7B-6007D8D231A8}" sibTransId="{20606058-742E-47C1-A181-B8A0366CA07D}"/>
    <dgm:cxn modelId="{3D9980F9-B292-4449-B226-B1A00A85DF53}" type="presOf" srcId="{79AE3742-B9D9-480A-9333-273C0DFBD82B}" destId="{E9719E30-4E6F-4A53-B9B6-3EF45793D572}" srcOrd="0" destOrd="1" presId="urn:microsoft.com/office/officeart/2005/8/layout/vList2"/>
    <dgm:cxn modelId="{5BD4A3F9-BC24-4521-AA89-87AA602F884F}" srcId="{F383B16C-1155-48DC-B2A5-E65DCF471C81}" destId="{3A429872-F470-4AF4-BD81-EFB4A9E27FF9}" srcOrd="1" destOrd="0" parTransId="{68D364DE-9696-4F05-8AC6-C8AA83998162}" sibTransId="{3F2BCFE6-3F83-4609-A824-72175F68312B}"/>
    <dgm:cxn modelId="{0BB9625E-819B-401A-B17F-44E8AFEAE9CF}" type="presParOf" srcId="{F5081B52-EC3F-403E-BEB5-E74BA335A8C2}" destId="{C7BC11AD-FC23-4809-97BA-ADB40775294D}" srcOrd="0" destOrd="0" presId="urn:microsoft.com/office/officeart/2005/8/layout/vList2"/>
    <dgm:cxn modelId="{4AD666F9-AE41-4759-9E22-8CDF1176E798}" type="presParOf" srcId="{F5081B52-EC3F-403E-BEB5-E74BA335A8C2}" destId="{E9719E30-4E6F-4A53-B9B6-3EF45793D572}" srcOrd="1" destOrd="0" presId="urn:microsoft.com/office/officeart/2005/8/layout/vList2"/>
    <dgm:cxn modelId="{108C2DEB-B002-4470-9EB0-96C28743FEC8}" type="presParOf" srcId="{F5081B52-EC3F-403E-BEB5-E74BA335A8C2}" destId="{C05D6BDA-F5E1-41C6-B293-E194093268A2}" srcOrd="2" destOrd="0" presId="urn:microsoft.com/office/officeart/2005/8/layout/vList2"/>
    <dgm:cxn modelId="{04249CB5-FB3D-4B30-89A3-71EDAA194742}" type="presParOf" srcId="{F5081B52-EC3F-403E-BEB5-E74BA335A8C2}" destId="{659BF0A4-B906-4DAB-A21E-3B98924EB75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FF2AEF-2E69-4698-AD6C-3E67339176A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3CCBD2-1744-4B98-9772-68E9E8EC7120}">
      <dgm:prSet/>
      <dgm:spPr/>
      <dgm:t>
        <a:bodyPr/>
        <a:lstStyle/>
        <a:p>
          <a:r>
            <a:rPr lang="en-US"/>
            <a:t>AI Advances</a:t>
          </a:r>
        </a:p>
      </dgm:t>
    </dgm:pt>
    <dgm:pt modelId="{9ABC965B-C7C2-4B9A-B84B-E9BE764402AC}" type="parTrans" cxnId="{06750191-FCE5-46CE-A40D-B72A37C326BC}">
      <dgm:prSet/>
      <dgm:spPr/>
      <dgm:t>
        <a:bodyPr/>
        <a:lstStyle/>
        <a:p>
          <a:endParaRPr lang="en-US"/>
        </a:p>
      </dgm:t>
    </dgm:pt>
    <dgm:pt modelId="{77D493D2-C7BF-47E2-A54F-2DD0D64982E3}" type="sibTrans" cxnId="{06750191-FCE5-46CE-A40D-B72A37C326BC}">
      <dgm:prSet/>
      <dgm:spPr/>
      <dgm:t>
        <a:bodyPr/>
        <a:lstStyle/>
        <a:p>
          <a:endParaRPr lang="en-US"/>
        </a:p>
      </dgm:t>
    </dgm:pt>
    <dgm:pt modelId="{E9E552AD-E46C-44FA-B07E-E2060980D910}">
      <dgm:prSet/>
      <dgm:spPr/>
      <dgm:t>
        <a:bodyPr/>
        <a:lstStyle/>
        <a:p>
          <a:r>
            <a:rPr lang="en-US"/>
            <a:t>Increase of multi-modal systems like GPT-4o</a:t>
          </a:r>
        </a:p>
      </dgm:t>
    </dgm:pt>
    <dgm:pt modelId="{390A47C6-7A98-4785-B531-C65B35DDB8CB}" type="parTrans" cxnId="{D8220F01-FE6C-4747-A867-D56D5A184981}">
      <dgm:prSet/>
      <dgm:spPr/>
      <dgm:t>
        <a:bodyPr/>
        <a:lstStyle/>
        <a:p>
          <a:endParaRPr lang="en-US"/>
        </a:p>
      </dgm:t>
    </dgm:pt>
    <dgm:pt modelId="{BEE27A0D-0AF8-4612-B0F5-9A5C000E5038}" type="sibTrans" cxnId="{D8220F01-FE6C-4747-A867-D56D5A184981}">
      <dgm:prSet/>
      <dgm:spPr/>
      <dgm:t>
        <a:bodyPr/>
        <a:lstStyle/>
        <a:p>
          <a:endParaRPr lang="en-US"/>
        </a:p>
      </dgm:t>
    </dgm:pt>
    <dgm:pt modelId="{7C556E1C-354C-47CE-B6E6-518C1295AB2F}">
      <dgm:prSet/>
      <dgm:spPr/>
      <dgm:t>
        <a:bodyPr/>
        <a:lstStyle/>
        <a:p>
          <a:r>
            <a:rPr lang="en-US"/>
            <a:t>Improvement in explainability</a:t>
          </a:r>
        </a:p>
      </dgm:t>
    </dgm:pt>
    <dgm:pt modelId="{6090F0E4-F54D-4312-BE51-BCE3700BBDF9}" type="parTrans" cxnId="{B59FA919-55FF-407F-A87A-2E3ED584A3AF}">
      <dgm:prSet/>
      <dgm:spPr/>
      <dgm:t>
        <a:bodyPr/>
        <a:lstStyle/>
        <a:p>
          <a:endParaRPr lang="en-US"/>
        </a:p>
      </dgm:t>
    </dgm:pt>
    <dgm:pt modelId="{12071C63-84FA-40ED-A3F5-29916516FA32}" type="sibTrans" cxnId="{B59FA919-55FF-407F-A87A-2E3ED584A3AF}">
      <dgm:prSet/>
      <dgm:spPr/>
      <dgm:t>
        <a:bodyPr/>
        <a:lstStyle/>
        <a:p>
          <a:endParaRPr lang="en-US"/>
        </a:p>
      </dgm:t>
    </dgm:pt>
    <dgm:pt modelId="{E5E2197F-939E-4C65-85E9-EB4847D28E63}">
      <dgm:prSet/>
      <dgm:spPr/>
      <dgm:t>
        <a:bodyPr/>
        <a:lstStyle/>
        <a:p>
          <a:r>
            <a:rPr lang="en-US"/>
            <a:t>AI models that run directly on devices like smartphones and smartwatches</a:t>
          </a:r>
        </a:p>
      </dgm:t>
    </dgm:pt>
    <dgm:pt modelId="{57A8D609-732E-48B7-BFFC-8B3573CA2A99}" type="parTrans" cxnId="{9CE1726B-4C4F-4A0C-8991-5F34EA995449}">
      <dgm:prSet/>
      <dgm:spPr/>
      <dgm:t>
        <a:bodyPr/>
        <a:lstStyle/>
        <a:p>
          <a:endParaRPr lang="en-US"/>
        </a:p>
      </dgm:t>
    </dgm:pt>
    <dgm:pt modelId="{E2236236-9C8D-46DB-8E3D-3AFF4FA6D21C}" type="sibTrans" cxnId="{9CE1726B-4C4F-4A0C-8991-5F34EA995449}">
      <dgm:prSet/>
      <dgm:spPr/>
      <dgm:t>
        <a:bodyPr/>
        <a:lstStyle/>
        <a:p>
          <a:endParaRPr lang="en-US"/>
        </a:p>
      </dgm:t>
    </dgm:pt>
    <dgm:pt modelId="{79B3D643-A7B6-41E0-AC8F-08326A1164D5}">
      <dgm:prSet/>
      <dgm:spPr/>
      <dgm:t>
        <a:bodyPr/>
        <a:lstStyle/>
        <a:p>
          <a:r>
            <a:rPr lang="en-US"/>
            <a:t>AGI </a:t>
          </a:r>
        </a:p>
      </dgm:t>
    </dgm:pt>
    <dgm:pt modelId="{14C8DAC0-7970-4BB7-811C-71879C33B486}" type="parTrans" cxnId="{0A619378-BF3F-4711-A4B4-1B5AE0436180}">
      <dgm:prSet/>
      <dgm:spPr/>
      <dgm:t>
        <a:bodyPr/>
        <a:lstStyle/>
        <a:p>
          <a:endParaRPr lang="en-US"/>
        </a:p>
      </dgm:t>
    </dgm:pt>
    <dgm:pt modelId="{AD02D923-F906-4768-B10C-ACE8AB392085}" type="sibTrans" cxnId="{0A619378-BF3F-4711-A4B4-1B5AE0436180}">
      <dgm:prSet/>
      <dgm:spPr/>
      <dgm:t>
        <a:bodyPr/>
        <a:lstStyle/>
        <a:p>
          <a:endParaRPr lang="en-US"/>
        </a:p>
      </dgm:t>
    </dgm:pt>
    <dgm:pt modelId="{2734A4E5-0323-4454-8A8E-0444959CB25B}">
      <dgm:prSet/>
      <dgm:spPr/>
      <dgm:t>
        <a:bodyPr/>
        <a:lstStyle/>
        <a:p>
          <a:r>
            <a:rPr lang="en-US"/>
            <a:t>Integreation of reasoning, learning, and memory would result in a more cognitive AI</a:t>
          </a:r>
        </a:p>
      </dgm:t>
    </dgm:pt>
    <dgm:pt modelId="{99BBA09C-D61C-4038-8AF9-B78C789EBC50}" type="parTrans" cxnId="{8D4F51D0-2331-4B63-8B1D-09EB5AAD7FA2}">
      <dgm:prSet/>
      <dgm:spPr/>
      <dgm:t>
        <a:bodyPr/>
        <a:lstStyle/>
        <a:p>
          <a:endParaRPr lang="en-US"/>
        </a:p>
      </dgm:t>
    </dgm:pt>
    <dgm:pt modelId="{051532F6-DED3-40C8-AD05-2331B3380AF7}" type="sibTrans" cxnId="{8D4F51D0-2331-4B63-8B1D-09EB5AAD7FA2}">
      <dgm:prSet/>
      <dgm:spPr/>
      <dgm:t>
        <a:bodyPr/>
        <a:lstStyle/>
        <a:p>
          <a:endParaRPr lang="en-US"/>
        </a:p>
      </dgm:t>
    </dgm:pt>
    <dgm:pt modelId="{76CEE17B-36E6-4A53-B15B-35A156DE9C72}">
      <dgm:prSet/>
      <dgm:spPr/>
      <dgm:t>
        <a:bodyPr/>
        <a:lstStyle/>
        <a:p>
          <a:r>
            <a:rPr lang="en-US"/>
            <a:t>Adaptive education like AGI tutors that personalize learning across subjects</a:t>
          </a:r>
        </a:p>
      </dgm:t>
    </dgm:pt>
    <dgm:pt modelId="{BEA27B42-FC2E-443A-B8BB-4CE98B1D04B1}" type="parTrans" cxnId="{EEF7619D-8375-4153-A95A-E617B3104C62}">
      <dgm:prSet/>
      <dgm:spPr/>
      <dgm:t>
        <a:bodyPr/>
        <a:lstStyle/>
        <a:p>
          <a:endParaRPr lang="en-US"/>
        </a:p>
      </dgm:t>
    </dgm:pt>
    <dgm:pt modelId="{90282360-C345-4F82-BD02-351E417E6AB8}" type="sibTrans" cxnId="{EEF7619D-8375-4153-A95A-E617B3104C62}">
      <dgm:prSet/>
      <dgm:spPr/>
      <dgm:t>
        <a:bodyPr/>
        <a:lstStyle/>
        <a:p>
          <a:endParaRPr lang="en-US"/>
        </a:p>
      </dgm:t>
    </dgm:pt>
    <dgm:pt modelId="{D9EDC3CB-45FB-4DDE-B00A-F97A6D6B9DD5}">
      <dgm:prSet/>
      <dgm:spPr/>
      <dgm:t>
        <a:bodyPr/>
        <a:lstStyle/>
        <a:p>
          <a:r>
            <a:rPr lang="en-US"/>
            <a:t>Ethical reasoning that AGI systmes an weigh moral dilemmas and propose socially responsible solutions</a:t>
          </a:r>
        </a:p>
      </dgm:t>
    </dgm:pt>
    <dgm:pt modelId="{04FE2449-CE94-4F43-A831-DE48B6B1A279}" type="parTrans" cxnId="{CDE67E2A-7703-495B-8F98-6AA52BD53E86}">
      <dgm:prSet/>
      <dgm:spPr/>
      <dgm:t>
        <a:bodyPr/>
        <a:lstStyle/>
        <a:p>
          <a:endParaRPr lang="en-US"/>
        </a:p>
      </dgm:t>
    </dgm:pt>
    <dgm:pt modelId="{2733DBBD-C273-4D0C-A6F6-0B4EBDC85DB3}" type="sibTrans" cxnId="{CDE67E2A-7703-495B-8F98-6AA52BD53E86}">
      <dgm:prSet/>
      <dgm:spPr/>
      <dgm:t>
        <a:bodyPr/>
        <a:lstStyle/>
        <a:p>
          <a:endParaRPr lang="en-US"/>
        </a:p>
      </dgm:t>
    </dgm:pt>
    <dgm:pt modelId="{3CF32CBD-B572-4ED4-8244-4A199EB7E2A0}" type="pres">
      <dgm:prSet presAssocID="{EEFF2AEF-2E69-4698-AD6C-3E67339176AC}" presName="Name0" presStyleCnt="0">
        <dgm:presLayoutVars>
          <dgm:dir/>
          <dgm:animLvl val="lvl"/>
          <dgm:resizeHandles val="exact"/>
        </dgm:presLayoutVars>
      </dgm:prSet>
      <dgm:spPr/>
    </dgm:pt>
    <dgm:pt modelId="{8AD5FC9C-0B89-4C19-A259-373FBB525FC8}" type="pres">
      <dgm:prSet presAssocID="{2D3CCBD2-1744-4B98-9772-68E9E8EC7120}" presName="composite" presStyleCnt="0"/>
      <dgm:spPr/>
    </dgm:pt>
    <dgm:pt modelId="{27DC4505-E020-4B94-95E4-DEE4A9AD2F8E}" type="pres">
      <dgm:prSet presAssocID="{2D3CCBD2-1744-4B98-9772-68E9E8EC7120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7CF2E2E-C618-41C7-9186-6E0A5121D6EE}" type="pres">
      <dgm:prSet presAssocID="{2D3CCBD2-1744-4B98-9772-68E9E8EC7120}" presName="desTx" presStyleLbl="revTx" presStyleIdx="0" presStyleCnt="2">
        <dgm:presLayoutVars>
          <dgm:bulletEnabled val="1"/>
        </dgm:presLayoutVars>
      </dgm:prSet>
      <dgm:spPr/>
    </dgm:pt>
    <dgm:pt modelId="{19539508-6460-45E8-9CB4-38D671734081}" type="pres">
      <dgm:prSet presAssocID="{77D493D2-C7BF-47E2-A54F-2DD0D64982E3}" presName="space" presStyleCnt="0"/>
      <dgm:spPr/>
    </dgm:pt>
    <dgm:pt modelId="{138F7D1C-D897-4F9D-9983-A2395B9ECE83}" type="pres">
      <dgm:prSet presAssocID="{79B3D643-A7B6-41E0-AC8F-08326A1164D5}" presName="composite" presStyleCnt="0"/>
      <dgm:spPr/>
    </dgm:pt>
    <dgm:pt modelId="{AE318A20-0AC0-4325-BD90-3885A8BEC161}" type="pres">
      <dgm:prSet presAssocID="{79B3D643-A7B6-41E0-AC8F-08326A1164D5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B3730211-A5D7-409B-B0D1-7E2B15890AB8}" type="pres">
      <dgm:prSet presAssocID="{79B3D643-A7B6-41E0-AC8F-08326A1164D5}" presName="desTx" presStyleLbl="revTx" presStyleIdx="1" presStyleCnt="2">
        <dgm:presLayoutVars>
          <dgm:bulletEnabled val="1"/>
        </dgm:presLayoutVars>
      </dgm:prSet>
      <dgm:spPr/>
    </dgm:pt>
  </dgm:ptLst>
  <dgm:cxnLst>
    <dgm:cxn modelId="{D8220F01-FE6C-4747-A867-D56D5A184981}" srcId="{2D3CCBD2-1744-4B98-9772-68E9E8EC7120}" destId="{E9E552AD-E46C-44FA-B07E-E2060980D910}" srcOrd="0" destOrd="0" parTransId="{390A47C6-7A98-4785-B531-C65B35DDB8CB}" sibTransId="{BEE27A0D-0AF8-4612-B0F5-9A5C000E5038}"/>
    <dgm:cxn modelId="{B59FA919-55FF-407F-A87A-2E3ED584A3AF}" srcId="{2D3CCBD2-1744-4B98-9772-68E9E8EC7120}" destId="{7C556E1C-354C-47CE-B6E6-518C1295AB2F}" srcOrd="1" destOrd="0" parTransId="{6090F0E4-F54D-4312-BE51-BCE3700BBDF9}" sibTransId="{12071C63-84FA-40ED-A3F5-29916516FA32}"/>
    <dgm:cxn modelId="{CDE67E2A-7703-495B-8F98-6AA52BD53E86}" srcId="{79B3D643-A7B6-41E0-AC8F-08326A1164D5}" destId="{D9EDC3CB-45FB-4DDE-B00A-F97A6D6B9DD5}" srcOrd="2" destOrd="0" parTransId="{04FE2449-CE94-4F43-A831-DE48B6B1A279}" sibTransId="{2733DBBD-C273-4D0C-A6F6-0B4EBDC85DB3}"/>
    <dgm:cxn modelId="{AEF4153A-EA1B-4926-BD8A-D10B6FA68A2C}" type="presOf" srcId="{E5E2197F-939E-4C65-85E9-EB4847D28E63}" destId="{F7CF2E2E-C618-41C7-9186-6E0A5121D6EE}" srcOrd="0" destOrd="2" presId="urn:microsoft.com/office/officeart/2005/8/layout/chevron1"/>
    <dgm:cxn modelId="{CB1DFA41-D697-4EC9-9263-E130507DCE1A}" type="presOf" srcId="{76CEE17B-36E6-4A53-B15B-35A156DE9C72}" destId="{B3730211-A5D7-409B-B0D1-7E2B15890AB8}" srcOrd="0" destOrd="1" presId="urn:microsoft.com/office/officeart/2005/8/layout/chevron1"/>
    <dgm:cxn modelId="{CA1DB063-CA5E-43D3-AE9C-17C6D7C1DF2E}" type="presOf" srcId="{79B3D643-A7B6-41E0-AC8F-08326A1164D5}" destId="{AE318A20-0AC0-4325-BD90-3885A8BEC161}" srcOrd="0" destOrd="0" presId="urn:microsoft.com/office/officeart/2005/8/layout/chevron1"/>
    <dgm:cxn modelId="{E4FD1D48-F364-413E-B00E-B49791F70995}" type="presOf" srcId="{2734A4E5-0323-4454-8A8E-0444959CB25B}" destId="{B3730211-A5D7-409B-B0D1-7E2B15890AB8}" srcOrd="0" destOrd="0" presId="urn:microsoft.com/office/officeart/2005/8/layout/chevron1"/>
    <dgm:cxn modelId="{9CE1726B-4C4F-4A0C-8991-5F34EA995449}" srcId="{2D3CCBD2-1744-4B98-9772-68E9E8EC7120}" destId="{E5E2197F-939E-4C65-85E9-EB4847D28E63}" srcOrd="2" destOrd="0" parTransId="{57A8D609-732E-48B7-BFFC-8B3573CA2A99}" sibTransId="{E2236236-9C8D-46DB-8E3D-3AFF4FA6D21C}"/>
    <dgm:cxn modelId="{CFDA6C71-1CC1-454F-941B-C3E550A92A22}" type="presOf" srcId="{E9E552AD-E46C-44FA-B07E-E2060980D910}" destId="{F7CF2E2E-C618-41C7-9186-6E0A5121D6EE}" srcOrd="0" destOrd="0" presId="urn:microsoft.com/office/officeart/2005/8/layout/chevron1"/>
    <dgm:cxn modelId="{0A619378-BF3F-4711-A4B4-1B5AE0436180}" srcId="{EEFF2AEF-2E69-4698-AD6C-3E67339176AC}" destId="{79B3D643-A7B6-41E0-AC8F-08326A1164D5}" srcOrd="1" destOrd="0" parTransId="{14C8DAC0-7970-4BB7-811C-71879C33B486}" sibTransId="{AD02D923-F906-4768-B10C-ACE8AB392085}"/>
    <dgm:cxn modelId="{EB29438F-3D6B-4E5F-B8C4-DD145786A5FD}" type="presOf" srcId="{2D3CCBD2-1744-4B98-9772-68E9E8EC7120}" destId="{27DC4505-E020-4B94-95E4-DEE4A9AD2F8E}" srcOrd="0" destOrd="0" presId="urn:microsoft.com/office/officeart/2005/8/layout/chevron1"/>
    <dgm:cxn modelId="{06750191-FCE5-46CE-A40D-B72A37C326BC}" srcId="{EEFF2AEF-2E69-4698-AD6C-3E67339176AC}" destId="{2D3CCBD2-1744-4B98-9772-68E9E8EC7120}" srcOrd="0" destOrd="0" parTransId="{9ABC965B-C7C2-4B9A-B84B-E9BE764402AC}" sibTransId="{77D493D2-C7BF-47E2-A54F-2DD0D64982E3}"/>
    <dgm:cxn modelId="{EEF7619D-8375-4153-A95A-E617B3104C62}" srcId="{79B3D643-A7B6-41E0-AC8F-08326A1164D5}" destId="{76CEE17B-36E6-4A53-B15B-35A156DE9C72}" srcOrd="1" destOrd="0" parTransId="{BEA27B42-FC2E-443A-B8BB-4CE98B1D04B1}" sibTransId="{90282360-C345-4F82-BD02-351E417E6AB8}"/>
    <dgm:cxn modelId="{8D4F51D0-2331-4B63-8B1D-09EB5AAD7FA2}" srcId="{79B3D643-A7B6-41E0-AC8F-08326A1164D5}" destId="{2734A4E5-0323-4454-8A8E-0444959CB25B}" srcOrd="0" destOrd="0" parTransId="{99BBA09C-D61C-4038-8AF9-B78C789EBC50}" sibTransId="{051532F6-DED3-40C8-AD05-2331B3380AF7}"/>
    <dgm:cxn modelId="{77C86AE0-5716-47BA-ACB9-A2D931FC9F57}" type="presOf" srcId="{D9EDC3CB-45FB-4DDE-B00A-F97A6D6B9DD5}" destId="{B3730211-A5D7-409B-B0D1-7E2B15890AB8}" srcOrd="0" destOrd="2" presId="urn:microsoft.com/office/officeart/2005/8/layout/chevron1"/>
    <dgm:cxn modelId="{4B4654E7-88EA-427B-ACF8-7781F0CC3E5C}" type="presOf" srcId="{7C556E1C-354C-47CE-B6E6-518C1295AB2F}" destId="{F7CF2E2E-C618-41C7-9186-6E0A5121D6EE}" srcOrd="0" destOrd="1" presId="urn:microsoft.com/office/officeart/2005/8/layout/chevron1"/>
    <dgm:cxn modelId="{49676EE9-518C-42E9-8E71-82D79245B511}" type="presOf" srcId="{EEFF2AEF-2E69-4698-AD6C-3E67339176AC}" destId="{3CF32CBD-B572-4ED4-8244-4A199EB7E2A0}" srcOrd="0" destOrd="0" presId="urn:microsoft.com/office/officeart/2005/8/layout/chevron1"/>
    <dgm:cxn modelId="{091B8009-50FA-4339-BFC1-0DB51E04AFEC}" type="presParOf" srcId="{3CF32CBD-B572-4ED4-8244-4A199EB7E2A0}" destId="{8AD5FC9C-0B89-4C19-A259-373FBB525FC8}" srcOrd="0" destOrd="0" presId="urn:microsoft.com/office/officeart/2005/8/layout/chevron1"/>
    <dgm:cxn modelId="{4A18B046-E336-4435-98E5-60B081AAE662}" type="presParOf" srcId="{8AD5FC9C-0B89-4C19-A259-373FBB525FC8}" destId="{27DC4505-E020-4B94-95E4-DEE4A9AD2F8E}" srcOrd="0" destOrd="0" presId="urn:microsoft.com/office/officeart/2005/8/layout/chevron1"/>
    <dgm:cxn modelId="{E4185E73-305F-4235-8B9F-CF24DA77DBDC}" type="presParOf" srcId="{8AD5FC9C-0B89-4C19-A259-373FBB525FC8}" destId="{F7CF2E2E-C618-41C7-9186-6E0A5121D6EE}" srcOrd="1" destOrd="0" presId="urn:microsoft.com/office/officeart/2005/8/layout/chevron1"/>
    <dgm:cxn modelId="{C7162C7E-D102-43DC-BA99-109220CA30DC}" type="presParOf" srcId="{3CF32CBD-B572-4ED4-8244-4A199EB7E2A0}" destId="{19539508-6460-45E8-9CB4-38D671734081}" srcOrd="1" destOrd="0" presId="urn:microsoft.com/office/officeart/2005/8/layout/chevron1"/>
    <dgm:cxn modelId="{F792EDEE-8D7D-459F-BD18-17DDCB5931BC}" type="presParOf" srcId="{3CF32CBD-B572-4ED4-8244-4A199EB7E2A0}" destId="{138F7D1C-D897-4F9D-9983-A2395B9ECE83}" srcOrd="2" destOrd="0" presId="urn:microsoft.com/office/officeart/2005/8/layout/chevron1"/>
    <dgm:cxn modelId="{39D1D423-5360-47A2-8DB4-9A0B38518A67}" type="presParOf" srcId="{138F7D1C-D897-4F9D-9983-A2395B9ECE83}" destId="{AE318A20-0AC0-4325-BD90-3885A8BEC161}" srcOrd="0" destOrd="0" presId="urn:microsoft.com/office/officeart/2005/8/layout/chevron1"/>
    <dgm:cxn modelId="{4B52AAAE-7024-4236-B760-06CAAB94609E}" type="presParOf" srcId="{138F7D1C-D897-4F9D-9983-A2395B9ECE83}" destId="{B3730211-A5D7-409B-B0D1-7E2B15890AB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555AFD-DD99-42A5-945A-D1B7680C92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8FB63B-6588-4F95-AF83-6B453F5A9697}">
      <dgm:prSet/>
      <dgm:spPr/>
      <dgm:t>
        <a:bodyPr/>
        <a:lstStyle/>
        <a:p>
          <a:r>
            <a:rPr lang="en-US"/>
            <a:t>AI is transforming industries now with task-specific intelligence</a:t>
          </a:r>
        </a:p>
      </dgm:t>
    </dgm:pt>
    <dgm:pt modelId="{1BFD8C97-5AAD-49CE-BEB3-FD48CBF1043B}" type="parTrans" cxnId="{726E82AA-37BB-4699-9C8A-D8CAC09A073C}">
      <dgm:prSet/>
      <dgm:spPr/>
      <dgm:t>
        <a:bodyPr/>
        <a:lstStyle/>
        <a:p>
          <a:endParaRPr lang="en-US"/>
        </a:p>
      </dgm:t>
    </dgm:pt>
    <dgm:pt modelId="{294DDDB2-DFE1-4F09-8DE5-35870FA1D584}" type="sibTrans" cxnId="{726E82AA-37BB-4699-9C8A-D8CAC09A073C}">
      <dgm:prSet/>
      <dgm:spPr/>
      <dgm:t>
        <a:bodyPr/>
        <a:lstStyle/>
        <a:p>
          <a:endParaRPr lang="en-US"/>
        </a:p>
      </dgm:t>
    </dgm:pt>
    <dgm:pt modelId="{BA234C0C-CABD-4D3A-99AE-BE5A6EDCBB0B}">
      <dgm:prSet/>
      <dgm:spPr/>
      <dgm:t>
        <a:bodyPr/>
        <a:lstStyle/>
        <a:p>
          <a:r>
            <a:rPr lang="en-US"/>
            <a:t>AGI  represents a leap toward machines that think, learn, and adapt like humans</a:t>
          </a:r>
        </a:p>
      </dgm:t>
    </dgm:pt>
    <dgm:pt modelId="{2270EDC6-D60B-48AF-82A9-27FEE722AE9E}" type="parTrans" cxnId="{BDB0B23E-A5F5-4182-8FE5-EFCB0FBD138E}">
      <dgm:prSet/>
      <dgm:spPr/>
      <dgm:t>
        <a:bodyPr/>
        <a:lstStyle/>
        <a:p>
          <a:endParaRPr lang="en-US"/>
        </a:p>
      </dgm:t>
    </dgm:pt>
    <dgm:pt modelId="{CF05A00A-3843-4D5D-920F-441045846004}" type="sibTrans" cxnId="{BDB0B23E-A5F5-4182-8FE5-EFCB0FBD138E}">
      <dgm:prSet/>
      <dgm:spPr/>
      <dgm:t>
        <a:bodyPr/>
        <a:lstStyle/>
        <a:p>
          <a:endParaRPr lang="en-US"/>
        </a:p>
      </dgm:t>
    </dgm:pt>
    <dgm:pt modelId="{6411EC59-7DC3-48A1-88B5-33EE1AEC6127}">
      <dgm:prSet/>
      <dgm:spPr/>
      <dgm:t>
        <a:bodyPr/>
        <a:lstStyle/>
        <a:p>
          <a:r>
            <a:rPr lang="en-US"/>
            <a:t>AGI holds immense promise but needs cautious development</a:t>
          </a:r>
        </a:p>
      </dgm:t>
    </dgm:pt>
    <dgm:pt modelId="{8936CF06-22CF-4369-91C8-77D8EFC456B0}" type="parTrans" cxnId="{99B35F43-47D7-4C6F-96B1-B88D7EB076B2}">
      <dgm:prSet/>
      <dgm:spPr/>
      <dgm:t>
        <a:bodyPr/>
        <a:lstStyle/>
        <a:p>
          <a:endParaRPr lang="en-US"/>
        </a:p>
      </dgm:t>
    </dgm:pt>
    <dgm:pt modelId="{3BF850D6-DBCB-410B-8548-D30F86B24BE0}" type="sibTrans" cxnId="{99B35F43-47D7-4C6F-96B1-B88D7EB076B2}">
      <dgm:prSet/>
      <dgm:spPr/>
      <dgm:t>
        <a:bodyPr/>
        <a:lstStyle/>
        <a:p>
          <a:endParaRPr lang="en-US"/>
        </a:p>
      </dgm:t>
    </dgm:pt>
    <dgm:pt modelId="{7AEF635B-D84F-452F-AC02-B87AE037C5FD}">
      <dgm:prSet/>
      <dgm:spPr/>
      <dgm:t>
        <a:bodyPr/>
        <a:lstStyle/>
        <a:p>
          <a:r>
            <a:rPr lang="en-US"/>
            <a:t>AI is practical and powerful as of now but AGI is visionary and complex</a:t>
          </a:r>
        </a:p>
      </dgm:t>
    </dgm:pt>
    <dgm:pt modelId="{D2348C0A-BE84-4FE4-8339-4C5A8BEFDA31}" type="parTrans" cxnId="{5ADB0E7A-A8B9-40C0-AFBD-7657890AE463}">
      <dgm:prSet/>
      <dgm:spPr/>
      <dgm:t>
        <a:bodyPr/>
        <a:lstStyle/>
        <a:p>
          <a:endParaRPr lang="en-US"/>
        </a:p>
      </dgm:t>
    </dgm:pt>
    <dgm:pt modelId="{41C9A3DD-BF4C-4E29-8EEA-41EF9E94DAFC}" type="sibTrans" cxnId="{5ADB0E7A-A8B9-40C0-AFBD-7657890AE463}">
      <dgm:prSet/>
      <dgm:spPr/>
      <dgm:t>
        <a:bodyPr/>
        <a:lstStyle/>
        <a:p>
          <a:endParaRPr lang="en-US"/>
        </a:p>
      </dgm:t>
    </dgm:pt>
    <dgm:pt modelId="{6647F757-C75B-4BE6-8A3E-85CDBC81244D}" type="pres">
      <dgm:prSet presAssocID="{F2555AFD-DD99-42A5-945A-D1B7680C9267}" presName="root" presStyleCnt="0">
        <dgm:presLayoutVars>
          <dgm:dir/>
          <dgm:resizeHandles val="exact"/>
        </dgm:presLayoutVars>
      </dgm:prSet>
      <dgm:spPr/>
    </dgm:pt>
    <dgm:pt modelId="{570C0FF1-8163-4891-B509-9752464FCF68}" type="pres">
      <dgm:prSet presAssocID="{638FB63B-6588-4F95-AF83-6B453F5A9697}" presName="compNode" presStyleCnt="0"/>
      <dgm:spPr/>
    </dgm:pt>
    <dgm:pt modelId="{AF03D034-7CEB-4679-AD1C-B6C86B575ED6}" type="pres">
      <dgm:prSet presAssocID="{638FB63B-6588-4F95-AF83-6B453F5A9697}" presName="bgRect" presStyleLbl="bgShp" presStyleIdx="0" presStyleCnt="4"/>
      <dgm:spPr/>
    </dgm:pt>
    <dgm:pt modelId="{AE801176-5CB4-42AD-9FCB-5A3E7935B993}" type="pres">
      <dgm:prSet presAssocID="{638FB63B-6588-4F95-AF83-6B453F5A96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C442775-B04F-46D7-96E0-9240F1387053}" type="pres">
      <dgm:prSet presAssocID="{638FB63B-6588-4F95-AF83-6B453F5A9697}" presName="spaceRect" presStyleCnt="0"/>
      <dgm:spPr/>
    </dgm:pt>
    <dgm:pt modelId="{64F71DAB-1555-429D-AA78-F5ADEADF9343}" type="pres">
      <dgm:prSet presAssocID="{638FB63B-6588-4F95-AF83-6B453F5A9697}" presName="parTx" presStyleLbl="revTx" presStyleIdx="0" presStyleCnt="4">
        <dgm:presLayoutVars>
          <dgm:chMax val="0"/>
          <dgm:chPref val="0"/>
        </dgm:presLayoutVars>
      </dgm:prSet>
      <dgm:spPr/>
    </dgm:pt>
    <dgm:pt modelId="{ACDD7FAF-E58D-4CA2-8413-35D2E1582B45}" type="pres">
      <dgm:prSet presAssocID="{294DDDB2-DFE1-4F09-8DE5-35870FA1D584}" presName="sibTrans" presStyleCnt="0"/>
      <dgm:spPr/>
    </dgm:pt>
    <dgm:pt modelId="{BB641A35-181B-41A5-B3E9-5623BAAC0B96}" type="pres">
      <dgm:prSet presAssocID="{BA234C0C-CABD-4D3A-99AE-BE5A6EDCBB0B}" presName="compNode" presStyleCnt="0"/>
      <dgm:spPr/>
    </dgm:pt>
    <dgm:pt modelId="{0088E80F-11EF-4B56-AC3C-66E36B40A3DA}" type="pres">
      <dgm:prSet presAssocID="{BA234C0C-CABD-4D3A-99AE-BE5A6EDCBB0B}" presName="bgRect" presStyleLbl="bgShp" presStyleIdx="1" presStyleCnt="4"/>
      <dgm:spPr/>
    </dgm:pt>
    <dgm:pt modelId="{82B2AE7C-22E8-4B67-B80A-2CA6388C61E1}" type="pres">
      <dgm:prSet presAssocID="{BA234C0C-CABD-4D3A-99AE-BE5A6EDCB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47F2D10-269B-4CED-8DAE-30EA1D0D43D6}" type="pres">
      <dgm:prSet presAssocID="{BA234C0C-CABD-4D3A-99AE-BE5A6EDCBB0B}" presName="spaceRect" presStyleCnt="0"/>
      <dgm:spPr/>
    </dgm:pt>
    <dgm:pt modelId="{C963ED43-91B8-43C3-8F28-BD35915CB35F}" type="pres">
      <dgm:prSet presAssocID="{BA234C0C-CABD-4D3A-99AE-BE5A6EDCBB0B}" presName="parTx" presStyleLbl="revTx" presStyleIdx="1" presStyleCnt="4">
        <dgm:presLayoutVars>
          <dgm:chMax val="0"/>
          <dgm:chPref val="0"/>
        </dgm:presLayoutVars>
      </dgm:prSet>
      <dgm:spPr/>
    </dgm:pt>
    <dgm:pt modelId="{96B38A28-CE88-46C1-8213-2C537AB103C6}" type="pres">
      <dgm:prSet presAssocID="{CF05A00A-3843-4D5D-920F-441045846004}" presName="sibTrans" presStyleCnt="0"/>
      <dgm:spPr/>
    </dgm:pt>
    <dgm:pt modelId="{37AF5778-8CDE-4C4A-8E0B-A5CA344E309E}" type="pres">
      <dgm:prSet presAssocID="{6411EC59-7DC3-48A1-88B5-33EE1AEC6127}" presName="compNode" presStyleCnt="0"/>
      <dgm:spPr/>
    </dgm:pt>
    <dgm:pt modelId="{16DBEA51-0E74-4076-B8C1-04B9C74024CA}" type="pres">
      <dgm:prSet presAssocID="{6411EC59-7DC3-48A1-88B5-33EE1AEC6127}" presName="bgRect" presStyleLbl="bgShp" presStyleIdx="2" presStyleCnt="4"/>
      <dgm:spPr/>
    </dgm:pt>
    <dgm:pt modelId="{22E14B12-28F6-471D-B6D6-8F31A384C036}" type="pres">
      <dgm:prSet presAssocID="{6411EC59-7DC3-48A1-88B5-33EE1AEC61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34C351-3CD7-4BE4-A9B2-FE6A306B0CD4}" type="pres">
      <dgm:prSet presAssocID="{6411EC59-7DC3-48A1-88B5-33EE1AEC6127}" presName="spaceRect" presStyleCnt="0"/>
      <dgm:spPr/>
    </dgm:pt>
    <dgm:pt modelId="{959B067B-5068-4BD9-8FE3-9DD41DC67FF1}" type="pres">
      <dgm:prSet presAssocID="{6411EC59-7DC3-48A1-88B5-33EE1AEC6127}" presName="parTx" presStyleLbl="revTx" presStyleIdx="2" presStyleCnt="4">
        <dgm:presLayoutVars>
          <dgm:chMax val="0"/>
          <dgm:chPref val="0"/>
        </dgm:presLayoutVars>
      </dgm:prSet>
      <dgm:spPr/>
    </dgm:pt>
    <dgm:pt modelId="{669B4852-11FA-4D1C-9968-E0F652EAC438}" type="pres">
      <dgm:prSet presAssocID="{3BF850D6-DBCB-410B-8548-D30F86B24BE0}" presName="sibTrans" presStyleCnt="0"/>
      <dgm:spPr/>
    </dgm:pt>
    <dgm:pt modelId="{E32662D3-DF08-44A0-BA1B-022B4085DE16}" type="pres">
      <dgm:prSet presAssocID="{7AEF635B-D84F-452F-AC02-B87AE037C5FD}" presName="compNode" presStyleCnt="0"/>
      <dgm:spPr/>
    </dgm:pt>
    <dgm:pt modelId="{4A023322-2B70-4B89-A741-E99B91B5CBE6}" type="pres">
      <dgm:prSet presAssocID="{7AEF635B-D84F-452F-AC02-B87AE037C5FD}" presName="bgRect" presStyleLbl="bgShp" presStyleIdx="3" presStyleCnt="4"/>
      <dgm:spPr/>
    </dgm:pt>
    <dgm:pt modelId="{B5056A20-FF5E-4449-B26C-A7C43FD7F1F2}" type="pres">
      <dgm:prSet presAssocID="{7AEF635B-D84F-452F-AC02-B87AE037C5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D80BAEF-A5D5-4487-ABC7-6EBAB088E51C}" type="pres">
      <dgm:prSet presAssocID="{7AEF635B-D84F-452F-AC02-B87AE037C5FD}" presName="spaceRect" presStyleCnt="0"/>
      <dgm:spPr/>
    </dgm:pt>
    <dgm:pt modelId="{CD0103EB-9F20-4721-98F6-13A35321595F}" type="pres">
      <dgm:prSet presAssocID="{7AEF635B-D84F-452F-AC02-B87AE037C5F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C41C0E-2021-47D7-A06D-D5381B63985E}" type="presOf" srcId="{7AEF635B-D84F-452F-AC02-B87AE037C5FD}" destId="{CD0103EB-9F20-4721-98F6-13A35321595F}" srcOrd="0" destOrd="0" presId="urn:microsoft.com/office/officeart/2018/2/layout/IconVerticalSolidList"/>
    <dgm:cxn modelId="{01937D18-28C9-4BCB-A99A-8AB34D337B27}" type="presOf" srcId="{F2555AFD-DD99-42A5-945A-D1B7680C9267}" destId="{6647F757-C75B-4BE6-8A3E-85CDBC81244D}" srcOrd="0" destOrd="0" presId="urn:microsoft.com/office/officeart/2018/2/layout/IconVerticalSolidList"/>
    <dgm:cxn modelId="{33BCDE1E-0EB0-415B-8C6F-EBDB447887E0}" type="presOf" srcId="{6411EC59-7DC3-48A1-88B5-33EE1AEC6127}" destId="{959B067B-5068-4BD9-8FE3-9DD41DC67FF1}" srcOrd="0" destOrd="0" presId="urn:microsoft.com/office/officeart/2018/2/layout/IconVerticalSolidList"/>
    <dgm:cxn modelId="{BDB0B23E-A5F5-4182-8FE5-EFCB0FBD138E}" srcId="{F2555AFD-DD99-42A5-945A-D1B7680C9267}" destId="{BA234C0C-CABD-4D3A-99AE-BE5A6EDCBB0B}" srcOrd="1" destOrd="0" parTransId="{2270EDC6-D60B-48AF-82A9-27FEE722AE9E}" sibTransId="{CF05A00A-3843-4D5D-920F-441045846004}"/>
    <dgm:cxn modelId="{99B35F43-47D7-4C6F-96B1-B88D7EB076B2}" srcId="{F2555AFD-DD99-42A5-945A-D1B7680C9267}" destId="{6411EC59-7DC3-48A1-88B5-33EE1AEC6127}" srcOrd="2" destOrd="0" parTransId="{8936CF06-22CF-4369-91C8-77D8EFC456B0}" sibTransId="{3BF850D6-DBCB-410B-8548-D30F86B24BE0}"/>
    <dgm:cxn modelId="{D6BCEC75-32E1-4BBA-BEF2-6A788E085DFB}" type="presOf" srcId="{638FB63B-6588-4F95-AF83-6B453F5A9697}" destId="{64F71DAB-1555-429D-AA78-F5ADEADF9343}" srcOrd="0" destOrd="0" presId="urn:microsoft.com/office/officeart/2018/2/layout/IconVerticalSolidList"/>
    <dgm:cxn modelId="{5ADB0E7A-A8B9-40C0-AFBD-7657890AE463}" srcId="{F2555AFD-DD99-42A5-945A-D1B7680C9267}" destId="{7AEF635B-D84F-452F-AC02-B87AE037C5FD}" srcOrd="3" destOrd="0" parTransId="{D2348C0A-BE84-4FE4-8339-4C5A8BEFDA31}" sibTransId="{41C9A3DD-BF4C-4E29-8EEA-41EF9E94DAFC}"/>
    <dgm:cxn modelId="{726E82AA-37BB-4699-9C8A-D8CAC09A073C}" srcId="{F2555AFD-DD99-42A5-945A-D1B7680C9267}" destId="{638FB63B-6588-4F95-AF83-6B453F5A9697}" srcOrd="0" destOrd="0" parTransId="{1BFD8C97-5AAD-49CE-BEB3-FD48CBF1043B}" sibTransId="{294DDDB2-DFE1-4F09-8DE5-35870FA1D584}"/>
    <dgm:cxn modelId="{5109DACC-CC5E-4A4F-8F11-F0632F5CFA08}" type="presOf" srcId="{BA234C0C-CABD-4D3A-99AE-BE5A6EDCBB0B}" destId="{C963ED43-91B8-43C3-8F28-BD35915CB35F}" srcOrd="0" destOrd="0" presId="urn:microsoft.com/office/officeart/2018/2/layout/IconVerticalSolidList"/>
    <dgm:cxn modelId="{5C294969-0839-4E05-8475-6F3B8D0C74D1}" type="presParOf" srcId="{6647F757-C75B-4BE6-8A3E-85CDBC81244D}" destId="{570C0FF1-8163-4891-B509-9752464FCF68}" srcOrd="0" destOrd="0" presId="urn:microsoft.com/office/officeart/2018/2/layout/IconVerticalSolidList"/>
    <dgm:cxn modelId="{F4D4D41A-4906-4D71-AB6A-182B331D14A5}" type="presParOf" srcId="{570C0FF1-8163-4891-B509-9752464FCF68}" destId="{AF03D034-7CEB-4679-AD1C-B6C86B575ED6}" srcOrd="0" destOrd="0" presId="urn:microsoft.com/office/officeart/2018/2/layout/IconVerticalSolidList"/>
    <dgm:cxn modelId="{318CF6E2-96EC-41A4-B3F1-31F53E98A0E1}" type="presParOf" srcId="{570C0FF1-8163-4891-B509-9752464FCF68}" destId="{AE801176-5CB4-42AD-9FCB-5A3E7935B993}" srcOrd="1" destOrd="0" presId="urn:microsoft.com/office/officeart/2018/2/layout/IconVerticalSolidList"/>
    <dgm:cxn modelId="{F31681D4-5733-4DFD-B5B3-8988934C0CB6}" type="presParOf" srcId="{570C0FF1-8163-4891-B509-9752464FCF68}" destId="{EC442775-B04F-46D7-96E0-9240F1387053}" srcOrd="2" destOrd="0" presId="urn:microsoft.com/office/officeart/2018/2/layout/IconVerticalSolidList"/>
    <dgm:cxn modelId="{0361B757-2B57-47B8-9881-85F554590BC9}" type="presParOf" srcId="{570C0FF1-8163-4891-B509-9752464FCF68}" destId="{64F71DAB-1555-429D-AA78-F5ADEADF9343}" srcOrd="3" destOrd="0" presId="urn:microsoft.com/office/officeart/2018/2/layout/IconVerticalSolidList"/>
    <dgm:cxn modelId="{3C4C264A-942D-4E58-AE26-EC603C6DF3EF}" type="presParOf" srcId="{6647F757-C75B-4BE6-8A3E-85CDBC81244D}" destId="{ACDD7FAF-E58D-4CA2-8413-35D2E1582B45}" srcOrd="1" destOrd="0" presId="urn:microsoft.com/office/officeart/2018/2/layout/IconVerticalSolidList"/>
    <dgm:cxn modelId="{E4F615E1-ADAE-4903-BE95-96B592EE1EEF}" type="presParOf" srcId="{6647F757-C75B-4BE6-8A3E-85CDBC81244D}" destId="{BB641A35-181B-41A5-B3E9-5623BAAC0B96}" srcOrd="2" destOrd="0" presId="urn:microsoft.com/office/officeart/2018/2/layout/IconVerticalSolidList"/>
    <dgm:cxn modelId="{E42B0E01-4273-461B-8A81-898B585CBE70}" type="presParOf" srcId="{BB641A35-181B-41A5-B3E9-5623BAAC0B96}" destId="{0088E80F-11EF-4B56-AC3C-66E36B40A3DA}" srcOrd="0" destOrd="0" presId="urn:microsoft.com/office/officeart/2018/2/layout/IconVerticalSolidList"/>
    <dgm:cxn modelId="{2BCC3B0B-E254-4B59-B934-72E3CC31EE56}" type="presParOf" srcId="{BB641A35-181B-41A5-B3E9-5623BAAC0B96}" destId="{82B2AE7C-22E8-4B67-B80A-2CA6388C61E1}" srcOrd="1" destOrd="0" presId="urn:microsoft.com/office/officeart/2018/2/layout/IconVerticalSolidList"/>
    <dgm:cxn modelId="{E4F8D1F2-9379-4775-BD7D-B19937D86315}" type="presParOf" srcId="{BB641A35-181B-41A5-B3E9-5623BAAC0B96}" destId="{447F2D10-269B-4CED-8DAE-30EA1D0D43D6}" srcOrd="2" destOrd="0" presId="urn:microsoft.com/office/officeart/2018/2/layout/IconVerticalSolidList"/>
    <dgm:cxn modelId="{1170D8A1-45CC-4151-AF99-7C7EB09CDA85}" type="presParOf" srcId="{BB641A35-181B-41A5-B3E9-5623BAAC0B96}" destId="{C963ED43-91B8-43C3-8F28-BD35915CB35F}" srcOrd="3" destOrd="0" presId="urn:microsoft.com/office/officeart/2018/2/layout/IconVerticalSolidList"/>
    <dgm:cxn modelId="{0B2C3180-FD02-41C4-A631-C3732EA46631}" type="presParOf" srcId="{6647F757-C75B-4BE6-8A3E-85CDBC81244D}" destId="{96B38A28-CE88-46C1-8213-2C537AB103C6}" srcOrd="3" destOrd="0" presId="urn:microsoft.com/office/officeart/2018/2/layout/IconVerticalSolidList"/>
    <dgm:cxn modelId="{DED5D11C-78A4-44CB-8B88-F2FA1E299EFC}" type="presParOf" srcId="{6647F757-C75B-4BE6-8A3E-85CDBC81244D}" destId="{37AF5778-8CDE-4C4A-8E0B-A5CA344E309E}" srcOrd="4" destOrd="0" presId="urn:microsoft.com/office/officeart/2018/2/layout/IconVerticalSolidList"/>
    <dgm:cxn modelId="{74FD0C02-5893-4D1D-AE69-060621BAFBB9}" type="presParOf" srcId="{37AF5778-8CDE-4C4A-8E0B-A5CA344E309E}" destId="{16DBEA51-0E74-4076-B8C1-04B9C74024CA}" srcOrd="0" destOrd="0" presId="urn:microsoft.com/office/officeart/2018/2/layout/IconVerticalSolidList"/>
    <dgm:cxn modelId="{8989C7DF-02BA-40EF-A241-D2BFE9E9A04A}" type="presParOf" srcId="{37AF5778-8CDE-4C4A-8E0B-A5CA344E309E}" destId="{22E14B12-28F6-471D-B6D6-8F31A384C036}" srcOrd="1" destOrd="0" presId="urn:microsoft.com/office/officeart/2018/2/layout/IconVerticalSolidList"/>
    <dgm:cxn modelId="{87ADF4AA-67FD-448A-B40E-FAB17E0A09B4}" type="presParOf" srcId="{37AF5778-8CDE-4C4A-8E0B-A5CA344E309E}" destId="{F534C351-3CD7-4BE4-A9B2-FE6A306B0CD4}" srcOrd="2" destOrd="0" presId="urn:microsoft.com/office/officeart/2018/2/layout/IconVerticalSolidList"/>
    <dgm:cxn modelId="{DFF0194C-30FD-4EE5-86D3-2331A969C4CD}" type="presParOf" srcId="{37AF5778-8CDE-4C4A-8E0B-A5CA344E309E}" destId="{959B067B-5068-4BD9-8FE3-9DD41DC67FF1}" srcOrd="3" destOrd="0" presId="urn:microsoft.com/office/officeart/2018/2/layout/IconVerticalSolidList"/>
    <dgm:cxn modelId="{8930C540-493D-4451-B8C9-1B3715950B17}" type="presParOf" srcId="{6647F757-C75B-4BE6-8A3E-85CDBC81244D}" destId="{669B4852-11FA-4D1C-9968-E0F652EAC438}" srcOrd="5" destOrd="0" presId="urn:microsoft.com/office/officeart/2018/2/layout/IconVerticalSolidList"/>
    <dgm:cxn modelId="{90B1C320-8929-4C12-A05A-B0F846B35AE2}" type="presParOf" srcId="{6647F757-C75B-4BE6-8A3E-85CDBC81244D}" destId="{E32662D3-DF08-44A0-BA1B-022B4085DE16}" srcOrd="6" destOrd="0" presId="urn:microsoft.com/office/officeart/2018/2/layout/IconVerticalSolidList"/>
    <dgm:cxn modelId="{608FBB3B-479F-451B-9CC0-2DAE7BDC3504}" type="presParOf" srcId="{E32662D3-DF08-44A0-BA1B-022B4085DE16}" destId="{4A023322-2B70-4B89-A741-E99B91B5CBE6}" srcOrd="0" destOrd="0" presId="urn:microsoft.com/office/officeart/2018/2/layout/IconVerticalSolidList"/>
    <dgm:cxn modelId="{7E00B830-DEC7-4075-9764-7993DBE9F24C}" type="presParOf" srcId="{E32662D3-DF08-44A0-BA1B-022B4085DE16}" destId="{B5056A20-FF5E-4449-B26C-A7C43FD7F1F2}" srcOrd="1" destOrd="0" presId="urn:microsoft.com/office/officeart/2018/2/layout/IconVerticalSolidList"/>
    <dgm:cxn modelId="{1DF2AF02-198C-4B8C-B7BF-E8C73292FFF9}" type="presParOf" srcId="{E32662D3-DF08-44A0-BA1B-022B4085DE16}" destId="{9D80BAEF-A5D5-4487-ABC7-6EBAB088E51C}" srcOrd="2" destOrd="0" presId="urn:microsoft.com/office/officeart/2018/2/layout/IconVerticalSolidList"/>
    <dgm:cxn modelId="{21A4D728-246A-4A35-8B9F-B95AC90CE028}" type="presParOf" srcId="{E32662D3-DF08-44A0-BA1B-022B4085DE16}" destId="{CD0103EB-9F20-4721-98F6-13A3532159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CF77D-FCBC-4F69-9085-712468BE34C7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00653-7177-4024-BB0E-B038FDDFFE35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1ECB5-EFC1-4374-AF77-A782B62B46D8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Artificial Intelligence(AI) is a simulation of human intelligence in machines.</a:t>
          </a:r>
        </a:p>
      </dsp:txBody>
      <dsp:txXfrm>
        <a:off x="982380" y="3993"/>
        <a:ext cx="6234035" cy="850545"/>
      </dsp:txXfrm>
    </dsp:sp>
    <dsp:sp modelId="{85FA1C43-5CAE-484B-953D-BC53DE1A68BB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B9241-677D-4E4F-A1F2-7E72DA3830F2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3F7CA-E782-4256-9EB3-D259B47B09B2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are systems designed to perform specific tasks such as Siri answering your voice commands.</a:t>
          </a:r>
        </a:p>
      </dsp:txBody>
      <dsp:txXfrm>
        <a:off x="982380" y="1067175"/>
        <a:ext cx="6234035" cy="850545"/>
      </dsp:txXfrm>
    </dsp:sp>
    <dsp:sp modelId="{5ADA50FE-CAC7-491C-8C23-C4ED01695D74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30C71C-CA0D-4F6D-A412-36B981487A07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B025C-B039-4080-8ABC-0F83EBA03490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Artificial General Intelligence (AGI) are machines with human-like flexibility across tasks.</a:t>
          </a:r>
        </a:p>
      </dsp:txBody>
      <dsp:txXfrm>
        <a:off x="982380" y="2130357"/>
        <a:ext cx="6234035" cy="850545"/>
      </dsp:txXfrm>
    </dsp:sp>
    <dsp:sp modelId="{ED9B422D-39B6-4F77-97F3-4556AE1E0815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FF43F-7296-40FB-80B3-9B6F6AB9C1BB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B8F2E-202B-4B65-968B-AA8084806E65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AGI can perform any intellectual task a human can such as learning or adapting.</a:t>
          </a:r>
        </a:p>
      </dsp:txBody>
      <dsp:txXfrm>
        <a:off x="982380" y="3193539"/>
        <a:ext cx="6234035" cy="850545"/>
      </dsp:txXfrm>
    </dsp:sp>
    <dsp:sp modelId="{35D78F57-D40A-42C5-9D5C-3183D5E3D05F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D2E6D-3693-4CC6-B417-9615B50C8AFC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0D79D-FA52-4D04-A2F2-505B52C711FD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EX: A robot that can paint portraits or debate arguments all without a task-specific programming.</a:t>
          </a:r>
        </a:p>
      </dsp:txBody>
      <dsp:txXfrm>
        <a:off x="982380" y="4256721"/>
        <a:ext cx="6234035" cy="85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B0907-DF21-4F9D-9DC0-296B12E34562}">
      <dsp:nvSpPr>
        <dsp:cNvPr id="0" name=""/>
        <dsp:cNvSpPr/>
      </dsp:nvSpPr>
      <dsp:spPr>
        <a:xfrm>
          <a:off x="323004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0B8CB-D211-4CEA-8C3D-D0FD11568B19}">
      <dsp:nvSpPr>
        <dsp:cNvPr id="0" name=""/>
        <dsp:cNvSpPr/>
      </dsp:nvSpPr>
      <dsp:spPr>
        <a:xfrm>
          <a:off x="538037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1670B-2DB9-408D-BAC1-FEC42B247B57}">
      <dsp:nvSpPr>
        <dsp:cNvPr id="0" name=""/>
        <dsp:cNvSpPr/>
      </dsp:nvSpPr>
      <dsp:spPr>
        <a:xfrm>
          <a:off x="454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AI</a:t>
          </a:r>
        </a:p>
      </dsp:txBody>
      <dsp:txXfrm>
        <a:off x="454" y="1594755"/>
        <a:ext cx="1654101" cy="661640"/>
      </dsp:txXfrm>
    </dsp:sp>
    <dsp:sp modelId="{25D8A6D0-539D-42E6-9D58-4756C740258F}">
      <dsp:nvSpPr>
        <dsp:cNvPr id="0" name=""/>
        <dsp:cNvSpPr/>
      </dsp:nvSpPr>
      <dsp:spPr>
        <a:xfrm>
          <a:off x="2266573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6369C-37EF-4AC6-A99E-E43A6C2C32A9}">
      <dsp:nvSpPr>
        <dsp:cNvPr id="0" name=""/>
        <dsp:cNvSpPr/>
      </dsp:nvSpPr>
      <dsp:spPr>
        <a:xfrm>
          <a:off x="2481606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55FFD-8684-4842-9FF0-098D6D0A694A}">
      <dsp:nvSpPr>
        <dsp:cNvPr id="0" name=""/>
        <dsp:cNvSpPr/>
      </dsp:nvSpPr>
      <dsp:spPr>
        <a:xfrm>
          <a:off x="1944023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Machine Learning: Learn data patterns to make predictions or decisions</a:t>
          </a:r>
        </a:p>
      </dsp:txBody>
      <dsp:txXfrm>
        <a:off x="1944023" y="1594755"/>
        <a:ext cx="1654101" cy="661640"/>
      </dsp:txXfrm>
    </dsp:sp>
    <dsp:sp modelId="{0B8BC178-2C02-498D-A63A-38E5B0907A8A}">
      <dsp:nvSpPr>
        <dsp:cNvPr id="0" name=""/>
        <dsp:cNvSpPr/>
      </dsp:nvSpPr>
      <dsp:spPr>
        <a:xfrm>
          <a:off x="4210142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E01DF-D005-4018-B155-DEE76FA2945F}">
      <dsp:nvSpPr>
        <dsp:cNvPr id="0" name=""/>
        <dsp:cNvSpPr/>
      </dsp:nvSpPr>
      <dsp:spPr>
        <a:xfrm>
          <a:off x="4425175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D0A8C-3CC0-438D-9163-CC1E7DC3662D}">
      <dsp:nvSpPr>
        <dsp:cNvPr id="0" name=""/>
        <dsp:cNvSpPr/>
      </dsp:nvSpPr>
      <dsp:spPr>
        <a:xfrm>
          <a:off x="3887592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Deep Learning: Defect detection in manufacturing</a:t>
          </a:r>
        </a:p>
      </dsp:txBody>
      <dsp:txXfrm>
        <a:off x="3887592" y="1594755"/>
        <a:ext cx="1654101" cy="661640"/>
      </dsp:txXfrm>
    </dsp:sp>
    <dsp:sp modelId="{B97FA4FD-AC00-4328-9C4D-028EB66E3523}">
      <dsp:nvSpPr>
        <dsp:cNvPr id="0" name=""/>
        <dsp:cNvSpPr/>
      </dsp:nvSpPr>
      <dsp:spPr>
        <a:xfrm>
          <a:off x="6153712" y="271474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E933-FC04-4562-B41F-A0424D78CBF8}">
      <dsp:nvSpPr>
        <dsp:cNvPr id="0" name=""/>
        <dsp:cNvSpPr/>
      </dsp:nvSpPr>
      <dsp:spPr>
        <a:xfrm>
          <a:off x="6368745" y="486507"/>
          <a:ext cx="578935" cy="5789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5776E-A540-4086-BDB7-86AC159A41A8}">
      <dsp:nvSpPr>
        <dsp:cNvPr id="0" name=""/>
        <dsp:cNvSpPr/>
      </dsp:nvSpPr>
      <dsp:spPr>
        <a:xfrm>
          <a:off x="5831162" y="1594755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Natural Language: Processing for chatbots</a:t>
          </a:r>
        </a:p>
      </dsp:txBody>
      <dsp:txXfrm>
        <a:off x="5831162" y="1594755"/>
        <a:ext cx="1654101" cy="661640"/>
      </dsp:txXfrm>
    </dsp:sp>
    <dsp:sp modelId="{6FA7DB58-F361-4A8C-AAD6-FE55B5817A64}">
      <dsp:nvSpPr>
        <dsp:cNvPr id="0" name=""/>
        <dsp:cNvSpPr/>
      </dsp:nvSpPr>
      <dsp:spPr>
        <a:xfrm>
          <a:off x="323004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BF4C6-DE2A-4F26-AB88-A125BB318301}">
      <dsp:nvSpPr>
        <dsp:cNvPr id="0" name=""/>
        <dsp:cNvSpPr/>
      </dsp:nvSpPr>
      <dsp:spPr>
        <a:xfrm>
          <a:off x="538037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F4AB6-FE40-49BB-B938-06B7A117A763}">
      <dsp:nvSpPr>
        <dsp:cNvPr id="0" name=""/>
        <dsp:cNvSpPr/>
      </dsp:nvSpPr>
      <dsp:spPr>
        <a:xfrm>
          <a:off x="454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AGI</a:t>
          </a:r>
        </a:p>
      </dsp:txBody>
      <dsp:txXfrm>
        <a:off x="454" y="3993202"/>
        <a:ext cx="1654101" cy="661640"/>
      </dsp:txXfrm>
    </dsp:sp>
    <dsp:sp modelId="{97BA2B65-E085-443D-962C-0A1844476A0D}">
      <dsp:nvSpPr>
        <dsp:cNvPr id="0" name=""/>
        <dsp:cNvSpPr/>
      </dsp:nvSpPr>
      <dsp:spPr>
        <a:xfrm>
          <a:off x="2266573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5C252-3B4C-454F-83F0-B02D3DDCAB83}">
      <dsp:nvSpPr>
        <dsp:cNvPr id="0" name=""/>
        <dsp:cNvSpPr/>
      </dsp:nvSpPr>
      <dsp:spPr>
        <a:xfrm>
          <a:off x="2481606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61F2F-152C-4C0A-A0DA-393ECF3E382C}">
      <dsp:nvSpPr>
        <dsp:cNvPr id="0" name=""/>
        <dsp:cNvSpPr/>
      </dsp:nvSpPr>
      <dsp:spPr>
        <a:xfrm>
          <a:off x="1944023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Symbolic reasoning: Logic-based decision making for abstract problem solving</a:t>
          </a:r>
        </a:p>
      </dsp:txBody>
      <dsp:txXfrm>
        <a:off x="1944023" y="3993202"/>
        <a:ext cx="1654101" cy="661640"/>
      </dsp:txXfrm>
    </dsp:sp>
    <dsp:sp modelId="{EC38BF0E-2927-4212-8B84-D27AD74FE911}">
      <dsp:nvSpPr>
        <dsp:cNvPr id="0" name=""/>
        <dsp:cNvSpPr/>
      </dsp:nvSpPr>
      <dsp:spPr>
        <a:xfrm>
          <a:off x="4210142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FD1D3-E795-4FCE-B54B-34A83F1A85A5}">
      <dsp:nvSpPr>
        <dsp:cNvPr id="0" name=""/>
        <dsp:cNvSpPr/>
      </dsp:nvSpPr>
      <dsp:spPr>
        <a:xfrm>
          <a:off x="4425175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EE2D0-F0F9-46FD-97BA-52E921AEA305}">
      <dsp:nvSpPr>
        <dsp:cNvPr id="0" name=""/>
        <dsp:cNvSpPr/>
      </dsp:nvSpPr>
      <dsp:spPr>
        <a:xfrm>
          <a:off x="3887592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Reinforcement Learning: Learning through trial and error</a:t>
          </a:r>
        </a:p>
      </dsp:txBody>
      <dsp:txXfrm>
        <a:off x="3887592" y="3993202"/>
        <a:ext cx="1654101" cy="661640"/>
      </dsp:txXfrm>
    </dsp:sp>
    <dsp:sp modelId="{726BD64C-039F-4843-ABD4-554B1A61B7C5}">
      <dsp:nvSpPr>
        <dsp:cNvPr id="0" name=""/>
        <dsp:cNvSpPr/>
      </dsp:nvSpPr>
      <dsp:spPr>
        <a:xfrm>
          <a:off x="6153712" y="2669921"/>
          <a:ext cx="1009001" cy="100900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48ED1C-528C-45C3-8065-4D0B18ADC59A}">
      <dsp:nvSpPr>
        <dsp:cNvPr id="0" name=""/>
        <dsp:cNvSpPr/>
      </dsp:nvSpPr>
      <dsp:spPr>
        <a:xfrm>
          <a:off x="6368745" y="2884954"/>
          <a:ext cx="578935" cy="57893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34AFE-23D3-4343-893F-74E74911C10F}">
      <dsp:nvSpPr>
        <dsp:cNvPr id="0" name=""/>
        <dsp:cNvSpPr/>
      </dsp:nvSpPr>
      <dsp:spPr>
        <a:xfrm>
          <a:off x="5831162" y="3993202"/>
          <a:ext cx="1654101" cy="66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Transfer Learning: Applying knowledge from one domain to another</a:t>
          </a:r>
        </a:p>
      </dsp:txBody>
      <dsp:txXfrm>
        <a:off x="5831162" y="3993202"/>
        <a:ext cx="1654101" cy="661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EA784-E0BA-4402-BC82-CACB4CC9700A}">
      <dsp:nvSpPr>
        <dsp:cNvPr id="0" name=""/>
        <dsp:cNvSpPr/>
      </dsp:nvSpPr>
      <dsp:spPr>
        <a:xfrm>
          <a:off x="0" y="32749"/>
          <a:ext cx="721641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AI</a:t>
          </a:r>
        </a:p>
      </dsp:txBody>
      <dsp:txXfrm>
        <a:off x="37467" y="70216"/>
        <a:ext cx="7141482" cy="692586"/>
      </dsp:txXfrm>
    </dsp:sp>
    <dsp:sp modelId="{BAD67853-E8F9-4701-B54B-EF2BD6854953}">
      <dsp:nvSpPr>
        <dsp:cNvPr id="0" name=""/>
        <dsp:cNvSpPr/>
      </dsp:nvSpPr>
      <dsp:spPr>
        <a:xfrm>
          <a:off x="0" y="800269"/>
          <a:ext cx="7216416" cy="162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Speeds up decision making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Automates routine tasks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Improves safety and accuracy in domains such as engineering</a:t>
          </a:r>
        </a:p>
      </dsp:txBody>
      <dsp:txXfrm>
        <a:off x="0" y="800269"/>
        <a:ext cx="7216416" cy="1622880"/>
      </dsp:txXfrm>
    </dsp:sp>
    <dsp:sp modelId="{85AE65DA-8EEE-476F-80A6-EC27FA3567A7}">
      <dsp:nvSpPr>
        <dsp:cNvPr id="0" name=""/>
        <dsp:cNvSpPr/>
      </dsp:nvSpPr>
      <dsp:spPr>
        <a:xfrm>
          <a:off x="0" y="2423150"/>
          <a:ext cx="7216416" cy="76752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AGI</a:t>
          </a:r>
        </a:p>
      </dsp:txBody>
      <dsp:txXfrm>
        <a:off x="37467" y="2460617"/>
        <a:ext cx="7141482" cy="692586"/>
      </dsp:txXfrm>
    </dsp:sp>
    <dsp:sp modelId="{B57DE46A-5351-4890-9239-6AFF378E33EA}">
      <dsp:nvSpPr>
        <dsp:cNvPr id="0" name=""/>
        <dsp:cNvSpPr/>
      </dsp:nvSpPr>
      <dsp:spPr>
        <a:xfrm>
          <a:off x="0" y="3190670"/>
          <a:ext cx="7216416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Human level reasoning that is unbiased and emotionally aware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Brings true innovation by being able to work across various disciplines like economics, ethics, and creativity</a:t>
          </a:r>
        </a:p>
      </dsp:txBody>
      <dsp:txXfrm>
        <a:off x="0" y="3190670"/>
        <a:ext cx="7216416" cy="1887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C11AD-FC23-4809-97BA-ADB40775294D}">
      <dsp:nvSpPr>
        <dsp:cNvPr id="0" name=""/>
        <dsp:cNvSpPr/>
      </dsp:nvSpPr>
      <dsp:spPr>
        <a:xfrm>
          <a:off x="0" y="253208"/>
          <a:ext cx="6479357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 Challenges</a:t>
          </a:r>
        </a:p>
      </dsp:txBody>
      <dsp:txXfrm>
        <a:off x="35125" y="288333"/>
        <a:ext cx="6409107" cy="649299"/>
      </dsp:txXfrm>
    </dsp:sp>
    <dsp:sp modelId="{E9719E30-4E6F-4A53-B9B6-3EF45793D572}">
      <dsp:nvSpPr>
        <dsp:cNvPr id="0" name=""/>
        <dsp:cNvSpPr/>
      </dsp:nvSpPr>
      <dsp:spPr>
        <a:xfrm>
          <a:off x="0" y="972758"/>
          <a:ext cx="6479357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Requires massive labeled datasets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Prone to bias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Difficulty explaining why decisions are made</a:t>
          </a:r>
        </a:p>
      </dsp:txBody>
      <dsp:txXfrm>
        <a:off x="0" y="972758"/>
        <a:ext cx="6479357" cy="1179900"/>
      </dsp:txXfrm>
    </dsp:sp>
    <dsp:sp modelId="{C05D6BDA-F5E1-41C6-B293-E194093268A2}">
      <dsp:nvSpPr>
        <dsp:cNvPr id="0" name=""/>
        <dsp:cNvSpPr/>
      </dsp:nvSpPr>
      <dsp:spPr>
        <a:xfrm>
          <a:off x="0" y="2152659"/>
          <a:ext cx="6479357" cy="719549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AGI</a:t>
          </a:r>
        </a:p>
      </dsp:txBody>
      <dsp:txXfrm>
        <a:off x="35125" y="2187784"/>
        <a:ext cx="6409107" cy="649299"/>
      </dsp:txXfrm>
    </dsp:sp>
    <dsp:sp modelId="{659BF0A4-B906-4DAB-A21E-3B98924EB757}">
      <dsp:nvSpPr>
        <dsp:cNvPr id="0" name=""/>
        <dsp:cNvSpPr/>
      </dsp:nvSpPr>
      <dsp:spPr>
        <a:xfrm>
          <a:off x="0" y="2872208"/>
          <a:ext cx="6479357" cy="1800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Difficult to design systems that generalize and self-reflect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Ensuring AGI aligns with human values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Difficult to measure consciousness or understanding</a:t>
          </a:r>
        </a:p>
      </dsp:txBody>
      <dsp:txXfrm>
        <a:off x="0" y="2872208"/>
        <a:ext cx="6479357" cy="18009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C4505-E020-4B94-95E4-DEE4A9AD2F8E}">
      <dsp:nvSpPr>
        <dsp:cNvPr id="0" name=""/>
        <dsp:cNvSpPr/>
      </dsp:nvSpPr>
      <dsp:spPr>
        <a:xfrm>
          <a:off x="1643" y="103806"/>
          <a:ext cx="5551820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Advances</a:t>
          </a:r>
        </a:p>
      </dsp:txBody>
      <dsp:txXfrm>
        <a:off x="514643" y="103806"/>
        <a:ext cx="4525820" cy="1026000"/>
      </dsp:txXfrm>
    </dsp:sp>
    <dsp:sp modelId="{F7CF2E2E-C618-41C7-9186-6E0A5121D6EE}">
      <dsp:nvSpPr>
        <dsp:cNvPr id="0" name=""/>
        <dsp:cNvSpPr/>
      </dsp:nvSpPr>
      <dsp:spPr>
        <a:xfrm>
          <a:off x="1643" y="1258056"/>
          <a:ext cx="4441456" cy="220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Increase of multi-modal systems like GPT-4o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Improvement in explainability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AI models that run directly on devices like smartphones and smartwatches</a:t>
          </a:r>
        </a:p>
      </dsp:txBody>
      <dsp:txXfrm>
        <a:off x="1643" y="1258056"/>
        <a:ext cx="4441456" cy="2204296"/>
      </dsp:txXfrm>
    </dsp:sp>
    <dsp:sp modelId="{AE318A20-0AC0-4325-BD90-3885A8BEC161}">
      <dsp:nvSpPr>
        <dsp:cNvPr id="0" name=""/>
        <dsp:cNvSpPr/>
      </dsp:nvSpPr>
      <dsp:spPr>
        <a:xfrm>
          <a:off x="5337464" y="103806"/>
          <a:ext cx="5551820" cy="1026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AGI </a:t>
          </a:r>
        </a:p>
      </dsp:txBody>
      <dsp:txXfrm>
        <a:off x="5850464" y="103806"/>
        <a:ext cx="4525820" cy="1026000"/>
      </dsp:txXfrm>
    </dsp:sp>
    <dsp:sp modelId="{B3730211-A5D7-409B-B0D1-7E2B15890AB8}">
      <dsp:nvSpPr>
        <dsp:cNvPr id="0" name=""/>
        <dsp:cNvSpPr/>
      </dsp:nvSpPr>
      <dsp:spPr>
        <a:xfrm>
          <a:off x="5337464" y="1258056"/>
          <a:ext cx="4441456" cy="220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Integreation of reasoning, learning, and memory would result in a more cognitive AI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Adaptive education like AGI tutors that personalize learning across subjects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Ethical reasoning that AGI systmes an weigh moral dilemmas and propose socially responsible solutions</a:t>
          </a:r>
        </a:p>
      </dsp:txBody>
      <dsp:txXfrm>
        <a:off x="5337464" y="1258056"/>
        <a:ext cx="4441456" cy="220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D034-7CEB-4679-AD1C-B6C86B575ED6}">
      <dsp:nvSpPr>
        <dsp:cNvPr id="0" name=""/>
        <dsp:cNvSpPr/>
      </dsp:nvSpPr>
      <dsp:spPr>
        <a:xfrm>
          <a:off x="0" y="2121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01176-5CB4-42AD-9FCB-5A3E7935B993}">
      <dsp:nvSpPr>
        <dsp:cNvPr id="0" name=""/>
        <dsp:cNvSpPr/>
      </dsp:nvSpPr>
      <dsp:spPr>
        <a:xfrm>
          <a:off x="325236" y="244032"/>
          <a:ext cx="591338" cy="591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71DAB-1555-429D-AA78-F5ADEADF9343}">
      <dsp:nvSpPr>
        <dsp:cNvPr id="0" name=""/>
        <dsp:cNvSpPr/>
      </dsp:nvSpPr>
      <dsp:spPr>
        <a:xfrm>
          <a:off x="1241811" y="2121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is transforming industries now with task-specific intelligence</a:t>
          </a:r>
        </a:p>
      </dsp:txBody>
      <dsp:txXfrm>
        <a:off x="1241811" y="2121"/>
        <a:ext cx="5974604" cy="1075161"/>
      </dsp:txXfrm>
    </dsp:sp>
    <dsp:sp modelId="{0088E80F-11EF-4B56-AC3C-66E36B40A3DA}">
      <dsp:nvSpPr>
        <dsp:cNvPr id="0" name=""/>
        <dsp:cNvSpPr/>
      </dsp:nvSpPr>
      <dsp:spPr>
        <a:xfrm>
          <a:off x="0" y="1346073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2AE7C-22E8-4B67-B80A-2CA6388C61E1}">
      <dsp:nvSpPr>
        <dsp:cNvPr id="0" name=""/>
        <dsp:cNvSpPr/>
      </dsp:nvSpPr>
      <dsp:spPr>
        <a:xfrm>
          <a:off x="325236" y="1587984"/>
          <a:ext cx="591338" cy="591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3ED43-91B8-43C3-8F28-BD35915CB35F}">
      <dsp:nvSpPr>
        <dsp:cNvPr id="0" name=""/>
        <dsp:cNvSpPr/>
      </dsp:nvSpPr>
      <dsp:spPr>
        <a:xfrm>
          <a:off x="1241811" y="1346073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  represents a leap toward machines that think, learn, and adapt like humans</a:t>
          </a:r>
        </a:p>
      </dsp:txBody>
      <dsp:txXfrm>
        <a:off x="1241811" y="1346073"/>
        <a:ext cx="5974604" cy="1075161"/>
      </dsp:txXfrm>
    </dsp:sp>
    <dsp:sp modelId="{16DBEA51-0E74-4076-B8C1-04B9C74024CA}">
      <dsp:nvSpPr>
        <dsp:cNvPr id="0" name=""/>
        <dsp:cNvSpPr/>
      </dsp:nvSpPr>
      <dsp:spPr>
        <a:xfrm>
          <a:off x="0" y="2690025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14B12-28F6-471D-B6D6-8F31A384C036}">
      <dsp:nvSpPr>
        <dsp:cNvPr id="0" name=""/>
        <dsp:cNvSpPr/>
      </dsp:nvSpPr>
      <dsp:spPr>
        <a:xfrm>
          <a:off x="325236" y="2931936"/>
          <a:ext cx="591338" cy="5913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067B-5068-4BD9-8FE3-9DD41DC67FF1}">
      <dsp:nvSpPr>
        <dsp:cNvPr id="0" name=""/>
        <dsp:cNvSpPr/>
      </dsp:nvSpPr>
      <dsp:spPr>
        <a:xfrm>
          <a:off x="1241811" y="2690025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 holds immense promise but needs cautious development</a:t>
          </a:r>
        </a:p>
      </dsp:txBody>
      <dsp:txXfrm>
        <a:off x="1241811" y="2690025"/>
        <a:ext cx="5974604" cy="1075161"/>
      </dsp:txXfrm>
    </dsp:sp>
    <dsp:sp modelId="{4A023322-2B70-4B89-A741-E99B91B5CBE6}">
      <dsp:nvSpPr>
        <dsp:cNvPr id="0" name=""/>
        <dsp:cNvSpPr/>
      </dsp:nvSpPr>
      <dsp:spPr>
        <a:xfrm>
          <a:off x="0" y="4033977"/>
          <a:ext cx="7216416" cy="10751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56A20-FF5E-4449-B26C-A7C43FD7F1F2}">
      <dsp:nvSpPr>
        <dsp:cNvPr id="0" name=""/>
        <dsp:cNvSpPr/>
      </dsp:nvSpPr>
      <dsp:spPr>
        <a:xfrm>
          <a:off x="325236" y="4275888"/>
          <a:ext cx="591338" cy="5913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103EB-9F20-4721-98F6-13A35321595F}">
      <dsp:nvSpPr>
        <dsp:cNvPr id="0" name=""/>
        <dsp:cNvSpPr/>
      </dsp:nvSpPr>
      <dsp:spPr>
        <a:xfrm>
          <a:off x="1241811" y="4033977"/>
          <a:ext cx="5974604" cy="1075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113788" rIns="113788" bIns="11378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is practical and powerful as of now but AGI is visionary and complex</a:t>
          </a:r>
        </a:p>
      </dsp:txBody>
      <dsp:txXfrm>
        <a:off x="1241811" y="4033977"/>
        <a:ext cx="5974604" cy="1075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9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59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9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1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2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think/topics/artificial-intelligence" TargetMode="External"/><Relationship Id="rId3" Type="http://schemas.openxmlformats.org/officeDocument/2006/relationships/hyperlink" Target="https://www.ibm.com/think/topics/artificial-general-intelligence" TargetMode="External"/><Relationship Id="rId7" Type="http://schemas.openxmlformats.org/officeDocument/2006/relationships/hyperlink" Target="https://aijobs.net/insights/agi-explained/" TargetMode="External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search.aimultiple.com/artificial-general-intelligence-singularity-timing/" TargetMode="External"/><Relationship Id="rId5" Type="http://schemas.openxmlformats.org/officeDocument/2006/relationships/hyperlink" Target="https://orbitingweb.com/blog/agi-use-cases-challenges-opportunities-future/" TargetMode="External"/><Relationship Id="rId4" Type="http://schemas.openxmlformats.org/officeDocument/2006/relationships/hyperlink" Target="https://www.ibm.com/think/topics/artificial-general-intelligence-examples" TargetMode="External"/><Relationship Id="rId9" Type="http://schemas.openxmlformats.org/officeDocument/2006/relationships/hyperlink" Target="https://appinventiv.com/blog/machine-learning-in-manufactur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7" name="Picture 16" descr="Robot operating a machine">
            <a:extLst>
              <a:ext uri="{FF2B5EF4-FFF2-40B4-BE49-F238E27FC236}">
                <a16:creationId xmlns:a16="http://schemas.microsoft.com/office/drawing/2014/main" id="{A14499D6-D455-F14C-4B31-1718434DD2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88" r="9085" b="263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AI &amp; Artificial General Intelligence (AGI)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200"/>
              <a:t>By Miguel Mora, Hashim Sayed Hoosini, Michael Garcia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 sz="1200"/>
              <a:t>Date: 07/14/2025</a:t>
            </a:r>
          </a:p>
          <a:p>
            <a:pPr>
              <a:lnSpc>
                <a:spcPct val="120000"/>
              </a:lnSpc>
            </a:pPr>
            <a:r>
              <a:rPr lang="en-US" sz="1200"/>
              <a:t>Course: ITAI 2372</a:t>
            </a:r>
          </a:p>
          <a:p>
            <a:pPr>
              <a:lnSpc>
                <a:spcPct val="120000"/>
              </a:lnSpc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5D027-69CB-2CC4-6D14-969C937E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C31D00E-CABB-1A54-A4BF-C6DBFE9136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40756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10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04408-D6DF-EEF7-F69A-08BC1335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BABA815-9505-3617-9E2B-23022265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95" r="56351" b="6250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FBEB-C95E-0D70-BF7D-9059754C4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3"/>
              </a:rPr>
              <a:t>What is Artificial General Intelligence (AGI)? | IBM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4"/>
              </a:rPr>
              <a:t>Examples of Artificial General Intellgence (AGI) | IBM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5"/>
              </a:rPr>
              <a:t>Artificial General Intelligence: Use Cases, Market, Challenges, Opportunities &amp; the Future - Orbiting Web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6"/>
              </a:rPr>
              <a:t>When Will AGI/Singularity Happen? 8,590 Predictions Analyzed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7"/>
              </a:rPr>
              <a:t>AGI explained | aijobs.net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8"/>
              </a:rPr>
              <a:t>What Is Artificial Intelligence (AI)? | IBM</a:t>
            </a:r>
          </a:p>
          <a:p>
            <a:pPr>
              <a:lnSpc>
                <a:spcPct val="110000"/>
              </a:lnSpc>
            </a:pPr>
            <a:r>
              <a:rPr lang="en-US" sz="1600">
                <a:ea typeface="+mn-lt"/>
                <a:cs typeface="+mn-lt"/>
                <a:hlinkClick r:id="rId9"/>
              </a:rPr>
              <a:t>Machine Learning in Manufacturing: 10 Use Cases and Examples</a:t>
            </a: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60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endParaRPr lang="en-US" sz="1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97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855DC-E1F6-E71E-9315-6A1E70DC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Introduction to AI &amp; AGI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CDD4C413-CC07-FB4A-1C03-821C8B352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165316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2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647F8-9EC3-E391-2B8C-AD9FE07A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Domain Overview &amp; Importance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A4F5558-8F56-3BB2-9493-6E810B78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28" r="31368" b="6251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8031-040C-F61D-945C-B171C079C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176036"/>
            <a:ext cx="6501810" cy="4121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AI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AI excels at narrow tasks using large dataset and learning patterns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AI is already embedded into your daily life, like Face ID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AGI revolutionize knowledge, creativity, and decision making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AGI aims to be like a human brain mastering understanding and learning.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AGI adapts to any domain even the ones it wasn’t trained for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 dirty="0"/>
              <a:t>AI contributes billions to the global economy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 sz="1700"/>
              <a:t>Depending on how it is guided, AGI could be humanity's most powerful tool or most serious ethical challenges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endParaRPr lang="en-US" sz="1700"/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72354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E7C6-4F09-5FCF-D3B5-E5F65AA1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anchor="t">
            <a:normAutofit/>
          </a:bodyPr>
          <a:lstStyle/>
          <a:p>
            <a:r>
              <a:rPr lang="en-US"/>
              <a:t>Use Case Motivation</a:t>
            </a:r>
          </a:p>
        </p:txBody>
      </p:sp>
      <p:pic>
        <p:nvPicPr>
          <p:cNvPr id="5" name="Picture 4" descr="Machine in a laboratory">
            <a:extLst>
              <a:ext uri="{FF2B5EF4-FFF2-40B4-BE49-F238E27FC236}">
                <a16:creationId xmlns:a16="http://schemas.microsoft.com/office/drawing/2014/main" id="{7540C0F0-74D1-6F74-9FCB-2B6488E7CF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03" r="18930" b="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E8D0-A6A7-6E35-2D17-C89961BD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2176036"/>
            <a:ext cx="6501810" cy="412188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/>
              <a:t>AI</a:t>
            </a:r>
          </a:p>
          <a:p>
            <a:pPr>
              <a:lnSpc>
                <a:spcPct val="110000"/>
              </a:lnSpc>
            </a:pPr>
            <a:r>
              <a:rPr lang="en-US" sz="1900"/>
              <a:t>Automated defect detection </a:t>
            </a:r>
          </a:p>
          <a:p>
            <a:pPr>
              <a:lnSpc>
                <a:spcPct val="110000"/>
              </a:lnSpc>
            </a:pPr>
            <a:r>
              <a:rPr lang="en-US" sz="1900"/>
              <a:t>Language translation</a:t>
            </a:r>
          </a:p>
          <a:p>
            <a:pPr>
              <a:lnSpc>
                <a:spcPct val="110000"/>
              </a:lnSpc>
            </a:pPr>
            <a:r>
              <a:rPr lang="en-US" sz="1900"/>
              <a:t>Autonomous vehicles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EX: Factories use AI powered cameras to spot product defects- saving time and reducing waste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AGI</a:t>
            </a:r>
          </a:p>
          <a:p>
            <a:pPr>
              <a:lnSpc>
                <a:spcPct val="110000"/>
              </a:lnSpc>
            </a:pPr>
            <a:r>
              <a:rPr lang="en-US" sz="1900"/>
              <a:t>EX: A machine that not only spots defects but rethinks the entire production strategy on its own, adapting in real time</a:t>
            </a:r>
          </a:p>
          <a:p>
            <a:pPr>
              <a:lnSpc>
                <a:spcPct val="110000"/>
              </a:lnSpc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27057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6E1CE-00FA-0AE0-EE45-AD814AB6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/>
              <a:t>Techniques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Content Placeholder 28">
            <a:extLst>
              <a:ext uri="{FF2B5EF4-FFF2-40B4-BE49-F238E27FC236}">
                <a16:creationId xmlns:a16="http://schemas.microsoft.com/office/drawing/2014/main" id="{FEBDC46D-DAC7-8C2C-C491-229C6230B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567073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C82CE-6EE5-4F94-DC6D-D92597FC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/>
              <a:t>Key Applications</a:t>
            </a:r>
          </a:p>
        </p:txBody>
      </p:sp>
      <p:pic>
        <p:nvPicPr>
          <p:cNvPr id="7" name="Graphic 6" descr="Finger Print">
            <a:extLst>
              <a:ext uri="{FF2B5EF4-FFF2-40B4-BE49-F238E27FC236}">
                <a16:creationId xmlns:a16="http://schemas.microsoft.com/office/drawing/2014/main" id="{34ED48B5-6911-E320-281B-2715DB0ED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232" y="2857499"/>
            <a:ext cx="3125269" cy="3125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987F-B225-F2D1-2474-DCC98585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AI 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Visual inspection systems that detect defects in manufacturing such as scratches on smart phones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Healthcare: Predictive systems that flag patients at risk of heart disease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AI models optimizing shelf restocking or personalized ads in retail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AGI 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AI that can act as a researcher, therapist, teacher, all in one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r>
              <a:rPr lang="en-US"/>
              <a:t>Creative AGI could solve equations or generate art that reflects emotional depth</a:t>
            </a:r>
          </a:p>
          <a:p>
            <a:pPr>
              <a:lnSpc>
                <a:spcPct val="110000"/>
              </a:lnSpc>
              <a:buFont typeface="Calibri" panose="020B0604020202020204" pitchFamily="34" charset="0"/>
              <a:buChar char="-"/>
            </a:pPr>
            <a:endParaRPr lang="en-US" sz="19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90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05C56-E5F8-F2A7-7E20-6D971C3E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Benefits 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Content Placeholder 2">
            <a:extLst>
              <a:ext uri="{FF2B5EF4-FFF2-40B4-BE49-F238E27FC236}">
                <a16:creationId xmlns:a16="http://schemas.microsoft.com/office/drawing/2014/main" id="{B38C11CB-9184-A016-4FF1-5F325585F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11792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607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D8DD-3462-D0C4-3435-1BA10A29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Implementation Challenges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0A46B2B6-D3D8-9AE1-D76C-509FBE5B7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010854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210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BC75-A704-00F3-03F0-4CAE8E2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Trends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628F597-3CC5-C63B-98C0-947A6F459B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1337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DashVTI</vt:lpstr>
      <vt:lpstr>AI &amp; Artificial General Intelligence (AGI)</vt:lpstr>
      <vt:lpstr>Introduction to AI &amp; AGI</vt:lpstr>
      <vt:lpstr>Domain Overview &amp; Importance</vt:lpstr>
      <vt:lpstr>Use Case Motivation</vt:lpstr>
      <vt:lpstr>Techniques</vt:lpstr>
      <vt:lpstr>Key Applications</vt:lpstr>
      <vt:lpstr>Benefits </vt:lpstr>
      <vt:lpstr>Implementation Challenges</vt:lpstr>
      <vt:lpstr>Future Trends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171</cp:revision>
  <dcterms:created xsi:type="dcterms:W3CDTF">2025-07-09T18:59:17Z</dcterms:created>
  <dcterms:modified xsi:type="dcterms:W3CDTF">2025-07-30T21:09:41Z</dcterms:modified>
</cp:coreProperties>
</file>