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9D5178-EFC6-4B9F-80CE-D6523589C9E6}" v="13" dt="2025-06-09T22:12:14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94660"/>
  </p:normalViewPr>
  <p:slideViewPr>
    <p:cSldViewPr snapToGrid="0">
      <p:cViewPr>
        <p:scale>
          <a:sx n="43" d="100"/>
          <a:sy n="43" d="100"/>
        </p:scale>
        <p:origin x="1758" y="13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Mora" userId="a008ad9df57be8ba" providerId="LiveId" clId="{E49D5178-EFC6-4B9F-80CE-D6523589C9E6}"/>
    <pc:docChg chg="undo custSel addSld modSld">
      <pc:chgData name="Miguel Mora" userId="a008ad9df57be8ba" providerId="LiveId" clId="{E49D5178-EFC6-4B9F-80CE-D6523589C9E6}" dt="2025-06-09T22:12:14.065" v="3013" actId="27636"/>
      <pc:docMkLst>
        <pc:docMk/>
      </pc:docMkLst>
      <pc:sldChg chg="addSp delSp modSp mod setBg">
        <pc:chgData name="Miguel Mora" userId="a008ad9df57be8ba" providerId="LiveId" clId="{E49D5178-EFC6-4B9F-80CE-D6523589C9E6}" dt="2025-06-09T21:57:45.826" v="2889" actId="26606"/>
        <pc:sldMkLst>
          <pc:docMk/>
          <pc:sldMk cId="2422971192" sldId="256"/>
        </pc:sldMkLst>
        <pc:spChg chg="mod">
          <ac:chgData name="Miguel Mora" userId="a008ad9df57be8ba" providerId="LiveId" clId="{E49D5178-EFC6-4B9F-80CE-D6523589C9E6}" dt="2025-06-09T21:57:45.826" v="2889" actId="26606"/>
          <ac:spMkLst>
            <pc:docMk/>
            <pc:sldMk cId="2422971192" sldId="256"/>
            <ac:spMk id="2" creationId="{9461EDE7-5D9C-37AA-92C6-2F8EFA72E80B}"/>
          </ac:spMkLst>
        </pc:spChg>
        <pc:spChg chg="mod">
          <ac:chgData name="Miguel Mora" userId="a008ad9df57be8ba" providerId="LiveId" clId="{E49D5178-EFC6-4B9F-80CE-D6523589C9E6}" dt="2025-06-09T21:57:45.826" v="2889" actId="26606"/>
          <ac:spMkLst>
            <pc:docMk/>
            <pc:sldMk cId="2422971192" sldId="256"/>
            <ac:spMk id="3" creationId="{7B98E630-765E-68B0-48FD-70C0FD1577CD}"/>
          </ac:spMkLst>
        </pc:spChg>
        <pc:spChg chg="add del">
          <ac:chgData name="Miguel Mora" userId="a008ad9df57be8ba" providerId="LiveId" clId="{E49D5178-EFC6-4B9F-80CE-D6523589C9E6}" dt="2025-06-09T21:57:43.683" v="2886" actId="26606"/>
          <ac:spMkLst>
            <pc:docMk/>
            <pc:sldMk cId="2422971192" sldId="256"/>
            <ac:spMk id="8" creationId="{3677BAFB-3BD3-41BB-9107-FAE224AE21C4}"/>
          </ac:spMkLst>
        </pc:spChg>
        <pc:spChg chg="add del">
          <ac:chgData name="Miguel Mora" userId="a008ad9df57be8ba" providerId="LiveId" clId="{E49D5178-EFC6-4B9F-80CE-D6523589C9E6}" dt="2025-06-09T21:57:43.683" v="2886" actId="26606"/>
          <ac:spMkLst>
            <pc:docMk/>
            <pc:sldMk cId="2422971192" sldId="256"/>
            <ac:spMk id="10" creationId="{E6823A9B-C188-42D4-847C-3AD928DB145C}"/>
          </ac:spMkLst>
        </pc:spChg>
        <pc:spChg chg="add del">
          <ac:chgData name="Miguel Mora" userId="a008ad9df57be8ba" providerId="LiveId" clId="{E49D5178-EFC6-4B9F-80CE-D6523589C9E6}" dt="2025-06-09T21:57:43.683" v="2886" actId="26606"/>
          <ac:spMkLst>
            <pc:docMk/>
            <pc:sldMk cId="2422971192" sldId="256"/>
            <ac:spMk id="12" creationId="{34B557F3-1A0C-4749-A6DB-EAC082DF390B}"/>
          </ac:spMkLst>
        </pc:spChg>
        <pc:spChg chg="add del">
          <ac:chgData name="Miguel Mora" userId="a008ad9df57be8ba" providerId="LiveId" clId="{E49D5178-EFC6-4B9F-80CE-D6523589C9E6}" dt="2025-06-09T21:57:43.683" v="2886" actId="26606"/>
          <ac:spMkLst>
            <pc:docMk/>
            <pc:sldMk cId="2422971192" sldId="256"/>
            <ac:spMk id="14" creationId="{55D55AA6-3751-494F-868A-DCEDC5CE82BF}"/>
          </ac:spMkLst>
        </pc:spChg>
        <pc:spChg chg="add del">
          <ac:chgData name="Miguel Mora" userId="a008ad9df57be8ba" providerId="LiveId" clId="{E49D5178-EFC6-4B9F-80CE-D6523589C9E6}" dt="2025-06-09T21:57:43.683" v="2886" actId="26606"/>
          <ac:spMkLst>
            <pc:docMk/>
            <pc:sldMk cId="2422971192" sldId="256"/>
            <ac:spMk id="16" creationId="{4D4C00DC-4DC6-4CD2-9E31-F17E6CEBC5A6}"/>
          </ac:spMkLst>
        </pc:spChg>
        <pc:spChg chg="add del">
          <ac:chgData name="Miguel Mora" userId="a008ad9df57be8ba" providerId="LiveId" clId="{E49D5178-EFC6-4B9F-80CE-D6523589C9E6}" dt="2025-06-09T21:57:43.683" v="2886" actId="26606"/>
          <ac:spMkLst>
            <pc:docMk/>
            <pc:sldMk cId="2422971192" sldId="256"/>
            <ac:spMk id="18" creationId="{D82AB1B2-7970-42CF-8BF5-567C69E9FFFB}"/>
          </ac:spMkLst>
        </pc:spChg>
        <pc:spChg chg="add del">
          <ac:chgData name="Miguel Mora" userId="a008ad9df57be8ba" providerId="LiveId" clId="{E49D5178-EFC6-4B9F-80CE-D6523589C9E6}" dt="2025-06-09T21:57:43.683" v="2886" actId="26606"/>
          <ac:spMkLst>
            <pc:docMk/>
            <pc:sldMk cId="2422971192" sldId="256"/>
            <ac:spMk id="24" creationId="{C10FB9CA-E7FA-462C-B537-F1224ED1ACF4}"/>
          </ac:spMkLst>
        </pc:spChg>
        <pc:spChg chg="add del">
          <ac:chgData name="Miguel Mora" userId="a008ad9df57be8ba" providerId="LiveId" clId="{E49D5178-EFC6-4B9F-80CE-D6523589C9E6}" dt="2025-06-09T21:57:43.683" v="2886" actId="26606"/>
          <ac:spMkLst>
            <pc:docMk/>
            <pc:sldMk cId="2422971192" sldId="256"/>
            <ac:spMk id="26" creationId="{D8469AE7-A75B-4F37-850B-EF5974ABED2C}"/>
          </ac:spMkLst>
        </pc:spChg>
        <pc:spChg chg="add del">
          <ac:chgData name="Miguel Mora" userId="a008ad9df57be8ba" providerId="LiveId" clId="{E49D5178-EFC6-4B9F-80CE-D6523589C9E6}" dt="2025-06-09T21:57:45.773" v="2888" actId="26606"/>
          <ac:spMkLst>
            <pc:docMk/>
            <pc:sldMk cId="2422971192" sldId="256"/>
            <ac:spMk id="199" creationId="{74751229-0244-4FBB-BED1-407467F4C951}"/>
          </ac:spMkLst>
        </pc:spChg>
        <pc:spChg chg="add">
          <ac:chgData name="Miguel Mora" userId="a008ad9df57be8ba" providerId="LiveId" clId="{E49D5178-EFC6-4B9F-80CE-D6523589C9E6}" dt="2025-06-09T21:57:45.826" v="2889" actId="26606"/>
          <ac:spMkLst>
            <pc:docMk/>
            <pc:sldMk cId="2422971192" sldId="256"/>
            <ac:spMk id="201" creationId="{3677BAFB-3BD3-41BB-9107-FAE224AE21C4}"/>
          </ac:spMkLst>
        </pc:spChg>
        <pc:spChg chg="add">
          <ac:chgData name="Miguel Mora" userId="a008ad9df57be8ba" providerId="LiveId" clId="{E49D5178-EFC6-4B9F-80CE-D6523589C9E6}" dt="2025-06-09T21:57:45.826" v="2889" actId="26606"/>
          <ac:spMkLst>
            <pc:docMk/>
            <pc:sldMk cId="2422971192" sldId="256"/>
            <ac:spMk id="202" creationId="{E6823A9B-C188-42D4-847C-3AD928DB145C}"/>
          </ac:spMkLst>
        </pc:spChg>
        <pc:spChg chg="add">
          <ac:chgData name="Miguel Mora" userId="a008ad9df57be8ba" providerId="LiveId" clId="{E49D5178-EFC6-4B9F-80CE-D6523589C9E6}" dt="2025-06-09T21:57:45.826" v="2889" actId="26606"/>
          <ac:spMkLst>
            <pc:docMk/>
            <pc:sldMk cId="2422971192" sldId="256"/>
            <ac:spMk id="203" creationId="{34B557F3-1A0C-4749-A6DB-EAC082DF390B}"/>
          </ac:spMkLst>
        </pc:spChg>
        <pc:spChg chg="add">
          <ac:chgData name="Miguel Mora" userId="a008ad9df57be8ba" providerId="LiveId" clId="{E49D5178-EFC6-4B9F-80CE-D6523589C9E6}" dt="2025-06-09T21:57:45.826" v="2889" actId="26606"/>
          <ac:spMkLst>
            <pc:docMk/>
            <pc:sldMk cId="2422971192" sldId="256"/>
            <ac:spMk id="204" creationId="{55D55AA6-3751-494F-868A-DCEDC5CE82BF}"/>
          </ac:spMkLst>
        </pc:spChg>
        <pc:spChg chg="add">
          <ac:chgData name="Miguel Mora" userId="a008ad9df57be8ba" providerId="LiveId" clId="{E49D5178-EFC6-4B9F-80CE-D6523589C9E6}" dt="2025-06-09T21:57:45.826" v="2889" actId="26606"/>
          <ac:spMkLst>
            <pc:docMk/>
            <pc:sldMk cId="2422971192" sldId="256"/>
            <ac:spMk id="205" creationId="{4D4C00DC-4DC6-4CD2-9E31-F17E6CEBC5A6}"/>
          </ac:spMkLst>
        </pc:spChg>
        <pc:spChg chg="add">
          <ac:chgData name="Miguel Mora" userId="a008ad9df57be8ba" providerId="LiveId" clId="{E49D5178-EFC6-4B9F-80CE-D6523589C9E6}" dt="2025-06-09T21:57:45.826" v="2889" actId="26606"/>
          <ac:spMkLst>
            <pc:docMk/>
            <pc:sldMk cId="2422971192" sldId="256"/>
            <ac:spMk id="206" creationId="{D82AB1B2-7970-42CF-8BF5-567C69E9FFFB}"/>
          </ac:spMkLst>
        </pc:spChg>
        <pc:spChg chg="add">
          <ac:chgData name="Miguel Mora" userId="a008ad9df57be8ba" providerId="LiveId" clId="{E49D5178-EFC6-4B9F-80CE-D6523589C9E6}" dt="2025-06-09T21:57:45.826" v="2889" actId="26606"/>
          <ac:spMkLst>
            <pc:docMk/>
            <pc:sldMk cId="2422971192" sldId="256"/>
            <ac:spMk id="208" creationId="{C10FB9CA-E7FA-462C-B537-F1224ED1ACF4}"/>
          </ac:spMkLst>
        </pc:spChg>
        <pc:spChg chg="add">
          <ac:chgData name="Miguel Mora" userId="a008ad9df57be8ba" providerId="LiveId" clId="{E49D5178-EFC6-4B9F-80CE-D6523589C9E6}" dt="2025-06-09T21:57:45.826" v="2889" actId="26606"/>
          <ac:spMkLst>
            <pc:docMk/>
            <pc:sldMk cId="2422971192" sldId="256"/>
            <ac:spMk id="209" creationId="{D8469AE7-A75B-4F37-850B-EF5974ABED2C}"/>
          </ac:spMkLst>
        </pc:spChg>
        <pc:picChg chg="add del">
          <ac:chgData name="Miguel Mora" userId="a008ad9df57be8ba" providerId="LiveId" clId="{E49D5178-EFC6-4B9F-80CE-D6523589C9E6}" dt="2025-06-09T21:57:45.773" v="2888" actId="26606"/>
          <ac:picMkLst>
            <pc:docMk/>
            <pc:sldMk cId="2422971192" sldId="256"/>
            <ac:picMk id="7" creationId="{4C30488C-178E-27F0-A316-C2FC06CED1BC}"/>
          </ac:picMkLst>
        </pc:picChg>
        <pc:picChg chg="add del">
          <ac:chgData name="Miguel Mora" userId="a008ad9df57be8ba" providerId="LiveId" clId="{E49D5178-EFC6-4B9F-80CE-D6523589C9E6}" dt="2025-06-09T21:57:45.773" v="2888" actId="26606"/>
          <ac:picMkLst>
            <pc:docMk/>
            <pc:sldMk cId="2422971192" sldId="256"/>
            <ac:picMk id="9" creationId="{9FFF53B0-8696-4394-A3E9-D47D6CBDD807}"/>
          </ac:picMkLst>
        </pc:picChg>
      </pc:sldChg>
      <pc:sldChg chg="addSp delSp modSp new mod setBg">
        <pc:chgData name="Miguel Mora" userId="a008ad9df57be8ba" providerId="LiveId" clId="{E49D5178-EFC6-4B9F-80CE-D6523589C9E6}" dt="2025-06-09T21:58:05.980" v="2894" actId="26606"/>
        <pc:sldMkLst>
          <pc:docMk/>
          <pc:sldMk cId="3666965454" sldId="257"/>
        </pc:sldMkLst>
        <pc:spChg chg="mod">
          <ac:chgData name="Miguel Mora" userId="a008ad9df57be8ba" providerId="LiveId" clId="{E49D5178-EFC6-4B9F-80CE-D6523589C9E6}" dt="2025-06-09T21:58:05.980" v="2894" actId="26606"/>
          <ac:spMkLst>
            <pc:docMk/>
            <pc:sldMk cId="3666965454" sldId="257"/>
            <ac:spMk id="2" creationId="{35787FD2-FE37-AD15-7A60-FFE5795521DC}"/>
          </ac:spMkLst>
        </pc:spChg>
        <pc:spChg chg="add del mod">
          <ac:chgData name="Miguel Mora" userId="a008ad9df57be8ba" providerId="LiveId" clId="{E49D5178-EFC6-4B9F-80CE-D6523589C9E6}" dt="2025-06-09T21:58:05.980" v="2894" actId="26606"/>
          <ac:spMkLst>
            <pc:docMk/>
            <pc:sldMk cId="3666965454" sldId="257"/>
            <ac:spMk id="3" creationId="{16E92926-A2A4-956F-65C0-8B1740BE4EE4}"/>
          </ac:spMkLst>
        </pc:spChg>
        <pc:spChg chg="add del">
          <ac:chgData name="Miguel Mora" userId="a008ad9df57be8ba" providerId="LiveId" clId="{E49D5178-EFC6-4B9F-80CE-D6523589C9E6}" dt="2025-06-09T21:58:04.489" v="2891" actId="26606"/>
          <ac:spMkLst>
            <pc:docMk/>
            <pc:sldMk cId="3666965454" sldId="257"/>
            <ac:spMk id="9" creationId="{BACC6370-2D7E-4714-9D71-7542949D7D5D}"/>
          </ac:spMkLst>
        </pc:spChg>
        <pc:spChg chg="add del">
          <ac:chgData name="Miguel Mora" userId="a008ad9df57be8ba" providerId="LiveId" clId="{E49D5178-EFC6-4B9F-80CE-D6523589C9E6}" dt="2025-06-09T21:58:04.489" v="2891" actId="26606"/>
          <ac:spMkLst>
            <pc:docMk/>
            <pc:sldMk cId="3666965454" sldId="257"/>
            <ac:spMk id="11" creationId="{F68B3F68-107C-434F-AA38-110D5EA91B85}"/>
          </ac:spMkLst>
        </pc:spChg>
        <pc:spChg chg="add del">
          <ac:chgData name="Miguel Mora" userId="a008ad9df57be8ba" providerId="LiveId" clId="{E49D5178-EFC6-4B9F-80CE-D6523589C9E6}" dt="2025-06-09T21:58:04.489" v="2891" actId="26606"/>
          <ac:spMkLst>
            <pc:docMk/>
            <pc:sldMk cId="3666965454" sldId="257"/>
            <ac:spMk id="13" creationId="{AAD0DBB9-1A4B-4391-81D4-CB19F9AB918A}"/>
          </ac:spMkLst>
        </pc:spChg>
        <pc:spChg chg="add del">
          <ac:chgData name="Miguel Mora" userId="a008ad9df57be8ba" providerId="LiveId" clId="{E49D5178-EFC6-4B9F-80CE-D6523589C9E6}" dt="2025-06-09T21:58:04.489" v="2891" actId="26606"/>
          <ac:spMkLst>
            <pc:docMk/>
            <pc:sldMk cId="3666965454" sldId="257"/>
            <ac:spMk id="15" creationId="{063BBA22-50EA-4C4D-BE05-F1CE4E63AA56}"/>
          </ac:spMkLst>
        </pc:spChg>
        <pc:spChg chg="add del">
          <ac:chgData name="Miguel Mora" userId="a008ad9df57be8ba" providerId="LiveId" clId="{E49D5178-EFC6-4B9F-80CE-D6523589C9E6}" dt="2025-06-09T21:58:05.960" v="2893" actId="26606"/>
          <ac:spMkLst>
            <pc:docMk/>
            <pc:sldMk cId="3666965454" sldId="257"/>
            <ac:spMk id="17" creationId="{BACC6370-2D7E-4714-9D71-7542949D7D5D}"/>
          </ac:spMkLst>
        </pc:spChg>
        <pc:spChg chg="add del">
          <ac:chgData name="Miguel Mora" userId="a008ad9df57be8ba" providerId="LiveId" clId="{E49D5178-EFC6-4B9F-80CE-D6523589C9E6}" dt="2025-06-09T21:58:05.960" v="2893" actId="26606"/>
          <ac:spMkLst>
            <pc:docMk/>
            <pc:sldMk cId="3666965454" sldId="257"/>
            <ac:spMk id="18" creationId="{F68B3F68-107C-434F-AA38-110D5EA91B85}"/>
          </ac:spMkLst>
        </pc:spChg>
        <pc:spChg chg="add del">
          <ac:chgData name="Miguel Mora" userId="a008ad9df57be8ba" providerId="LiveId" clId="{E49D5178-EFC6-4B9F-80CE-D6523589C9E6}" dt="2025-06-09T21:58:05.960" v="2893" actId="26606"/>
          <ac:spMkLst>
            <pc:docMk/>
            <pc:sldMk cId="3666965454" sldId="257"/>
            <ac:spMk id="19" creationId="{AAD0DBB9-1A4B-4391-81D4-CB19F9AB918A}"/>
          </ac:spMkLst>
        </pc:spChg>
        <pc:spChg chg="add del">
          <ac:chgData name="Miguel Mora" userId="a008ad9df57be8ba" providerId="LiveId" clId="{E49D5178-EFC6-4B9F-80CE-D6523589C9E6}" dt="2025-06-09T21:58:05.960" v="2893" actId="26606"/>
          <ac:spMkLst>
            <pc:docMk/>
            <pc:sldMk cId="3666965454" sldId="257"/>
            <ac:spMk id="20" creationId="{063BBA22-50EA-4C4D-BE05-F1CE4E63AA56}"/>
          </ac:spMkLst>
        </pc:spChg>
        <pc:spChg chg="add">
          <ac:chgData name="Miguel Mora" userId="a008ad9df57be8ba" providerId="LiveId" clId="{E49D5178-EFC6-4B9F-80CE-D6523589C9E6}" dt="2025-06-09T21:58:05.980" v="2894" actId="26606"/>
          <ac:spMkLst>
            <pc:docMk/>
            <pc:sldMk cId="3666965454" sldId="257"/>
            <ac:spMk id="23" creationId="{BACC6370-2D7E-4714-9D71-7542949D7D5D}"/>
          </ac:spMkLst>
        </pc:spChg>
        <pc:spChg chg="add">
          <ac:chgData name="Miguel Mora" userId="a008ad9df57be8ba" providerId="LiveId" clId="{E49D5178-EFC6-4B9F-80CE-D6523589C9E6}" dt="2025-06-09T21:58:05.980" v="2894" actId="26606"/>
          <ac:spMkLst>
            <pc:docMk/>
            <pc:sldMk cId="3666965454" sldId="257"/>
            <ac:spMk id="24" creationId="{F68B3F68-107C-434F-AA38-110D5EA91B85}"/>
          </ac:spMkLst>
        </pc:spChg>
        <pc:spChg chg="add">
          <ac:chgData name="Miguel Mora" userId="a008ad9df57be8ba" providerId="LiveId" clId="{E49D5178-EFC6-4B9F-80CE-D6523589C9E6}" dt="2025-06-09T21:58:05.980" v="2894" actId="26606"/>
          <ac:spMkLst>
            <pc:docMk/>
            <pc:sldMk cId="3666965454" sldId="257"/>
            <ac:spMk id="25" creationId="{AAD0DBB9-1A4B-4391-81D4-CB19F9AB918A}"/>
          </ac:spMkLst>
        </pc:spChg>
        <pc:spChg chg="add">
          <ac:chgData name="Miguel Mora" userId="a008ad9df57be8ba" providerId="LiveId" clId="{E49D5178-EFC6-4B9F-80CE-D6523589C9E6}" dt="2025-06-09T21:58:05.980" v="2894" actId="26606"/>
          <ac:spMkLst>
            <pc:docMk/>
            <pc:sldMk cId="3666965454" sldId="257"/>
            <ac:spMk id="26" creationId="{063BBA22-50EA-4C4D-BE05-F1CE4E63AA56}"/>
          </ac:spMkLst>
        </pc:spChg>
        <pc:graphicFrameChg chg="add del">
          <ac:chgData name="Miguel Mora" userId="a008ad9df57be8ba" providerId="LiveId" clId="{E49D5178-EFC6-4B9F-80CE-D6523589C9E6}" dt="2025-06-09T21:58:04.489" v="2891" actId="26606"/>
          <ac:graphicFrameMkLst>
            <pc:docMk/>
            <pc:sldMk cId="3666965454" sldId="257"/>
            <ac:graphicFrameMk id="5" creationId="{35E7D50B-BDBB-0191-3A6A-CE736BF7D928}"/>
          </ac:graphicFrameMkLst>
        </pc:graphicFrameChg>
        <pc:graphicFrameChg chg="add del">
          <ac:chgData name="Miguel Mora" userId="a008ad9df57be8ba" providerId="LiveId" clId="{E49D5178-EFC6-4B9F-80CE-D6523589C9E6}" dt="2025-06-09T21:58:05.960" v="2893" actId="26606"/>
          <ac:graphicFrameMkLst>
            <pc:docMk/>
            <pc:sldMk cId="3666965454" sldId="257"/>
            <ac:graphicFrameMk id="21" creationId="{D90D2F70-C5B8-D48F-019E-3DAE5BD9A636}"/>
          </ac:graphicFrameMkLst>
        </pc:graphicFrameChg>
        <pc:graphicFrameChg chg="add">
          <ac:chgData name="Miguel Mora" userId="a008ad9df57be8ba" providerId="LiveId" clId="{E49D5178-EFC6-4B9F-80CE-D6523589C9E6}" dt="2025-06-09T21:58:05.980" v="2894" actId="26606"/>
          <ac:graphicFrameMkLst>
            <pc:docMk/>
            <pc:sldMk cId="3666965454" sldId="257"/>
            <ac:graphicFrameMk id="27" creationId="{35E7D50B-BDBB-0191-3A6A-CE736BF7D928}"/>
          </ac:graphicFrameMkLst>
        </pc:graphicFrameChg>
      </pc:sldChg>
      <pc:sldChg chg="addSp delSp modSp new mod setBg">
        <pc:chgData name="Miguel Mora" userId="a008ad9df57be8ba" providerId="LiveId" clId="{E49D5178-EFC6-4B9F-80CE-D6523589C9E6}" dt="2025-06-09T22:12:14.065" v="3013" actId="27636"/>
        <pc:sldMkLst>
          <pc:docMk/>
          <pc:sldMk cId="2478040535" sldId="258"/>
        </pc:sldMkLst>
        <pc:spChg chg="mod">
          <ac:chgData name="Miguel Mora" userId="a008ad9df57be8ba" providerId="LiveId" clId="{E49D5178-EFC6-4B9F-80CE-D6523589C9E6}" dt="2025-06-09T22:12:13.988" v="3012" actId="26606"/>
          <ac:spMkLst>
            <pc:docMk/>
            <pc:sldMk cId="2478040535" sldId="258"/>
            <ac:spMk id="2" creationId="{456DFE10-6667-A3EE-F87D-E2791DF0AC9B}"/>
          </ac:spMkLst>
        </pc:spChg>
        <pc:spChg chg="add del mod">
          <ac:chgData name="Miguel Mora" userId="a008ad9df57be8ba" providerId="LiveId" clId="{E49D5178-EFC6-4B9F-80CE-D6523589C9E6}" dt="2025-06-09T21:59:08.268" v="2907" actId="26606"/>
          <ac:spMkLst>
            <pc:docMk/>
            <pc:sldMk cId="2478040535" sldId="258"/>
            <ac:spMk id="3" creationId="{326EC3C5-761D-6D15-F2C9-1D23752C4877}"/>
          </ac:spMkLst>
        </pc:spChg>
        <pc:spChg chg="add del">
          <ac:chgData name="Miguel Mora" userId="a008ad9df57be8ba" providerId="LiveId" clId="{E49D5178-EFC6-4B9F-80CE-D6523589C9E6}" dt="2025-06-09T21:59:02.165" v="2900" actId="26606"/>
          <ac:spMkLst>
            <pc:docMk/>
            <pc:sldMk cId="2478040535" sldId="258"/>
            <ac:spMk id="8" creationId="{5C8908E2-EE49-44D2-9428-A28D2312A8D5}"/>
          </ac:spMkLst>
        </pc:spChg>
        <pc:spChg chg="add del">
          <ac:chgData name="Miguel Mora" userId="a008ad9df57be8ba" providerId="LiveId" clId="{E49D5178-EFC6-4B9F-80CE-D6523589C9E6}" dt="2025-06-09T21:58:56.152" v="2896" actId="26606"/>
          <ac:spMkLst>
            <pc:docMk/>
            <pc:sldMk cId="2478040535" sldId="258"/>
            <ac:spMk id="9" creationId="{56E9B3E6-E277-4D68-BA48-9CB43FFBD6E2}"/>
          </ac:spMkLst>
        </pc:spChg>
        <pc:spChg chg="add del">
          <ac:chgData name="Miguel Mora" userId="a008ad9df57be8ba" providerId="LiveId" clId="{E49D5178-EFC6-4B9F-80CE-D6523589C9E6}" dt="2025-06-09T21:59:02.165" v="2900" actId="26606"/>
          <ac:spMkLst>
            <pc:docMk/>
            <pc:sldMk cId="2478040535" sldId="258"/>
            <ac:spMk id="14" creationId="{BD92035A-AA2F-4CD8-A556-1CE8BDEC75BD}"/>
          </ac:spMkLst>
        </pc:spChg>
        <pc:spChg chg="add del">
          <ac:chgData name="Miguel Mora" userId="a008ad9df57be8ba" providerId="LiveId" clId="{E49D5178-EFC6-4B9F-80CE-D6523589C9E6}" dt="2025-06-09T21:58:56.152" v="2896" actId="26606"/>
          <ac:spMkLst>
            <pc:docMk/>
            <pc:sldMk cId="2478040535" sldId="258"/>
            <ac:spMk id="16" creationId="{D5B0017B-2ECA-49AF-B397-DC140825DF8D}"/>
          </ac:spMkLst>
        </pc:spChg>
        <pc:spChg chg="add del">
          <ac:chgData name="Miguel Mora" userId="a008ad9df57be8ba" providerId="LiveId" clId="{E49D5178-EFC6-4B9F-80CE-D6523589C9E6}" dt="2025-06-09T21:59:00.606" v="2898" actId="26606"/>
          <ac:spMkLst>
            <pc:docMk/>
            <pc:sldMk cId="2478040535" sldId="258"/>
            <ac:spMk id="20" creationId="{53B021B3-DE93-4AB7-8A18-CF5F1CED88B8}"/>
          </ac:spMkLst>
        </pc:spChg>
        <pc:spChg chg="add del">
          <ac:chgData name="Miguel Mora" userId="a008ad9df57be8ba" providerId="LiveId" clId="{E49D5178-EFC6-4B9F-80CE-D6523589C9E6}" dt="2025-06-09T21:59:00.606" v="2898" actId="26606"/>
          <ac:spMkLst>
            <pc:docMk/>
            <pc:sldMk cId="2478040535" sldId="258"/>
            <ac:spMk id="21" creationId="{52D502E5-F6B4-4D58-B4AE-FC466FF15EE8}"/>
          </ac:spMkLst>
        </pc:spChg>
        <pc:spChg chg="add del">
          <ac:chgData name="Miguel Mora" userId="a008ad9df57be8ba" providerId="LiveId" clId="{E49D5178-EFC6-4B9F-80CE-D6523589C9E6}" dt="2025-06-09T21:59:00.606" v="2898" actId="26606"/>
          <ac:spMkLst>
            <pc:docMk/>
            <pc:sldMk cId="2478040535" sldId="258"/>
            <ac:spMk id="22" creationId="{9DECDBF4-02B6-4BB4-B65B-B8107AD6A9E8}"/>
          </ac:spMkLst>
        </pc:spChg>
        <pc:spChg chg="add del">
          <ac:chgData name="Miguel Mora" userId="a008ad9df57be8ba" providerId="LiveId" clId="{E49D5178-EFC6-4B9F-80CE-D6523589C9E6}" dt="2025-06-09T21:59:02.165" v="2900" actId="26606"/>
          <ac:spMkLst>
            <pc:docMk/>
            <pc:sldMk cId="2478040535" sldId="258"/>
            <ac:spMk id="26" creationId="{ED888B23-07FA-482A-96DF-47E31AF1A603}"/>
          </ac:spMkLst>
        </pc:spChg>
        <pc:spChg chg="add del">
          <ac:chgData name="Miguel Mora" userId="a008ad9df57be8ba" providerId="LiveId" clId="{E49D5178-EFC6-4B9F-80CE-D6523589C9E6}" dt="2025-06-09T21:59:02.165" v="2900" actId="26606"/>
          <ac:spMkLst>
            <pc:docMk/>
            <pc:sldMk cId="2478040535" sldId="258"/>
            <ac:spMk id="27" creationId="{326EC3C5-761D-6D15-F2C9-1D23752C4877}"/>
          </ac:spMkLst>
        </pc:spChg>
        <pc:spChg chg="add del">
          <ac:chgData name="Miguel Mora" userId="a008ad9df57be8ba" providerId="LiveId" clId="{E49D5178-EFC6-4B9F-80CE-D6523589C9E6}" dt="2025-06-09T21:59:08.255" v="2906" actId="26606"/>
          <ac:spMkLst>
            <pc:docMk/>
            <pc:sldMk cId="2478040535" sldId="258"/>
            <ac:spMk id="33" creationId="{5C8908E2-EE49-44D2-9428-A28D2312A8D5}"/>
          </ac:spMkLst>
        </pc:spChg>
        <pc:spChg chg="add del">
          <ac:chgData name="Miguel Mora" userId="a008ad9df57be8ba" providerId="LiveId" clId="{E49D5178-EFC6-4B9F-80CE-D6523589C9E6}" dt="2025-06-09T21:59:08.255" v="2906" actId="26606"/>
          <ac:spMkLst>
            <pc:docMk/>
            <pc:sldMk cId="2478040535" sldId="258"/>
            <ac:spMk id="36" creationId="{BD92035A-AA2F-4CD8-A556-1CE8BDEC75BD}"/>
          </ac:spMkLst>
        </pc:spChg>
        <pc:spChg chg="add del">
          <ac:chgData name="Miguel Mora" userId="a008ad9df57be8ba" providerId="LiveId" clId="{E49D5178-EFC6-4B9F-80CE-D6523589C9E6}" dt="2025-06-09T21:59:08.255" v="2906" actId="26606"/>
          <ac:spMkLst>
            <pc:docMk/>
            <pc:sldMk cId="2478040535" sldId="258"/>
            <ac:spMk id="37" creationId="{ED888B23-07FA-482A-96DF-47E31AF1A603}"/>
          </ac:spMkLst>
        </pc:spChg>
        <pc:spChg chg="add del">
          <ac:chgData name="Miguel Mora" userId="a008ad9df57be8ba" providerId="LiveId" clId="{E49D5178-EFC6-4B9F-80CE-D6523589C9E6}" dt="2025-06-09T21:59:08.255" v="2906" actId="26606"/>
          <ac:spMkLst>
            <pc:docMk/>
            <pc:sldMk cId="2478040535" sldId="258"/>
            <ac:spMk id="38" creationId="{326EC3C5-761D-6D15-F2C9-1D23752C4877}"/>
          </ac:spMkLst>
        </pc:spChg>
        <pc:spChg chg="add del">
          <ac:chgData name="Miguel Mora" userId="a008ad9df57be8ba" providerId="LiveId" clId="{E49D5178-EFC6-4B9F-80CE-D6523589C9E6}" dt="2025-06-09T22:12:13.988" v="3012" actId="26606"/>
          <ac:spMkLst>
            <pc:docMk/>
            <pc:sldMk cId="2478040535" sldId="258"/>
            <ac:spMk id="40" creationId="{DEE2AD96-B495-4E06-9291-B71706F728CB}"/>
          </ac:spMkLst>
        </pc:spChg>
        <pc:spChg chg="add del">
          <ac:chgData name="Miguel Mora" userId="a008ad9df57be8ba" providerId="LiveId" clId="{E49D5178-EFC6-4B9F-80CE-D6523589C9E6}" dt="2025-06-09T22:12:13.988" v="3012" actId="26606"/>
          <ac:spMkLst>
            <pc:docMk/>
            <pc:sldMk cId="2478040535" sldId="258"/>
            <ac:spMk id="41" creationId="{53CF6D67-C5A8-4ADD-9E8E-1E38CA1D3166}"/>
          </ac:spMkLst>
        </pc:spChg>
        <pc:spChg chg="add del">
          <ac:chgData name="Miguel Mora" userId="a008ad9df57be8ba" providerId="LiveId" clId="{E49D5178-EFC6-4B9F-80CE-D6523589C9E6}" dt="2025-06-09T22:12:13.988" v="3012" actId="26606"/>
          <ac:spMkLst>
            <pc:docMk/>
            <pc:sldMk cId="2478040535" sldId="258"/>
            <ac:spMk id="42" creationId="{86909FA0-B515-4681-B7A8-FA281D133B94}"/>
          </ac:spMkLst>
        </pc:spChg>
        <pc:spChg chg="add">
          <ac:chgData name="Miguel Mora" userId="a008ad9df57be8ba" providerId="LiveId" clId="{E49D5178-EFC6-4B9F-80CE-D6523589C9E6}" dt="2025-06-09T21:59:08.268" v="2907" actId="26606"/>
          <ac:spMkLst>
            <pc:docMk/>
            <pc:sldMk cId="2478040535" sldId="258"/>
            <ac:spMk id="43" creationId="{21C9FE86-FCC3-4A31-AA1C-C882262B7FE7}"/>
          </ac:spMkLst>
        </pc:spChg>
        <pc:spChg chg="add del">
          <ac:chgData name="Miguel Mora" userId="a008ad9df57be8ba" providerId="LiveId" clId="{E49D5178-EFC6-4B9F-80CE-D6523589C9E6}" dt="2025-06-09T22:12:13.988" v="3012" actId="26606"/>
          <ac:spMkLst>
            <pc:docMk/>
            <pc:sldMk cId="2478040535" sldId="258"/>
            <ac:spMk id="44" creationId="{7D96243B-ECED-4B71-8E06-AE9A285EAD20}"/>
          </ac:spMkLst>
        </pc:spChg>
        <pc:spChg chg="add">
          <ac:chgData name="Miguel Mora" userId="a008ad9df57be8ba" providerId="LiveId" clId="{E49D5178-EFC6-4B9F-80CE-D6523589C9E6}" dt="2025-06-09T21:59:08.268" v="2907" actId="26606"/>
          <ac:spMkLst>
            <pc:docMk/>
            <pc:sldMk cId="2478040535" sldId="258"/>
            <ac:spMk id="45" creationId="{A09989E4-EFDC-4A90-A633-E0525FB4139E}"/>
          </ac:spMkLst>
        </pc:spChg>
        <pc:spChg chg="add mod">
          <ac:chgData name="Miguel Mora" userId="a008ad9df57be8ba" providerId="LiveId" clId="{E49D5178-EFC6-4B9F-80CE-D6523589C9E6}" dt="2025-06-09T22:12:14.065" v="3013" actId="27636"/>
          <ac:spMkLst>
            <pc:docMk/>
            <pc:sldMk cId="2478040535" sldId="258"/>
            <ac:spMk id="46" creationId="{326EC3C5-761D-6D15-F2C9-1D23752C4877}"/>
          </ac:spMkLst>
        </pc:spChg>
        <pc:spChg chg="add">
          <ac:chgData name="Miguel Mora" userId="a008ad9df57be8ba" providerId="LiveId" clId="{E49D5178-EFC6-4B9F-80CE-D6523589C9E6}" dt="2025-06-09T22:12:13.988" v="3012" actId="26606"/>
          <ac:spMkLst>
            <pc:docMk/>
            <pc:sldMk cId="2478040535" sldId="258"/>
            <ac:spMk id="2055" creationId="{201CC55D-ED54-4C5C-95E6-10947BD1103B}"/>
          </ac:spMkLst>
        </pc:spChg>
        <pc:spChg chg="add">
          <ac:chgData name="Miguel Mora" userId="a008ad9df57be8ba" providerId="LiveId" clId="{E49D5178-EFC6-4B9F-80CE-D6523589C9E6}" dt="2025-06-09T22:12:13.988" v="3012" actId="26606"/>
          <ac:spMkLst>
            <pc:docMk/>
            <pc:sldMk cId="2478040535" sldId="258"/>
            <ac:spMk id="2061" creationId="{3873B707-463F-40B0-8227-E8CC6C67EB25}"/>
          </ac:spMkLst>
        </pc:spChg>
        <pc:spChg chg="add">
          <ac:chgData name="Miguel Mora" userId="a008ad9df57be8ba" providerId="LiveId" clId="{E49D5178-EFC6-4B9F-80CE-D6523589C9E6}" dt="2025-06-09T22:12:13.988" v="3012" actId="26606"/>
          <ac:spMkLst>
            <pc:docMk/>
            <pc:sldMk cId="2478040535" sldId="258"/>
            <ac:spMk id="2063" creationId="{C13237C8-E62C-4F0D-A318-BD6FB6C2D138}"/>
          </ac:spMkLst>
        </pc:spChg>
        <pc:spChg chg="add">
          <ac:chgData name="Miguel Mora" userId="a008ad9df57be8ba" providerId="LiveId" clId="{E49D5178-EFC6-4B9F-80CE-D6523589C9E6}" dt="2025-06-09T22:12:13.988" v="3012" actId="26606"/>
          <ac:spMkLst>
            <pc:docMk/>
            <pc:sldMk cId="2478040535" sldId="258"/>
            <ac:spMk id="2065" creationId="{19C9EAEA-39D0-4B0E-A0EB-51E7B26740B1}"/>
          </ac:spMkLst>
        </pc:spChg>
        <pc:grpChg chg="add del">
          <ac:chgData name="Miguel Mora" userId="a008ad9df57be8ba" providerId="LiveId" clId="{E49D5178-EFC6-4B9F-80CE-D6523589C9E6}" dt="2025-06-09T21:59:02.165" v="2900" actId="26606"/>
          <ac:grpSpMkLst>
            <pc:docMk/>
            <pc:sldMk cId="2478040535" sldId="258"/>
            <ac:grpSpMk id="10" creationId="{5D1A9D8B-3117-4D9D-BDA4-DD81895098B0}"/>
          </ac:grpSpMkLst>
        </pc:grpChg>
        <pc:grpChg chg="add del">
          <ac:chgData name="Miguel Mora" userId="a008ad9df57be8ba" providerId="LiveId" clId="{E49D5178-EFC6-4B9F-80CE-D6523589C9E6}" dt="2025-06-09T21:58:56.152" v="2896" actId="26606"/>
          <ac:grpSpMkLst>
            <pc:docMk/>
            <pc:sldMk cId="2478040535" sldId="258"/>
            <ac:grpSpMk id="11" creationId="{AE1C45F0-260A-458C-96ED-C1F6D2151219}"/>
          </ac:grpSpMkLst>
        </pc:grpChg>
        <pc:grpChg chg="add del">
          <ac:chgData name="Miguel Mora" userId="a008ad9df57be8ba" providerId="LiveId" clId="{E49D5178-EFC6-4B9F-80CE-D6523589C9E6}" dt="2025-06-09T21:59:08.255" v="2906" actId="26606"/>
          <ac:grpSpMkLst>
            <pc:docMk/>
            <pc:sldMk cId="2478040535" sldId="258"/>
            <ac:grpSpMk id="34" creationId="{5D1A9D8B-3117-4D9D-BDA4-DD81895098B0}"/>
          </ac:grpSpMkLst>
        </pc:grpChg>
        <pc:graphicFrameChg chg="add del">
          <ac:chgData name="Miguel Mora" userId="a008ad9df57be8ba" providerId="LiveId" clId="{E49D5178-EFC6-4B9F-80CE-D6523589C9E6}" dt="2025-06-09T21:58:56.152" v="2896" actId="26606"/>
          <ac:graphicFrameMkLst>
            <pc:docMk/>
            <pc:sldMk cId="2478040535" sldId="258"/>
            <ac:graphicFrameMk id="5" creationId="{CD818FE2-7F88-196D-8906-57CCFB96A8FF}"/>
          </ac:graphicFrameMkLst>
        </pc:graphicFrameChg>
        <pc:graphicFrameChg chg="add del">
          <ac:chgData name="Miguel Mora" userId="a008ad9df57be8ba" providerId="LiveId" clId="{E49D5178-EFC6-4B9F-80CE-D6523589C9E6}" dt="2025-06-09T21:59:00.606" v="2898" actId="26606"/>
          <ac:graphicFrameMkLst>
            <pc:docMk/>
            <pc:sldMk cId="2478040535" sldId="258"/>
            <ac:graphicFrameMk id="23" creationId="{7B239783-B939-5F4A-AC35-C26E5BF9BBBE}"/>
          </ac:graphicFrameMkLst>
        </pc:graphicFrameChg>
        <pc:graphicFrameChg chg="add del">
          <ac:chgData name="Miguel Mora" userId="a008ad9df57be8ba" providerId="LiveId" clId="{E49D5178-EFC6-4B9F-80CE-D6523589C9E6}" dt="2025-06-09T21:59:03.908" v="2902" actId="26606"/>
          <ac:graphicFrameMkLst>
            <pc:docMk/>
            <pc:sldMk cId="2478040535" sldId="258"/>
            <ac:graphicFrameMk id="29" creationId="{2D36FB05-1087-C961-7C2F-27202109A586}"/>
          </ac:graphicFrameMkLst>
        </pc:graphicFrameChg>
        <pc:graphicFrameChg chg="add del">
          <ac:chgData name="Miguel Mora" userId="a008ad9df57be8ba" providerId="LiveId" clId="{E49D5178-EFC6-4B9F-80CE-D6523589C9E6}" dt="2025-06-09T21:59:05.963" v="2904" actId="26606"/>
          <ac:graphicFrameMkLst>
            <pc:docMk/>
            <pc:sldMk cId="2478040535" sldId="258"/>
            <ac:graphicFrameMk id="31" creationId="{FF94914E-FAEA-324F-1579-2D74CF281EFE}"/>
          </ac:graphicFrameMkLst>
        </pc:graphicFrameChg>
        <pc:picChg chg="add mod">
          <ac:chgData name="Miguel Mora" userId="a008ad9df57be8ba" providerId="LiveId" clId="{E49D5178-EFC6-4B9F-80CE-D6523589C9E6}" dt="2025-06-09T22:12:14.065" v="3013" actId="27636"/>
          <ac:picMkLst>
            <pc:docMk/>
            <pc:sldMk cId="2478040535" sldId="258"/>
            <ac:picMk id="2050" creationId="{DB1303B7-AD96-F7AA-15F3-4E07DDAB8505}"/>
          </ac:picMkLst>
        </pc:picChg>
        <pc:cxnChg chg="add del">
          <ac:chgData name="Miguel Mora" userId="a008ad9df57be8ba" providerId="LiveId" clId="{E49D5178-EFC6-4B9F-80CE-D6523589C9E6}" dt="2025-06-09T21:58:56.152" v="2896" actId="26606"/>
          <ac:cxnSpMkLst>
            <pc:docMk/>
            <pc:sldMk cId="2478040535" sldId="258"/>
            <ac:cxnSpMk id="18" creationId="{6CF1BAF6-AD41-4082-B212-8A1F9A2E8779}"/>
          </ac:cxnSpMkLst>
        </pc:cxnChg>
      </pc:sldChg>
      <pc:sldChg chg="addSp delSp modSp new mod setBg">
        <pc:chgData name="Miguel Mora" userId="a008ad9df57be8ba" providerId="LiveId" clId="{E49D5178-EFC6-4B9F-80CE-D6523589C9E6}" dt="2025-06-09T22:01:36.066" v="2908" actId="26606"/>
        <pc:sldMkLst>
          <pc:docMk/>
          <pc:sldMk cId="3746764912" sldId="259"/>
        </pc:sldMkLst>
        <pc:spChg chg="mod">
          <ac:chgData name="Miguel Mora" userId="a008ad9df57be8ba" providerId="LiveId" clId="{E49D5178-EFC6-4B9F-80CE-D6523589C9E6}" dt="2025-06-09T22:01:36.066" v="2908" actId="26606"/>
          <ac:spMkLst>
            <pc:docMk/>
            <pc:sldMk cId="3746764912" sldId="259"/>
            <ac:spMk id="2" creationId="{0383902F-0912-2B6A-E305-40BB49A35DB3}"/>
          </ac:spMkLst>
        </pc:spChg>
        <pc:spChg chg="del mod">
          <ac:chgData name="Miguel Mora" userId="a008ad9df57be8ba" providerId="LiveId" clId="{E49D5178-EFC6-4B9F-80CE-D6523589C9E6}" dt="2025-06-09T22:01:36.066" v="2908" actId="26606"/>
          <ac:spMkLst>
            <pc:docMk/>
            <pc:sldMk cId="3746764912" sldId="259"/>
            <ac:spMk id="3" creationId="{D2718555-3D6E-C9EB-0CBA-48A0ADE1193A}"/>
          </ac:spMkLst>
        </pc:spChg>
        <pc:spChg chg="add">
          <ac:chgData name="Miguel Mora" userId="a008ad9df57be8ba" providerId="LiveId" clId="{E49D5178-EFC6-4B9F-80CE-D6523589C9E6}" dt="2025-06-09T22:01:36.066" v="2908" actId="26606"/>
          <ac:spMkLst>
            <pc:docMk/>
            <pc:sldMk cId="3746764912" sldId="259"/>
            <ac:spMk id="9" creationId="{7517A47C-B2E5-4B79-8061-D74B1311AF6E}"/>
          </ac:spMkLst>
        </pc:spChg>
        <pc:spChg chg="add">
          <ac:chgData name="Miguel Mora" userId="a008ad9df57be8ba" providerId="LiveId" clId="{E49D5178-EFC6-4B9F-80CE-D6523589C9E6}" dt="2025-06-09T22:01:36.066" v="2908" actId="26606"/>
          <ac:spMkLst>
            <pc:docMk/>
            <pc:sldMk cId="3746764912" sldId="259"/>
            <ac:spMk id="11" creationId="{C505E780-2083-4CB5-A42A-5E0E2908ECC3}"/>
          </ac:spMkLst>
        </pc:spChg>
        <pc:spChg chg="add">
          <ac:chgData name="Miguel Mora" userId="a008ad9df57be8ba" providerId="LiveId" clId="{E49D5178-EFC6-4B9F-80CE-D6523589C9E6}" dt="2025-06-09T22:01:36.066" v="2908" actId="26606"/>
          <ac:spMkLst>
            <pc:docMk/>
            <pc:sldMk cId="3746764912" sldId="259"/>
            <ac:spMk id="13" creationId="{D2C0AE1C-0118-41AE-8A10-7CDCBF10E96F}"/>
          </ac:spMkLst>
        </pc:spChg>
        <pc:spChg chg="add">
          <ac:chgData name="Miguel Mora" userId="a008ad9df57be8ba" providerId="LiveId" clId="{E49D5178-EFC6-4B9F-80CE-D6523589C9E6}" dt="2025-06-09T22:01:36.066" v="2908" actId="26606"/>
          <ac:spMkLst>
            <pc:docMk/>
            <pc:sldMk cId="3746764912" sldId="259"/>
            <ac:spMk id="15" creationId="{463EEC44-1BA3-44ED-81FC-A644B04B2A44}"/>
          </ac:spMkLst>
        </pc:spChg>
        <pc:graphicFrameChg chg="add">
          <ac:chgData name="Miguel Mora" userId="a008ad9df57be8ba" providerId="LiveId" clId="{E49D5178-EFC6-4B9F-80CE-D6523589C9E6}" dt="2025-06-09T22:01:36.066" v="2908" actId="26606"/>
          <ac:graphicFrameMkLst>
            <pc:docMk/>
            <pc:sldMk cId="3746764912" sldId="259"/>
            <ac:graphicFrameMk id="5" creationId="{A174A4D2-CCEC-F71C-F16A-9E365A17010B}"/>
          </ac:graphicFrameMkLst>
        </pc:graphicFrameChg>
      </pc:sldChg>
      <pc:sldChg chg="addSp delSp modSp new mod setBg">
        <pc:chgData name="Miguel Mora" userId="a008ad9df57be8ba" providerId="LiveId" clId="{E49D5178-EFC6-4B9F-80CE-D6523589C9E6}" dt="2025-06-09T22:04:09.065" v="2916" actId="26606"/>
        <pc:sldMkLst>
          <pc:docMk/>
          <pc:sldMk cId="2468345666" sldId="260"/>
        </pc:sldMkLst>
        <pc:spChg chg="mod">
          <ac:chgData name="Miguel Mora" userId="a008ad9df57be8ba" providerId="LiveId" clId="{E49D5178-EFC6-4B9F-80CE-D6523589C9E6}" dt="2025-06-09T22:04:09.065" v="2916" actId="26606"/>
          <ac:spMkLst>
            <pc:docMk/>
            <pc:sldMk cId="2468345666" sldId="260"/>
            <ac:spMk id="2" creationId="{7ECCDF6D-3E06-CA2F-1D60-1A542BEDE3C2}"/>
          </ac:spMkLst>
        </pc:spChg>
        <pc:spChg chg="mod ord">
          <ac:chgData name="Miguel Mora" userId="a008ad9df57be8ba" providerId="LiveId" clId="{E49D5178-EFC6-4B9F-80CE-D6523589C9E6}" dt="2025-06-09T22:04:09.065" v="2916" actId="26606"/>
          <ac:spMkLst>
            <pc:docMk/>
            <pc:sldMk cId="2468345666" sldId="260"/>
            <ac:spMk id="3" creationId="{840FD0EB-ABC9-B7E3-AA16-1B98FBE24CBB}"/>
          </ac:spMkLst>
        </pc:spChg>
        <pc:spChg chg="add del">
          <ac:chgData name="Miguel Mora" userId="a008ad9df57be8ba" providerId="LiveId" clId="{E49D5178-EFC6-4B9F-80CE-D6523589C9E6}" dt="2025-06-09T22:03:57.984" v="2911" actId="26606"/>
          <ac:spMkLst>
            <pc:docMk/>
            <pc:sldMk cId="2468345666" sldId="260"/>
            <ac:spMk id="1031" creationId="{058A14AF-9FB5-4CC7-BA35-E8E85D3EDF0E}"/>
          </ac:spMkLst>
        </pc:spChg>
        <pc:spChg chg="add del">
          <ac:chgData name="Miguel Mora" userId="a008ad9df57be8ba" providerId="LiveId" clId="{E49D5178-EFC6-4B9F-80CE-D6523589C9E6}" dt="2025-06-09T22:03:57.984" v="2911" actId="26606"/>
          <ac:spMkLst>
            <pc:docMk/>
            <pc:sldMk cId="2468345666" sldId="260"/>
            <ac:spMk id="1033" creationId="{3A9A4357-BD1D-4622-A4FE-766E6AB8DE84}"/>
          </ac:spMkLst>
        </pc:spChg>
        <pc:spChg chg="add del">
          <ac:chgData name="Miguel Mora" userId="a008ad9df57be8ba" providerId="LiveId" clId="{E49D5178-EFC6-4B9F-80CE-D6523589C9E6}" dt="2025-06-09T22:03:57.984" v="2911" actId="26606"/>
          <ac:spMkLst>
            <pc:docMk/>
            <pc:sldMk cId="2468345666" sldId="260"/>
            <ac:spMk id="1035" creationId="{E659831F-0D9A-4C63-9EBB-8435B85A440F}"/>
          </ac:spMkLst>
        </pc:spChg>
        <pc:spChg chg="add del">
          <ac:chgData name="Miguel Mora" userId="a008ad9df57be8ba" providerId="LiveId" clId="{E49D5178-EFC6-4B9F-80CE-D6523589C9E6}" dt="2025-06-09T22:03:57.984" v="2911" actId="26606"/>
          <ac:spMkLst>
            <pc:docMk/>
            <pc:sldMk cId="2468345666" sldId="260"/>
            <ac:spMk id="1037" creationId="{E6995CE5-F890-4ABA-82A2-26507CE8D2A3}"/>
          </ac:spMkLst>
        </pc:spChg>
        <pc:spChg chg="add del">
          <ac:chgData name="Miguel Mora" userId="a008ad9df57be8ba" providerId="LiveId" clId="{E49D5178-EFC6-4B9F-80CE-D6523589C9E6}" dt="2025-06-09T22:04:03.125" v="2913" actId="26606"/>
          <ac:spMkLst>
            <pc:docMk/>
            <pc:sldMk cId="2468345666" sldId="260"/>
            <ac:spMk id="1040" creationId="{B6FACB3C-9069-4791-BC5C-0DB7CD19B853}"/>
          </ac:spMkLst>
        </pc:spChg>
        <pc:spChg chg="add del">
          <ac:chgData name="Miguel Mora" userId="a008ad9df57be8ba" providerId="LiveId" clId="{E49D5178-EFC6-4B9F-80CE-D6523589C9E6}" dt="2025-06-09T22:04:03.125" v="2913" actId="26606"/>
          <ac:spMkLst>
            <pc:docMk/>
            <pc:sldMk cId="2468345666" sldId="260"/>
            <ac:spMk id="1041" creationId="{71F2038E-D777-4B76-81DD-DD13EE91B9DD}"/>
          </ac:spMkLst>
        </pc:spChg>
        <pc:spChg chg="add del">
          <ac:chgData name="Miguel Mora" userId="a008ad9df57be8ba" providerId="LiveId" clId="{E49D5178-EFC6-4B9F-80CE-D6523589C9E6}" dt="2025-06-09T22:04:09.022" v="2915" actId="26606"/>
          <ac:spMkLst>
            <pc:docMk/>
            <pc:sldMk cId="2468345666" sldId="260"/>
            <ac:spMk id="1045" creationId="{700E0F77-E936-4985-B7B1-B9823486AC33}"/>
          </ac:spMkLst>
        </pc:spChg>
        <pc:spChg chg="add del">
          <ac:chgData name="Miguel Mora" userId="a008ad9df57be8ba" providerId="LiveId" clId="{E49D5178-EFC6-4B9F-80CE-D6523589C9E6}" dt="2025-06-09T22:04:09.022" v="2915" actId="26606"/>
          <ac:spMkLst>
            <pc:docMk/>
            <pc:sldMk cId="2468345666" sldId="260"/>
            <ac:spMk id="1046" creationId="{95C8260E-968F-44E8-A823-ABB431311926}"/>
          </ac:spMkLst>
        </pc:spChg>
        <pc:spChg chg="add del">
          <ac:chgData name="Miguel Mora" userId="a008ad9df57be8ba" providerId="LiveId" clId="{E49D5178-EFC6-4B9F-80CE-D6523589C9E6}" dt="2025-06-09T22:04:09.022" v="2915" actId="26606"/>
          <ac:spMkLst>
            <pc:docMk/>
            <pc:sldMk cId="2468345666" sldId="260"/>
            <ac:spMk id="1047" creationId="{2C1BBA94-3F40-40AA-8BB9-E69E25E537C1}"/>
          </ac:spMkLst>
        </pc:spChg>
        <pc:spChg chg="add del">
          <ac:chgData name="Miguel Mora" userId="a008ad9df57be8ba" providerId="LiveId" clId="{E49D5178-EFC6-4B9F-80CE-D6523589C9E6}" dt="2025-06-09T22:04:09.022" v="2915" actId="26606"/>
          <ac:spMkLst>
            <pc:docMk/>
            <pc:sldMk cId="2468345666" sldId="260"/>
            <ac:spMk id="1048" creationId="{FE43805F-24A6-46A4-B19B-54F28347355C}"/>
          </ac:spMkLst>
        </pc:spChg>
        <pc:spChg chg="add">
          <ac:chgData name="Miguel Mora" userId="a008ad9df57be8ba" providerId="LiveId" clId="{E49D5178-EFC6-4B9F-80CE-D6523589C9E6}" dt="2025-06-09T22:04:09.065" v="2916" actId="26606"/>
          <ac:spMkLst>
            <pc:docMk/>
            <pc:sldMk cId="2468345666" sldId="260"/>
            <ac:spMk id="1050" creationId="{7FF47CB7-972F-479F-A36D-9E72D26EC8DA}"/>
          </ac:spMkLst>
        </pc:spChg>
        <pc:spChg chg="add">
          <ac:chgData name="Miguel Mora" userId="a008ad9df57be8ba" providerId="LiveId" clId="{E49D5178-EFC6-4B9F-80CE-D6523589C9E6}" dt="2025-06-09T22:04:09.065" v="2916" actId="26606"/>
          <ac:spMkLst>
            <pc:docMk/>
            <pc:sldMk cId="2468345666" sldId="260"/>
            <ac:spMk id="1051" creationId="{0D153B68-5844-490D-8E67-F616D6D721CA}"/>
          </ac:spMkLst>
        </pc:spChg>
        <pc:spChg chg="add">
          <ac:chgData name="Miguel Mora" userId="a008ad9df57be8ba" providerId="LiveId" clId="{E49D5178-EFC6-4B9F-80CE-D6523589C9E6}" dt="2025-06-09T22:04:09.065" v="2916" actId="26606"/>
          <ac:spMkLst>
            <pc:docMk/>
            <pc:sldMk cId="2468345666" sldId="260"/>
            <ac:spMk id="1052" creationId="{9A0D773F-7A7D-4DBB-9DEA-86BB8B8F4BC8}"/>
          </ac:spMkLst>
        </pc:spChg>
        <pc:grpChg chg="add del">
          <ac:chgData name="Miguel Mora" userId="a008ad9df57be8ba" providerId="LiveId" clId="{E49D5178-EFC6-4B9F-80CE-D6523589C9E6}" dt="2025-06-09T22:04:03.125" v="2913" actId="26606"/>
          <ac:grpSpMkLst>
            <pc:docMk/>
            <pc:sldMk cId="2468345666" sldId="260"/>
            <ac:grpSpMk id="1042" creationId="{DD354807-230F-4402-B1B9-F733A8F1F190}"/>
          </ac:grpSpMkLst>
        </pc:grpChg>
        <pc:picChg chg="add mod">
          <ac:chgData name="Miguel Mora" userId="a008ad9df57be8ba" providerId="LiveId" clId="{E49D5178-EFC6-4B9F-80CE-D6523589C9E6}" dt="2025-06-09T22:04:09.065" v="2916" actId="26606"/>
          <ac:picMkLst>
            <pc:docMk/>
            <pc:sldMk cId="2468345666" sldId="260"/>
            <ac:picMk id="1026" creationId="{F52CA9F6-5D56-6D24-55F0-EBB10F41547F}"/>
          </ac:picMkLst>
        </pc:picChg>
      </pc:sldChg>
      <pc:sldChg chg="addSp delSp modSp new mod setBg">
        <pc:chgData name="Miguel Mora" userId="a008ad9df57be8ba" providerId="LiveId" clId="{E49D5178-EFC6-4B9F-80CE-D6523589C9E6}" dt="2025-06-09T22:07:00.796" v="2981" actId="26606"/>
        <pc:sldMkLst>
          <pc:docMk/>
          <pc:sldMk cId="3720391894" sldId="261"/>
        </pc:sldMkLst>
        <pc:spChg chg="mod">
          <ac:chgData name="Miguel Mora" userId="a008ad9df57be8ba" providerId="LiveId" clId="{E49D5178-EFC6-4B9F-80CE-D6523589C9E6}" dt="2025-06-09T22:07:00.796" v="2981" actId="26606"/>
          <ac:spMkLst>
            <pc:docMk/>
            <pc:sldMk cId="3720391894" sldId="261"/>
            <ac:spMk id="2" creationId="{D9182E93-6607-8C3B-78FF-D1DA63836F98}"/>
          </ac:spMkLst>
        </pc:spChg>
        <pc:spChg chg="del mod">
          <ac:chgData name="Miguel Mora" userId="a008ad9df57be8ba" providerId="LiveId" clId="{E49D5178-EFC6-4B9F-80CE-D6523589C9E6}" dt="2025-06-09T22:07:00.796" v="2981" actId="26606"/>
          <ac:spMkLst>
            <pc:docMk/>
            <pc:sldMk cId="3720391894" sldId="261"/>
            <ac:spMk id="3" creationId="{13BBB63E-6AB6-24DA-A7A2-1CF4B23A9359}"/>
          </ac:spMkLst>
        </pc:spChg>
        <pc:spChg chg="add">
          <ac:chgData name="Miguel Mora" userId="a008ad9df57be8ba" providerId="LiveId" clId="{E49D5178-EFC6-4B9F-80CE-D6523589C9E6}" dt="2025-06-09T22:07:00.796" v="2981" actId="26606"/>
          <ac:spMkLst>
            <pc:docMk/>
            <pc:sldMk cId="3720391894" sldId="261"/>
            <ac:spMk id="9" creationId="{AE2B703B-46F9-481A-A605-82E2A828C4FA}"/>
          </ac:spMkLst>
        </pc:spChg>
        <pc:spChg chg="add del">
          <ac:chgData name="Miguel Mora" userId="a008ad9df57be8ba" providerId="LiveId" clId="{E49D5178-EFC6-4B9F-80CE-D6523589C9E6}" dt="2025-06-09T22:07:00.754" v="2980" actId="26606"/>
          <ac:spMkLst>
            <pc:docMk/>
            <pc:sldMk cId="3720391894" sldId="261"/>
            <ac:spMk id="10" creationId="{7FF47CB7-972F-479F-A36D-9E72D26EC8DA}"/>
          </ac:spMkLst>
        </pc:spChg>
        <pc:spChg chg="add">
          <ac:chgData name="Miguel Mora" userId="a008ad9df57be8ba" providerId="LiveId" clId="{E49D5178-EFC6-4B9F-80CE-D6523589C9E6}" dt="2025-06-09T22:07:00.796" v="2981" actId="26606"/>
          <ac:spMkLst>
            <pc:docMk/>
            <pc:sldMk cId="3720391894" sldId="261"/>
            <ac:spMk id="11" creationId="{F13BE4D7-0C3D-4906-B230-A1C5B4665CCF}"/>
          </ac:spMkLst>
        </pc:spChg>
        <pc:spChg chg="add del">
          <ac:chgData name="Miguel Mora" userId="a008ad9df57be8ba" providerId="LiveId" clId="{E49D5178-EFC6-4B9F-80CE-D6523589C9E6}" dt="2025-06-09T22:07:00.754" v="2980" actId="26606"/>
          <ac:spMkLst>
            <pc:docMk/>
            <pc:sldMk cId="3720391894" sldId="261"/>
            <ac:spMk id="12" creationId="{0D153B68-5844-490D-8E67-F616D6D721CA}"/>
          </ac:spMkLst>
        </pc:spChg>
        <pc:spChg chg="add del">
          <ac:chgData name="Miguel Mora" userId="a008ad9df57be8ba" providerId="LiveId" clId="{E49D5178-EFC6-4B9F-80CE-D6523589C9E6}" dt="2025-06-09T22:07:00.754" v="2980" actId="26606"/>
          <ac:spMkLst>
            <pc:docMk/>
            <pc:sldMk cId="3720391894" sldId="261"/>
            <ac:spMk id="14" creationId="{9A0D773F-7A7D-4DBB-9DEA-86BB8B8F4BC8}"/>
          </ac:spMkLst>
        </pc:spChg>
        <pc:graphicFrameChg chg="add">
          <ac:chgData name="Miguel Mora" userId="a008ad9df57be8ba" providerId="LiveId" clId="{E49D5178-EFC6-4B9F-80CE-D6523589C9E6}" dt="2025-06-09T22:07:00.796" v="2981" actId="26606"/>
          <ac:graphicFrameMkLst>
            <pc:docMk/>
            <pc:sldMk cId="3720391894" sldId="261"/>
            <ac:graphicFrameMk id="5" creationId="{C2DEE894-1E3E-F05A-7977-A05E2CF35BC3}"/>
          </ac:graphicFrameMkLst>
        </pc:graphicFrameChg>
        <pc:picChg chg="add del">
          <ac:chgData name="Miguel Mora" userId="a008ad9df57be8ba" providerId="LiveId" clId="{E49D5178-EFC6-4B9F-80CE-D6523589C9E6}" dt="2025-06-09T22:07:00.754" v="2980" actId="26606"/>
          <ac:picMkLst>
            <pc:docMk/>
            <pc:sldMk cId="3720391894" sldId="261"/>
            <ac:picMk id="7" creationId="{9D9B93E7-61C4-F285-D19D-8ED6269794B2}"/>
          </ac:picMkLst>
        </pc:picChg>
      </pc:sldChg>
      <pc:sldChg chg="addSp delSp modSp new mod setBg">
        <pc:chgData name="Miguel Mora" userId="a008ad9df57be8ba" providerId="LiveId" clId="{E49D5178-EFC6-4B9F-80CE-D6523589C9E6}" dt="2025-06-09T22:07:09.266" v="2982" actId="26606"/>
        <pc:sldMkLst>
          <pc:docMk/>
          <pc:sldMk cId="1779136858" sldId="262"/>
        </pc:sldMkLst>
        <pc:spChg chg="mod">
          <ac:chgData name="Miguel Mora" userId="a008ad9df57be8ba" providerId="LiveId" clId="{E49D5178-EFC6-4B9F-80CE-D6523589C9E6}" dt="2025-06-09T22:07:09.266" v="2982" actId="26606"/>
          <ac:spMkLst>
            <pc:docMk/>
            <pc:sldMk cId="1779136858" sldId="262"/>
            <ac:spMk id="2" creationId="{EC185CC8-E598-64B1-DCAA-F268AA9A0A5D}"/>
          </ac:spMkLst>
        </pc:spChg>
        <pc:spChg chg="del mod">
          <ac:chgData name="Miguel Mora" userId="a008ad9df57be8ba" providerId="LiveId" clId="{E49D5178-EFC6-4B9F-80CE-D6523589C9E6}" dt="2025-06-09T22:07:09.266" v="2982" actId="26606"/>
          <ac:spMkLst>
            <pc:docMk/>
            <pc:sldMk cId="1779136858" sldId="262"/>
            <ac:spMk id="3" creationId="{0AC0B8D9-2DB0-D1F2-B8BB-50C000F50A88}"/>
          </ac:spMkLst>
        </pc:spChg>
        <pc:spChg chg="add">
          <ac:chgData name="Miguel Mora" userId="a008ad9df57be8ba" providerId="LiveId" clId="{E49D5178-EFC6-4B9F-80CE-D6523589C9E6}" dt="2025-06-09T22:07:09.266" v="2982" actId="26606"/>
          <ac:spMkLst>
            <pc:docMk/>
            <pc:sldMk cId="1779136858" sldId="262"/>
            <ac:spMk id="9" creationId="{0C541B88-1AE9-40C3-AFD5-967787C1979F}"/>
          </ac:spMkLst>
        </pc:spChg>
        <pc:spChg chg="add">
          <ac:chgData name="Miguel Mora" userId="a008ad9df57be8ba" providerId="LiveId" clId="{E49D5178-EFC6-4B9F-80CE-D6523589C9E6}" dt="2025-06-09T22:07:09.266" v="2982" actId="26606"/>
          <ac:spMkLst>
            <pc:docMk/>
            <pc:sldMk cId="1779136858" sldId="262"/>
            <ac:spMk id="11" creationId="{E5F17139-31EE-46AC-B04F-DBBD852DD6CB}"/>
          </ac:spMkLst>
        </pc:spChg>
        <pc:spChg chg="add">
          <ac:chgData name="Miguel Mora" userId="a008ad9df57be8ba" providerId="LiveId" clId="{E49D5178-EFC6-4B9F-80CE-D6523589C9E6}" dt="2025-06-09T22:07:09.266" v="2982" actId="26606"/>
          <ac:spMkLst>
            <pc:docMk/>
            <pc:sldMk cId="1779136858" sldId="262"/>
            <ac:spMk id="17" creationId="{89D16701-DA76-4F72-BB63-E2C3FFBDFE0F}"/>
          </ac:spMkLst>
        </pc:spChg>
        <pc:spChg chg="add">
          <ac:chgData name="Miguel Mora" userId="a008ad9df57be8ba" providerId="LiveId" clId="{E49D5178-EFC6-4B9F-80CE-D6523589C9E6}" dt="2025-06-09T22:07:09.266" v="2982" actId="26606"/>
          <ac:spMkLst>
            <pc:docMk/>
            <pc:sldMk cId="1779136858" sldId="262"/>
            <ac:spMk id="19" creationId="{1CC28BE1-9DC6-43FE-9582-39F091098D77}"/>
          </ac:spMkLst>
        </pc:spChg>
        <pc:grpChg chg="add">
          <ac:chgData name="Miguel Mora" userId="a008ad9df57be8ba" providerId="LiveId" clId="{E49D5178-EFC6-4B9F-80CE-D6523589C9E6}" dt="2025-06-09T22:07:09.266" v="2982" actId="26606"/>
          <ac:grpSpMkLst>
            <pc:docMk/>
            <pc:sldMk cId="1779136858" sldId="262"/>
            <ac:grpSpMk id="13" creationId="{7CF625D3-71A3-4F30-A096-8EF334E959D0}"/>
          </ac:grpSpMkLst>
        </pc:grpChg>
        <pc:grpChg chg="add">
          <ac:chgData name="Miguel Mora" userId="a008ad9df57be8ba" providerId="LiveId" clId="{E49D5178-EFC6-4B9F-80CE-D6523589C9E6}" dt="2025-06-09T22:07:09.266" v="2982" actId="26606"/>
          <ac:grpSpMkLst>
            <pc:docMk/>
            <pc:sldMk cId="1779136858" sldId="262"/>
            <ac:grpSpMk id="21" creationId="{AF9AF3F3-CE0C-4125-BDD7-346487FA0B40}"/>
          </ac:grpSpMkLst>
        </pc:grpChg>
        <pc:graphicFrameChg chg="add">
          <ac:chgData name="Miguel Mora" userId="a008ad9df57be8ba" providerId="LiveId" clId="{E49D5178-EFC6-4B9F-80CE-D6523589C9E6}" dt="2025-06-09T22:07:09.266" v="2982" actId="26606"/>
          <ac:graphicFrameMkLst>
            <pc:docMk/>
            <pc:sldMk cId="1779136858" sldId="262"/>
            <ac:graphicFrameMk id="5" creationId="{518CC2DC-C263-D752-B2BD-9B02D2B2C6B3}"/>
          </ac:graphicFrameMkLst>
        </pc:graphicFrameChg>
      </pc:sldChg>
      <pc:sldChg chg="addSp delSp modSp new mod setBg">
        <pc:chgData name="Miguel Mora" userId="a008ad9df57be8ba" providerId="LiveId" clId="{E49D5178-EFC6-4B9F-80CE-D6523589C9E6}" dt="2025-06-09T22:07:31.958" v="2987" actId="26606"/>
        <pc:sldMkLst>
          <pc:docMk/>
          <pc:sldMk cId="2399686403" sldId="263"/>
        </pc:sldMkLst>
        <pc:spChg chg="mod">
          <ac:chgData name="Miguel Mora" userId="a008ad9df57be8ba" providerId="LiveId" clId="{E49D5178-EFC6-4B9F-80CE-D6523589C9E6}" dt="2025-06-09T22:07:31.958" v="2987" actId="26606"/>
          <ac:spMkLst>
            <pc:docMk/>
            <pc:sldMk cId="2399686403" sldId="263"/>
            <ac:spMk id="2" creationId="{C3D73CBE-9F53-1F7F-380E-89D45EB716E4}"/>
          </ac:spMkLst>
        </pc:spChg>
        <pc:spChg chg="add del mod">
          <ac:chgData name="Miguel Mora" userId="a008ad9df57be8ba" providerId="LiveId" clId="{E49D5178-EFC6-4B9F-80CE-D6523589C9E6}" dt="2025-06-09T22:07:31.958" v="2987" actId="26606"/>
          <ac:spMkLst>
            <pc:docMk/>
            <pc:sldMk cId="2399686403" sldId="263"/>
            <ac:spMk id="3" creationId="{10B06AEA-736E-201F-9E01-0CBC11F74F74}"/>
          </ac:spMkLst>
        </pc:spChg>
        <pc:spChg chg="add del">
          <ac:chgData name="Miguel Mora" userId="a008ad9df57be8ba" providerId="LiveId" clId="{E49D5178-EFC6-4B9F-80CE-D6523589C9E6}" dt="2025-06-09T22:07:27.770" v="2984" actId="26606"/>
          <ac:spMkLst>
            <pc:docMk/>
            <pc:sldMk cId="2399686403" sldId="263"/>
            <ac:spMk id="9" creationId="{2659FDB4-FCBE-4A89-B46D-43D4FA54464D}"/>
          </ac:spMkLst>
        </pc:spChg>
        <pc:spChg chg="add">
          <ac:chgData name="Miguel Mora" userId="a008ad9df57be8ba" providerId="LiveId" clId="{E49D5178-EFC6-4B9F-80CE-D6523589C9E6}" dt="2025-06-09T22:07:31.958" v="2987" actId="26606"/>
          <ac:spMkLst>
            <pc:docMk/>
            <pc:sldMk cId="2399686403" sldId="263"/>
            <ac:spMk id="16" creationId="{0C541B88-1AE9-40C3-AFD5-967787C1979F}"/>
          </ac:spMkLst>
        </pc:spChg>
        <pc:spChg chg="add">
          <ac:chgData name="Miguel Mora" userId="a008ad9df57be8ba" providerId="LiveId" clId="{E49D5178-EFC6-4B9F-80CE-D6523589C9E6}" dt="2025-06-09T22:07:31.958" v="2987" actId="26606"/>
          <ac:spMkLst>
            <pc:docMk/>
            <pc:sldMk cId="2399686403" sldId="263"/>
            <ac:spMk id="17" creationId="{89D16701-DA76-4F72-BB63-E2C3FFBDFE0F}"/>
          </ac:spMkLst>
        </pc:spChg>
        <pc:spChg chg="add">
          <ac:chgData name="Miguel Mora" userId="a008ad9df57be8ba" providerId="LiveId" clId="{E49D5178-EFC6-4B9F-80CE-D6523589C9E6}" dt="2025-06-09T22:07:31.958" v="2987" actId="26606"/>
          <ac:spMkLst>
            <pc:docMk/>
            <pc:sldMk cId="2399686403" sldId="263"/>
            <ac:spMk id="18" creationId="{E5F17139-31EE-46AC-B04F-DBBD852DD6CB}"/>
          </ac:spMkLst>
        </pc:spChg>
        <pc:spChg chg="add">
          <ac:chgData name="Miguel Mora" userId="a008ad9df57be8ba" providerId="LiveId" clId="{E49D5178-EFC6-4B9F-80CE-D6523589C9E6}" dt="2025-06-09T22:07:31.958" v="2987" actId="26606"/>
          <ac:spMkLst>
            <pc:docMk/>
            <pc:sldMk cId="2399686403" sldId="263"/>
            <ac:spMk id="19" creationId="{1CC28BE1-9DC6-43FE-9582-39F091098D77}"/>
          </ac:spMkLst>
        </pc:spChg>
        <pc:grpChg chg="add">
          <ac:chgData name="Miguel Mora" userId="a008ad9df57be8ba" providerId="LiveId" clId="{E49D5178-EFC6-4B9F-80CE-D6523589C9E6}" dt="2025-06-09T22:07:31.958" v="2987" actId="26606"/>
          <ac:grpSpMkLst>
            <pc:docMk/>
            <pc:sldMk cId="2399686403" sldId="263"/>
            <ac:grpSpMk id="20" creationId="{7CF625D3-71A3-4F30-A096-8EF334E959D0}"/>
          </ac:grpSpMkLst>
        </pc:grpChg>
        <pc:grpChg chg="add">
          <ac:chgData name="Miguel Mora" userId="a008ad9df57be8ba" providerId="LiveId" clId="{E49D5178-EFC6-4B9F-80CE-D6523589C9E6}" dt="2025-06-09T22:07:31.958" v="2987" actId="26606"/>
          <ac:grpSpMkLst>
            <pc:docMk/>
            <pc:sldMk cId="2399686403" sldId="263"/>
            <ac:grpSpMk id="21" creationId="{AF9AF3F3-CE0C-4125-BDD7-346487FA0B40}"/>
          </ac:grpSpMkLst>
        </pc:grpChg>
        <pc:graphicFrameChg chg="add del">
          <ac:chgData name="Miguel Mora" userId="a008ad9df57be8ba" providerId="LiveId" clId="{E49D5178-EFC6-4B9F-80CE-D6523589C9E6}" dt="2025-06-09T22:07:27.770" v="2984" actId="26606"/>
          <ac:graphicFrameMkLst>
            <pc:docMk/>
            <pc:sldMk cId="2399686403" sldId="263"/>
            <ac:graphicFrameMk id="5" creationId="{C229E256-D3B8-9510-11BB-FBB1CFB1C911}"/>
          </ac:graphicFrameMkLst>
        </pc:graphicFrameChg>
        <pc:graphicFrameChg chg="add del">
          <ac:chgData name="Miguel Mora" userId="a008ad9df57be8ba" providerId="LiveId" clId="{E49D5178-EFC6-4B9F-80CE-D6523589C9E6}" dt="2025-06-09T22:07:31.923" v="2986" actId="26606"/>
          <ac:graphicFrameMkLst>
            <pc:docMk/>
            <pc:sldMk cId="2399686403" sldId="263"/>
            <ac:graphicFrameMk id="13" creationId="{D323CB96-78F2-C436-2993-9588F4BD642D}"/>
          </ac:graphicFrameMkLst>
        </pc:graphicFrameChg>
        <pc:graphicFrameChg chg="add">
          <ac:chgData name="Miguel Mora" userId="a008ad9df57be8ba" providerId="LiveId" clId="{E49D5178-EFC6-4B9F-80CE-D6523589C9E6}" dt="2025-06-09T22:07:31.958" v="2987" actId="26606"/>
          <ac:graphicFrameMkLst>
            <pc:docMk/>
            <pc:sldMk cId="2399686403" sldId="263"/>
            <ac:graphicFrameMk id="35" creationId="{25027A50-7587-E717-3CCD-5887C35C87E5}"/>
          </ac:graphicFrameMkLst>
        </pc:graphicFrameChg>
        <pc:cxnChg chg="add del">
          <ac:chgData name="Miguel Mora" userId="a008ad9df57be8ba" providerId="LiveId" clId="{E49D5178-EFC6-4B9F-80CE-D6523589C9E6}" dt="2025-06-09T22:07:27.770" v="2984" actId="26606"/>
          <ac:cxnSpMkLst>
            <pc:docMk/>
            <pc:sldMk cId="2399686403" sldId="263"/>
            <ac:cxnSpMk id="11" creationId="{C8F51B3F-8331-4E4A-AE96-D47B1006EEAD}"/>
          </ac:cxnSpMkLst>
        </pc:cxnChg>
      </pc:sldChg>
      <pc:sldChg chg="addSp delSp modSp new mod setBg">
        <pc:chgData name="Miguel Mora" userId="a008ad9df57be8ba" providerId="LiveId" clId="{E49D5178-EFC6-4B9F-80CE-D6523589C9E6}" dt="2025-06-09T22:07:40.524" v="2992" actId="26606"/>
        <pc:sldMkLst>
          <pc:docMk/>
          <pc:sldMk cId="3215617145" sldId="264"/>
        </pc:sldMkLst>
        <pc:spChg chg="mod">
          <ac:chgData name="Miguel Mora" userId="a008ad9df57be8ba" providerId="LiveId" clId="{E49D5178-EFC6-4B9F-80CE-D6523589C9E6}" dt="2025-06-09T22:07:40.524" v="2992" actId="26606"/>
          <ac:spMkLst>
            <pc:docMk/>
            <pc:sldMk cId="3215617145" sldId="264"/>
            <ac:spMk id="2" creationId="{72C82E95-D284-2E96-E253-BB0B6B124084}"/>
          </ac:spMkLst>
        </pc:spChg>
        <pc:spChg chg="add del mod">
          <ac:chgData name="Miguel Mora" userId="a008ad9df57be8ba" providerId="LiveId" clId="{E49D5178-EFC6-4B9F-80CE-D6523589C9E6}" dt="2025-06-09T22:07:40.524" v="2992" actId="26606"/>
          <ac:spMkLst>
            <pc:docMk/>
            <pc:sldMk cId="3215617145" sldId="264"/>
            <ac:spMk id="3" creationId="{82EB4D80-96CC-C37B-17FF-8E4798AEB5C0}"/>
          </ac:spMkLst>
        </pc:spChg>
        <pc:spChg chg="add del">
          <ac:chgData name="Miguel Mora" userId="a008ad9df57be8ba" providerId="LiveId" clId="{E49D5178-EFC6-4B9F-80CE-D6523589C9E6}" dt="2025-06-09T22:07:39.706" v="2989" actId="26606"/>
          <ac:spMkLst>
            <pc:docMk/>
            <pc:sldMk cId="3215617145" sldId="264"/>
            <ac:spMk id="9" creationId="{0C541B88-1AE9-40C3-AFD5-967787C1979F}"/>
          </ac:spMkLst>
        </pc:spChg>
        <pc:spChg chg="add del">
          <ac:chgData name="Miguel Mora" userId="a008ad9df57be8ba" providerId="LiveId" clId="{E49D5178-EFC6-4B9F-80CE-D6523589C9E6}" dt="2025-06-09T22:07:39.706" v="2989" actId="26606"/>
          <ac:spMkLst>
            <pc:docMk/>
            <pc:sldMk cId="3215617145" sldId="264"/>
            <ac:spMk id="11" creationId="{E5F17139-31EE-46AC-B04F-DBBD852DD6CB}"/>
          </ac:spMkLst>
        </pc:spChg>
        <pc:spChg chg="add del">
          <ac:chgData name="Miguel Mora" userId="a008ad9df57be8ba" providerId="LiveId" clId="{E49D5178-EFC6-4B9F-80CE-D6523589C9E6}" dt="2025-06-09T22:07:39.706" v="2989" actId="26606"/>
          <ac:spMkLst>
            <pc:docMk/>
            <pc:sldMk cId="3215617145" sldId="264"/>
            <ac:spMk id="17" creationId="{89D16701-DA76-4F72-BB63-E2C3FFBDFE0F}"/>
          </ac:spMkLst>
        </pc:spChg>
        <pc:spChg chg="add del">
          <ac:chgData name="Miguel Mora" userId="a008ad9df57be8ba" providerId="LiveId" clId="{E49D5178-EFC6-4B9F-80CE-D6523589C9E6}" dt="2025-06-09T22:07:39.706" v="2989" actId="26606"/>
          <ac:spMkLst>
            <pc:docMk/>
            <pc:sldMk cId="3215617145" sldId="264"/>
            <ac:spMk id="19" creationId="{1CC28BE1-9DC6-43FE-9582-39F091098D77}"/>
          </ac:spMkLst>
        </pc:spChg>
        <pc:spChg chg="add del">
          <ac:chgData name="Miguel Mora" userId="a008ad9df57be8ba" providerId="LiveId" clId="{E49D5178-EFC6-4B9F-80CE-D6523589C9E6}" dt="2025-06-09T22:07:40.498" v="2991" actId="26606"/>
          <ac:spMkLst>
            <pc:docMk/>
            <pc:sldMk cId="3215617145" sldId="264"/>
            <ac:spMk id="36" creationId="{0C541B88-1AE9-40C3-AFD5-967787C1979F}"/>
          </ac:spMkLst>
        </pc:spChg>
        <pc:spChg chg="add del">
          <ac:chgData name="Miguel Mora" userId="a008ad9df57be8ba" providerId="LiveId" clId="{E49D5178-EFC6-4B9F-80CE-D6523589C9E6}" dt="2025-06-09T22:07:40.498" v="2991" actId="26606"/>
          <ac:spMkLst>
            <pc:docMk/>
            <pc:sldMk cId="3215617145" sldId="264"/>
            <ac:spMk id="37" creationId="{E5F17139-31EE-46AC-B04F-DBBD852DD6CB}"/>
          </ac:spMkLst>
        </pc:spChg>
        <pc:spChg chg="add del">
          <ac:chgData name="Miguel Mora" userId="a008ad9df57be8ba" providerId="LiveId" clId="{E49D5178-EFC6-4B9F-80CE-D6523589C9E6}" dt="2025-06-09T22:07:40.498" v="2991" actId="26606"/>
          <ac:spMkLst>
            <pc:docMk/>
            <pc:sldMk cId="3215617145" sldId="264"/>
            <ac:spMk id="41" creationId="{89D16701-DA76-4F72-BB63-E2C3FFBDFE0F}"/>
          </ac:spMkLst>
        </pc:spChg>
        <pc:spChg chg="add del">
          <ac:chgData name="Miguel Mora" userId="a008ad9df57be8ba" providerId="LiveId" clId="{E49D5178-EFC6-4B9F-80CE-D6523589C9E6}" dt="2025-06-09T22:07:40.498" v="2991" actId="26606"/>
          <ac:spMkLst>
            <pc:docMk/>
            <pc:sldMk cId="3215617145" sldId="264"/>
            <ac:spMk id="42" creationId="{1CC28BE1-9DC6-43FE-9582-39F091098D77}"/>
          </ac:spMkLst>
        </pc:spChg>
        <pc:spChg chg="add">
          <ac:chgData name="Miguel Mora" userId="a008ad9df57be8ba" providerId="LiveId" clId="{E49D5178-EFC6-4B9F-80CE-D6523589C9E6}" dt="2025-06-09T22:07:40.524" v="2992" actId="26606"/>
          <ac:spMkLst>
            <pc:docMk/>
            <pc:sldMk cId="3215617145" sldId="264"/>
            <ac:spMk id="59" creationId="{0C541B88-1AE9-40C3-AFD5-967787C1979F}"/>
          </ac:spMkLst>
        </pc:spChg>
        <pc:spChg chg="add">
          <ac:chgData name="Miguel Mora" userId="a008ad9df57be8ba" providerId="LiveId" clId="{E49D5178-EFC6-4B9F-80CE-D6523589C9E6}" dt="2025-06-09T22:07:40.524" v="2992" actId="26606"/>
          <ac:spMkLst>
            <pc:docMk/>
            <pc:sldMk cId="3215617145" sldId="264"/>
            <ac:spMk id="60" creationId="{E5F17139-31EE-46AC-B04F-DBBD852DD6CB}"/>
          </ac:spMkLst>
        </pc:spChg>
        <pc:spChg chg="add">
          <ac:chgData name="Miguel Mora" userId="a008ad9df57be8ba" providerId="LiveId" clId="{E49D5178-EFC6-4B9F-80CE-D6523589C9E6}" dt="2025-06-09T22:07:40.524" v="2992" actId="26606"/>
          <ac:spMkLst>
            <pc:docMk/>
            <pc:sldMk cId="3215617145" sldId="264"/>
            <ac:spMk id="62" creationId="{89D16701-DA76-4F72-BB63-E2C3FFBDFE0F}"/>
          </ac:spMkLst>
        </pc:spChg>
        <pc:spChg chg="add">
          <ac:chgData name="Miguel Mora" userId="a008ad9df57be8ba" providerId="LiveId" clId="{E49D5178-EFC6-4B9F-80CE-D6523589C9E6}" dt="2025-06-09T22:07:40.524" v="2992" actId="26606"/>
          <ac:spMkLst>
            <pc:docMk/>
            <pc:sldMk cId="3215617145" sldId="264"/>
            <ac:spMk id="63" creationId="{1CC28BE1-9DC6-43FE-9582-39F091098D77}"/>
          </ac:spMkLst>
        </pc:spChg>
        <pc:grpChg chg="add del">
          <ac:chgData name="Miguel Mora" userId="a008ad9df57be8ba" providerId="LiveId" clId="{E49D5178-EFC6-4B9F-80CE-D6523589C9E6}" dt="2025-06-09T22:07:39.706" v="2989" actId="26606"/>
          <ac:grpSpMkLst>
            <pc:docMk/>
            <pc:sldMk cId="3215617145" sldId="264"/>
            <ac:grpSpMk id="13" creationId="{7CF625D3-71A3-4F30-A096-8EF334E959D0}"/>
          </ac:grpSpMkLst>
        </pc:grpChg>
        <pc:grpChg chg="add del">
          <ac:chgData name="Miguel Mora" userId="a008ad9df57be8ba" providerId="LiveId" clId="{E49D5178-EFC6-4B9F-80CE-D6523589C9E6}" dt="2025-06-09T22:07:39.706" v="2989" actId="26606"/>
          <ac:grpSpMkLst>
            <pc:docMk/>
            <pc:sldMk cId="3215617145" sldId="264"/>
            <ac:grpSpMk id="21" creationId="{AF9AF3F3-CE0C-4125-BDD7-346487FA0B40}"/>
          </ac:grpSpMkLst>
        </pc:grpChg>
        <pc:grpChg chg="add del">
          <ac:chgData name="Miguel Mora" userId="a008ad9df57be8ba" providerId="LiveId" clId="{E49D5178-EFC6-4B9F-80CE-D6523589C9E6}" dt="2025-06-09T22:07:40.498" v="2991" actId="26606"/>
          <ac:grpSpMkLst>
            <pc:docMk/>
            <pc:sldMk cId="3215617145" sldId="264"/>
            <ac:grpSpMk id="38" creationId="{7CF625D3-71A3-4F30-A096-8EF334E959D0}"/>
          </ac:grpSpMkLst>
        </pc:grpChg>
        <pc:grpChg chg="add del">
          <ac:chgData name="Miguel Mora" userId="a008ad9df57be8ba" providerId="LiveId" clId="{E49D5178-EFC6-4B9F-80CE-D6523589C9E6}" dt="2025-06-09T22:07:40.498" v="2991" actId="26606"/>
          <ac:grpSpMkLst>
            <pc:docMk/>
            <pc:sldMk cId="3215617145" sldId="264"/>
            <ac:grpSpMk id="43" creationId="{AF9AF3F3-CE0C-4125-BDD7-346487FA0B40}"/>
          </ac:grpSpMkLst>
        </pc:grpChg>
        <pc:grpChg chg="add">
          <ac:chgData name="Miguel Mora" userId="a008ad9df57be8ba" providerId="LiveId" clId="{E49D5178-EFC6-4B9F-80CE-D6523589C9E6}" dt="2025-06-09T22:07:40.524" v="2992" actId="26606"/>
          <ac:grpSpMkLst>
            <pc:docMk/>
            <pc:sldMk cId="3215617145" sldId="264"/>
            <ac:grpSpMk id="61" creationId="{7CF625D3-71A3-4F30-A096-8EF334E959D0}"/>
          </ac:grpSpMkLst>
        </pc:grpChg>
        <pc:grpChg chg="add">
          <ac:chgData name="Miguel Mora" userId="a008ad9df57be8ba" providerId="LiveId" clId="{E49D5178-EFC6-4B9F-80CE-D6523589C9E6}" dt="2025-06-09T22:07:40.524" v="2992" actId="26606"/>
          <ac:grpSpMkLst>
            <pc:docMk/>
            <pc:sldMk cId="3215617145" sldId="264"/>
            <ac:grpSpMk id="64" creationId="{AF9AF3F3-CE0C-4125-BDD7-346487FA0B40}"/>
          </ac:grpSpMkLst>
        </pc:grpChg>
        <pc:graphicFrameChg chg="add del">
          <ac:chgData name="Miguel Mora" userId="a008ad9df57be8ba" providerId="LiveId" clId="{E49D5178-EFC6-4B9F-80CE-D6523589C9E6}" dt="2025-06-09T22:07:39.706" v="2989" actId="26606"/>
          <ac:graphicFrameMkLst>
            <pc:docMk/>
            <pc:sldMk cId="3215617145" sldId="264"/>
            <ac:graphicFrameMk id="5" creationId="{4F5B04EF-5826-0C44-D3BB-017C31527730}"/>
          </ac:graphicFrameMkLst>
        </pc:graphicFrameChg>
        <pc:graphicFrameChg chg="add del">
          <ac:chgData name="Miguel Mora" userId="a008ad9df57be8ba" providerId="LiveId" clId="{E49D5178-EFC6-4B9F-80CE-D6523589C9E6}" dt="2025-06-09T22:07:40.498" v="2991" actId="26606"/>
          <ac:graphicFrameMkLst>
            <pc:docMk/>
            <pc:sldMk cId="3215617145" sldId="264"/>
            <ac:graphicFrameMk id="57" creationId="{5A434F14-8321-D57E-4FFD-CB3A07F6E0CF}"/>
          </ac:graphicFrameMkLst>
        </pc:graphicFrameChg>
        <pc:graphicFrameChg chg="add">
          <ac:chgData name="Miguel Mora" userId="a008ad9df57be8ba" providerId="LiveId" clId="{E49D5178-EFC6-4B9F-80CE-D6523589C9E6}" dt="2025-06-09T22:07:40.524" v="2992" actId="26606"/>
          <ac:graphicFrameMkLst>
            <pc:docMk/>
            <pc:sldMk cId="3215617145" sldId="264"/>
            <ac:graphicFrameMk id="65" creationId="{4F5B04EF-5826-0C44-D3BB-017C31527730}"/>
          </ac:graphicFrameMkLst>
        </pc:graphicFrameChg>
      </pc:sldChg>
      <pc:sldChg chg="addSp delSp modSp new mod setBg">
        <pc:chgData name="Miguel Mora" userId="a008ad9df57be8ba" providerId="LiveId" clId="{E49D5178-EFC6-4B9F-80CE-D6523589C9E6}" dt="2025-06-09T22:08:01.023" v="3001" actId="26606"/>
        <pc:sldMkLst>
          <pc:docMk/>
          <pc:sldMk cId="4288040690" sldId="265"/>
        </pc:sldMkLst>
        <pc:spChg chg="mod">
          <ac:chgData name="Miguel Mora" userId="a008ad9df57be8ba" providerId="LiveId" clId="{E49D5178-EFC6-4B9F-80CE-D6523589C9E6}" dt="2025-06-09T22:08:01.023" v="3001" actId="26606"/>
          <ac:spMkLst>
            <pc:docMk/>
            <pc:sldMk cId="4288040690" sldId="265"/>
            <ac:spMk id="2" creationId="{CB7D5151-88FB-F78A-00E6-24DE01BA154B}"/>
          </ac:spMkLst>
        </pc:spChg>
        <pc:spChg chg="add del mod">
          <ac:chgData name="Miguel Mora" userId="a008ad9df57be8ba" providerId="LiveId" clId="{E49D5178-EFC6-4B9F-80CE-D6523589C9E6}" dt="2025-06-09T22:08:01.023" v="3001" actId="26606"/>
          <ac:spMkLst>
            <pc:docMk/>
            <pc:sldMk cId="4288040690" sldId="265"/>
            <ac:spMk id="3" creationId="{638645B2-F0A7-C0AE-E81F-938CBFA7318D}"/>
          </ac:spMkLst>
        </pc:spChg>
        <pc:spChg chg="add del">
          <ac:chgData name="Miguel Mora" userId="a008ad9df57be8ba" providerId="LiveId" clId="{E49D5178-EFC6-4B9F-80CE-D6523589C9E6}" dt="2025-06-09T22:07:56.929" v="2994" actId="26606"/>
          <ac:spMkLst>
            <pc:docMk/>
            <pc:sldMk cId="4288040690" sldId="265"/>
            <ac:spMk id="9" creationId="{C05CBC3C-2E5A-4839-8B9B-2E5A6ADF0F58}"/>
          </ac:spMkLst>
        </pc:spChg>
        <pc:spChg chg="add del">
          <ac:chgData name="Miguel Mora" userId="a008ad9df57be8ba" providerId="LiveId" clId="{E49D5178-EFC6-4B9F-80CE-D6523589C9E6}" dt="2025-06-09T22:07:56.929" v="2994" actId="26606"/>
          <ac:spMkLst>
            <pc:docMk/>
            <pc:sldMk cId="4288040690" sldId="265"/>
            <ac:spMk id="11" creationId="{DB5B423A-57CC-4C58-AA26-8E2E862B03A0}"/>
          </ac:spMkLst>
        </pc:spChg>
        <pc:spChg chg="add del">
          <ac:chgData name="Miguel Mora" userId="a008ad9df57be8ba" providerId="LiveId" clId="{E49D5178-EFC6-4B9F-80CE-D6523589C9E6}" dt="2025-06-09T22:07:58.075" v="2996" actId="26606"/>
          <ac:spMkLst>
            <pc:docMk/>
            <pc:sldMk cId="4288040690" sldId="265"/>
            <ac:spMk id="13" creationId="{AE2B703B-46F9-481A-A605-82E2A828C4FA}"/>
          </ac:spMkLst>
        </pc:spChg>
        <pc:spChg chg="add del">
          <ac:chgData name="Miguel Mora" userId="a008ad9df57be8ba" providerId="LiveId" clId="{E49D5178-EFC6-4B9F-80CE-D6523589C9E6}" dt="2025-06-09T22:07:58.075" v="2996" actId="26606"/>
          <ac:spMkLst>
            <pc:docMk/>
            <pc:sldMk cId="4288040690" sldId="265"/>
            <ac:spMk id="14" creationId="{F13BE4D7-0C3D-4906-B230-A1C5B4665CCF}"/>
          </ac:spMkLst>
        </pc:spChg>
        <pc:spChg chg="add del">
          <ac:chgData name="Miguel Mora" userId="a008ad9df57be8ba" providerId="LiveId" clId="{E49D5178-EFC6-4B9F-80CE-D6523589C9E6}" dt="2025-06-09T22:07:59.996" v="2998" actId="26606"/>
          <ac:spMkLst>
            <pc:docMk/>
            <pc:sldMk cId="4288040690" sldId="265"/>
            <ac:spMk id="17" creationId="{C05CBC3C-2E5A-4839-8B9B-2E5A6ADF0F58}"/>
          </ac:spMkLst>
        </pc:spChg>
        <pc:spChg chg="add del">
          <ac:chgData name="Miguel Mora" userId="a008ad9df57be8ba" providerId="LiveId" clId="{E49D5178-EFC6-4B9F-80CE-D6523589C9E6}" dt="2025-06-09T22:07:59.996" v="2998" actId="26606"/>
          <ac:spMkLst>
            <pc:docMk/>
            <pc:sldMk cId="4288040690" sldId="265"/>
            <ac:spMk id="18" creationId="{DB5B423A-57CC-4C58-AA26-8E2E862B03A0}"/>
          </ac:spMkLst>
        </pc:spChg>
        <pc:spChg chg="add del">
          <ac:chgData name="Miguel Mora" userId="a008ad9df57be8ba" providerId="LiveId" clId="{E49D5178-EFC6-4B9F-80CE-D6523589C9E6}" dt="2025-06-09T22:08:01.004" v="3000" actId="26606"/>
          <ac:spMkLst>
            <pc:docMk/>
            <pc:sldMk cId="4288040690" sldId="265"/>
            <ac:spMk id="35" creationId="{0C541B88-1AE9-40C3-AFD5-967787C1979F}"/>
          </ac:spMkLst>
        </pc:spChg>
        <pc:spChg chg="add del">
          <ac:chgData name="Miguel Mora" userId="a008ad9df57be8ba" providerId="LiveId" clId="{E49D5178-EFC6-4B9F-80CE-D6523589C9E6}" dt="2025-06-09T22:08:01.004" v="3000" actId="26606"/>
          <ac:spMkLst>
            <pc:docMk/>
            <pc:sldMk cId="4288040690" sldId="265"/>
            <ac:spMk id="36" creationId="{E5F17139-31EE-46AC-B04F-DBBD852DD6CB}"/>
          </ac:spMkLst>
        </pc:spChg>
        <pc:spChg chg="add del">
          <ac:chgData name="Miguel Mora" userId="a008ad9df57be8ba" providerId="LiveId" clId="{E49D5178-EFC6-4B9F-80CE-D6523589C9E6}" dt="2025-06-09T22:08:01.004" v="3000" actId="26606"/>
          <ac:spMkLst>
            <pc:docMk/>
            <pc:sldMk cId="4288040690" sldId="265"/>
            <ac:spMk id="40" creationId="{89D16701-DA76-4F72-BB63-E2C3FFBDFE0F}"/>
          </ac:spMkLst>
        </pc:spChg>
        <pc:spChg chg="add del">
          <ac:chgData name="Miguel Mora" userId="a008ad9df57be8ba" providerId="LiveId" clId="{E49D5178-EFC6-4B9F-80CE-D6523589C9E6}" dt="2025-06-09T22:08:01.004" v="3000" actId="26606"/>
          <ac:spMkLst>
            <pc:docMk/>
            <pc:sldMk cId="4288040690" sldId="265"/>
            <ac:spMk id="41" creationId="{1CC28BE1-9DC6-43FE-9582-39F091098D77}"/>
          </ac:spMkLst>
        </pc:spChg>
        <pc:spChg chg="add">
          <ac:chgData name="Miguel Mora" userId="a008ad9df57be8ba" providerId="LiveId" clId="{E49D5178-EFC6-4B9F-80CE-D6523589C9E6}" dt="2025-06-09T22:08:01.023" v="3001" actId="26606"/>
          <ac:spMkLst>
            <pc:docMk/>
            <pc:sldMk cId="4288040690" sldId="265"/>
            <ac:spMk id="44" creationId="{C05CBC3C-2E5A-4839-8B9B-2E5A6ADF0F58}"/>
          </ac:spMkLst>
        </pc:spChg>
        <pc:spChg chg="add">
          <ac:chgData name="Miguel Mora" userId="a008ad9df57be8ba" providerId="LiveId" clId="{E49D5178-EFC6-4B9F-80CE-D6523589C9E6}" dt="2025-06-09T22:08:01.023" v="3001" actId="26606"/>
          <ac:spMkLst>
            <pc:docMk/>
            <pc:sldMk cId="4288040690" sldId="265"/>
            <ac:spMk id="45" creationId="{DB5B423A-57CC-4C58-AA26-8E2E862B03A0}"/>
          </ac:spMkLst>
        </pc:spChg>
        <pc:grpChg chg="add del">
          <ac:chgData name="Miguel Mora" userId="a008ad9df57be8ba" providerId="LiveId" clId="{E49D5178-EFC6-4B9F-80CE-D6523589C9E6}" dt="2025-06-09T22:08:01.004" v="3000" actId="26606"/>
          <ac:grpSpMkLst>
            <pc:docMk/>
            <pc:sldMk cId="4288040690" sldId="265"/>
            <ac:grpSpMk id="21" creationId="{AF9AF3F3-CE0C-4125-BDD7-346487FA0B40}"/>
          </ac:grpSpMkLst>
        </pc:grpChg>
        <pc:grpChg chg="add del">
          <ac:chgData name="Miguel Mora" userId="a008ad9df57be8ba" providerId="LiveId" clId="{E49D5178-EFC6-4B9F-80CE-D6523589C9E6}" dt="2025-06-09T22:08:01.004" v="3000" actId="26606"/>
          <ac:grpSpMkLst>
            <pc:docMk/>
            <pc:sldMk cId="4288040690" sldId="265"/>
            <ac:grpSpMk id="37" creationId="{7CF625D3-71A3-4F30-A096-8EF334E959D0}"/>
          </ac:grpSpMkLst>
        </pc:grpChg>
        <pc:graphicFrameChg chg="add del">
          <ac:chgData name="Miguel Mora" userId="a008ad9df57be8ba" providerId="LiveId" clId="{E49D5178-EFC6-4B9F-80CE-D6523589C9E6}" dt="2025-06-09T22:07:56.929" v="2994" actId="26606"/>
          <ac:graphicFrameMkLst>
            <pc:docMk/>
            <pc:sldMk cId="4288040690" sldId="265"/>
            <ac:graphicFrameMk id="5" creationId="{CCB67A25-FC8F-C97E-174A-4F9717C39526}"/>
          </ac:graphicFrameMkLst>
        </pc:graphicFrameChg>
        <pc:graphicFrameChg chg="add del">
          <ac:chgData name="Miguel Mora" userId="a008ad9df57be8ba" providerId="LiveId" clId="{E49D5178-EFC6-4B9F-80CE-D6523589C9E6}" dt="2025-06-09T22:07:58.075" v="2996" actId="26606"/>
          <ac:graphicFrameMkLst>
            <pc:docMk/>
            <pc:sldMk cId="4288040690" sldId="265"/>
            <ac:graphicFrameMk id="15" creationId="{EAF1A7D6-1CE1-86CB-C514-B02DB7F7BD34}"/>
          </ac:graphicFrameMkLst>
        </pc:graphicFrameChg>
        <pc:graphicFrameChg chg="add del">
          <ac:chgData name="Miguel Mora" userId="a008ad9df57be8ba" providerId="LiveId" clId="{E49D5178-EFC6-4B9F-80CE-D6523589C9E6}" dt="2025-06-09T22:07:59.996" v="2998" actId="26606"/>
          <ac:graphicFrameMkLst>
            <pc:docMk/>
            <pc:sldMk cId="4288040690" sldId="265"/>
            <ac:graphicFrameMk id="19" creationId="{CCB67A25-FC8F-C97E-174A-4F9717C39526}"/>
          </ac:graphicFrameMkLst>
        </pc:graphicFrameChg>
        <pc:graphicFrameChg chg="add del">
          <ac:chgData name="Miguel Mora" userId="a008ad9df57be8ba" providerId="LiveId" clId="{E49D5178-EFC6-4B9F-80CE-D6523589C9E6}" dt="2025-06-09T22:08:01.004" v="3000" actId="26606"/>
          <ac:graphicFrameMkLst>
            <pc:docMk/>
            <pc:sldMk cId="4288040690" sldId="265"/>
            <ac:graphicFrameMk id="42" creationId="{BFE1ADF2-25A4-8948-615C-2C2E08259FEF}"/>
          </ac:graphicFrameMkLst>
        </pc:graphicFrameChg>
        <pc:graphicFrameChg chg="add">
          <ac:chgData name="Miguel Mora" userId="a008ad9df57be8ba" providerId="LiveId" clId="{E49D5178-EFC6-4B9F-80CE-D6523589C9E6}" dt="2025-06-09T22:08:01.023" v="3001" actId="26606"/>
          <ac:graphicFrameMkLst>
            <pc:docMk/>
            <pc:sldMk cId="4288040690" sldId="265"/>
            <ac:graphicFrameMk id="46" creationId="{CCB67A25-FC8F-C97E-174A-4F9717C39526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30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northwestern.edu/stories/2025/06/new-ai-transforms-radiology-with-speed-accuracy-never-seen-before/?fj=1" TargetMode="External"/><Relationship Id="rId2" Type="http://schemas.openxmlformats.org/officeDocument/2006/relationships/hyperlink" Target="https://www.philips.com/a-w/about/news/archive/features/2022/20221124-10-real-world-examples-of-ai-in-healthcare.html" TargetMode="External"/><Relationship Id="rId1" Type="http://schemas.openxmlformats.org/officeDocument/2006/relationships/hyperlink" Target="https://www.google.com/search?q=What+is+healthcare&amp;sca_esv=e4c5c9e55d3f380a&amp;sxsrf=AE3TifMt-2Q6TzFNbf8LZEt6MktYuMf9Tw%3A1749505418664&amp;source=hp&amp;ei=ilVHaLuAJuisptQPn6WKmAQ&amp;iflsig=AOw8s4IAAAAAaEdjmo9HjF3DbsYrrEayPQR2Hqh-RVOQ&amp;ved=0ahUKEwi77YnIp-WNAxVolokEHZ-SAkMQ4dUDCBk&amp;uact=5&amp;oq=What+is+healthcare&amp;gs_lp=Egdnd3Mtd2l6IhJXaGF0IGlzIGhlYWx0aGNhcmUyBRAAGIAEMggQABiABBixAzIFEAAYgAQyBRAAGIAEMgUQABiABDIFEAAYgAQyBRAAGIAEMgUQABiABDIFEAAYgAQyBRAAGIAESO4gUABYhiBwAngAkAEBmAGxAaAB0RKqAQQzLjE3uAEDyAEA-AEBmAIVoAKLEsICChAjGIAEGCcYigXCAgcQIxgnGMkCwgINECMY8AUYgAQYJxiKBcICDhAuGIAEGLEDGNEDGMcBwgIOEAAYgAQYsQMYgwEYigXCAggQABiABBjJA8ICCxAAGIAEGJIDGIoFwgIREC4YgAQYsQMY0QMYgwEYxwHCAgQQIxgnwgIIEC4YgAQYsQPCAgoQIxjwBRgnGMkCwgILEAAYgAQYsQMYgwHCAgsQLhiABBjRAxjHAcICBxAAGIAEGA3CAgoQABiABBixAxgNwgIJEAAYgAQYChgNmAMAkgcEMi4xOaAH-rwBsgcEMC4xObgHhRLCBwcwLjExLjEwyAc_&amp;sclient=gws-wiz" TargetMode="External"/><Relationship Id="rId6" Type="http://schemas.openxmlformats.org/officeDocument/2006/relationships/hyperlink" Target="https://www.google.com/search?q=babylon+health&amp;sca_esv=e4c5c9e55d3f380a&amp;sxsrf=AE3TifO-tMyvKsNL-AhKWs_Gs4JEVEuOfg%3A1749506679764&amp;ei=d1pHaJqyLtLcwN4Px5mWkQo&amp;gs_ssp=eJzj4tVP1zc0TM5JryhKyzVUYDRgdGDw4ktKTKrMyc9TyEhNzCnJAAC3LQrK&amp;oq=Baybylon+&amp;gs_lp=Egxnd3Mtd2l6LXNlcnAiCUJheWJ5bG9uICoCCAAyFxAuGIAEGJECGLEDGNEDGIMBGMcBGIoFMhEQLhiABBiRAhjHARiKBRivATILEAAYgAQYkQIYigUyCxAAGIAEGJECGIoFMg0QABiABBixAxiDARgKMg0QLhiABBixAxiDARgKMgoQLhiABBixAxgKMgoQLhiABBixAxgKMg0QLhiABBixAxiDARgKMgoQABiABBixAxgKMiYQLhiABBiRAhixAxjRAxiDARjHARiKBRiXBRjcBBjeBBjgBNgBAUjyF1DvBFjsDnABeACQAQCYAa0BoAHZCqoBAzAuObgBAcgBAPgBAZgCCqACtAuoAhDCAgcQIxgnGOoCwgIKECMY8AUYJxjqAsICDRAjGPAFGCcYyQIY6gLCAhQQABiABBiRAhi0AhiKBRjqAtgBAcICChAjGIAEGCcYigXCAhMQLhiABBjHARgnGIoFGI4FGK8BwgIKECMY8AUYJxjJAsICERAuGIAEGJECGNEDGMcBGIoFwgIREC4YgAQYsQMY0QMYgwEYxwHCAggQABiABBixA8ICChAAGIAEGEMYigXCAgoQLhiABBhDGIoFwgINEC4YgAQYsQMYQxiKBcICDhAuGIAEGMcBGI4FGK8BwgIOEC4YgAQYsQMYxwEYrwHCAggQLhiABBixA8ICExAuGIAEGLEDGEMYxwEYigUYrwHCAg0QABiABBixAxhDGIoFwgIFEAAYgATCAhAQABiABBixAxhDGIMBGIoFwgIQEC4YgAQYQxjHARiKBRivAcICIhAuGIAEGLEDGEMYxwEYigUYrwEYlwUY3AQY3gQY4ATYAQHCAgcQLhiABBgKwgIQEC4YgAQYsQMY0QMYxwEYCsICBxAAGIAEGArCAhYQLhiABBgKGJcFGNwEGN4EGOAE2AEBwgIgEC4YgAQYkQIY0QMYxwEYigUYlwUY3AQY3gQY4ATYAQHCAg0QLhiABBixAxjUAhgKwgINEC4YgAQY0QMYxwEYCpgDC_EFHFbvwUCyOv26BgYIARABGAGSBwMxLjmgB-GcAbIHAzAuObgHqQvCBwcwLjEuMy42yAdQ&amp;sclient=gws-wiz-serp" TargetMode="External"/><Relationship Id="rId5" Type="http://schemas.openxmlformats.org/officeDocument/2006/relationships/hyperlink" Target="https://www.bing.com/search?q=Challenges%20and%20risks%20for%20AI%20in%20healthcare&amp;qs=n&amp;form=QBRE&amp;sp=-1&amp;ghc=2&amp;lq=0&amp;pq=challenges%20and%20risks%20for%20ai%20in%20heal&amp;sc=12-35&amp;sk=&amp;cvid=0C6EBEDE0C804AC6BAFC02D544F166BA" TargetMode="External"/><Relationship Id="rId4" Type="http://schemas.openxmlformats.org/officeDocument/2006/relationships/hyperlink" Target="https://futureai-insight.beehiiv.com/p/ibm-watson-in-healthcare-the-ai-doctor-who-s-always-on-call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30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northwestern.edu/stories/2025/06/new-ai-transforms-radiology-with-speed-accuracy-never-seen-before/?fj=1" TargetMode="External"/><Relationship Id="rId2" Type="http://schemas.openxmlformats.org/officeDocument/2006/relationships/hyperlink" Target="https://www.philips.com/a-w/about/news/archive/features/2022/20221124-10-real-world-examples-of-ai-in-healthcare.html" TargetMode="External"/><Relationship Id="rId1" Type="http://schemas.openxmlformats.org/officeDocument/2006/relationships/hyperlink" Target="https://www.google.com/search?q=What+is+healthcare&amp;sca_esv=e4c5c9e55d3f380a&amp;sxsrf=AE3TifMt-2Q6TzFNbf8LZEt6MktYuMf9Tw%3A1749505418664&amp;source=hp&amp;ei=ilVHaLuAJuisptQPn6WKmAQ&amp;iflsig=AOw8s4IAAAAAaEdjmo9HjF3DbsYrrEayPQR2Hqh-RVOQ&amp;ved=0ahUKEwi77YnIp-WNAxVolokEHZ-SAkMQ4dUDCBk&amp;uact=5&amp;oq=What+is+healthcare&amp;gs_lp=Egdnd3Mtd2l6IhJXaGF0IGlzIGhlYWx0aGNhcmUyBRAAGIAEMggQABiABBixAzIFEAAYgAQyBRAAGIAEMgUQABiABDIFEAAYgAQyBRAAGIAEMgUQABiABDIFEAAYgAQyBRAAGIAESO4gUABYhiBwAngAkAEBmAGxAaAB0RKqAQQzLjE3uAEDyAEA-AEBmAIVoAKLEsICChAjGIAEGCcYigXCAgcQIxgnGMkCwgINECMY8AUYgAQYJxiKBcICDhAuGIAEGLEDGNEDGMcBwgIOEAAYgAQYsQMYgwEYigXCAggQABiABBjJA8ICCxAAGIAEGJIDGIoFwgIREC4YgAQYsQMY0QMYgwEYxwHCAgQQIxgnwgIIEC4YgAQYsQPCAgoQIxjwBRgnGMkCwgILEAAYgAQYsQMYgwHCAgsQLhiABBjRAxjHAcICBxAAGIAEGA3CAgoQABiABBixAxgNwgIJEAAYgAQYChgNmAMAkgcEMi4xOaAH-rwBsgcEMC4xObgHhRLCBwcwLjExLjEwyAc_&amp;sclient=gws-wiz" TargetMode="External"/><Relationship Id="rId6" Type="http://schemas.openxmlformats.org/officeDocument/2006/relationships/hyperlink" Target="https://www.google.com/search?q=babylon+health&amp;sca_esv=e4c5c9e55d3f380a&amp;sxsrf=AE3TifO-tMyvKsNL-AhKWs_Gs4JEVEuOfg%3A1749506679764&amp;ei=d1pHaJqyLtLcwN4Px5mWkQo&amp;gs_ssp=eJzj4tVP1zc0TM5JryhKyzVUYDRgdGDw4ktKTKrMyc9TyEhNzCnJAAC3LQrK&amp;oq=Baybylon+&amp;gs_lp=Egxnd3Mtd2l6LXNlcnAiCUJheWJ5bG9uICoCCAAyFxAuGIAEGJECGLEDGNEDGIMBGMcBGIoFMhEQLhiABBiRAhjHARiKBRivATILEAAYgAQYkQIYigUyCxAAGIAEGJECGIoFMg0QABiABBixAxiDARgKMg0QLhiABBixAxiDARgKMgoQLhiABBixAxgKMgoQLhiABBixAxgKMg0QLhiABBixAxiDARgKMgoQABiABBixAxgKMiYQLhiABBiRAhixAxjRAxiDARjHARiKBRiXBRjcBBjeBBjgBNgBAUjyF1DvBFjsDnABeACQAQCYAa0BoAHZCqoBAzAuObgBAcgBAPgBAZgCCqACtAuoAhDCAgcQIxgnGOoCwgIKECMY8AUYJxjqAsICDRAjGPAFGCcYyQIY6gLCAhQQABiABBiRAhi0AhiKBRjqAtgBAcICChAjGIAEGCcYigXCAhMQLhiABBjHARgnGIoFGI4FGK8BwgIKECMY8AUYJxjJAsICERAuGIAEGJECGNEDGMcBGIoFwgIREC4YgAQYsQMY0QMYgwEYxwHCAggQABiABBixA8ICChAAGIAEGEMYigXCAgoQLhiABBhDGIoFwgINEC4YgAQYsQMYQxiKBcICDhAuGIAEGMcBGI4FGK8BwgIOEC4YgAQYsQMYxwEYrwHCAggQLhiABBixA8ICExAuGIAEGLEDGEMYxwEYigUYrwHCAg0QABiABBixAxhDGIoFwgIFEAAYgATCAhAQABiABBixAxhDGIMBGIoFwgIQEC4YgAQYQxjHARiKBRivAcICIhAuGIAEGLEDGEMYxwEYigUYrwEYlwUY3AQY3gQY4ATYAQHCAgcQLhiABBgKwgIQEC4YgAQYsQMY0QMYxwEYCsICBxAAGIAEGArCAhYQLhiABBgKGJcFGNwEGN4EGOAE2AEBwgIgEC4YgAQYkQIY0QMYxwEYigUYlwUY3AQY3gQY4ATYAQHCAg0QLhiABBixAxjUAhgKwgINEC4YgAQY0QMYxwEYCpgDC_EFHFbvwUCyOv26BgYIARABGAGSBwMxLjmgB-GcAbIHAzAuObgHqQvCBwcwLjEuMy42yAdQ&amp;sclient=gws-wiz-serp" TargetMode="External"/><Relationship Id="rId5" Type="http://schemas.openxmlformats.org/officeDocument/2006/relationships/hyperlink" Target="https://www.bing.com/search?q=Challenges%20and%20risks%20for%20AI%20in%20healthcare&amp;qs=n&amp;form=QBRE&amp;sp=-1&amp;ghc=2&amp;lq=0&amp;pq=challenges%20and%20risks%20for%20ai%20in%20heal&amp;sc=12-35&amp;sk=&amp;cvid=0C6EBEDE0C804AC6BAFC02D544F166BA" TargetMode="External"/><Relationship Id="rId4" Type="http://schemas.openxmlformats.org/officeDocument/2006/relationships/hyperlink" Target="https://futureai-insight.beehiiv.com/p/ibm-watson-in-healthcare-the-ai-doctor-who-s-always-on-cal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145516-C9E7-429F-B605-A4B79FC7231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8E27CF1-17BC-4A4A-86E3-6ED01FEC260B}">
      <dgm:prSet/>
      <dgm:spPr/>
      <dgm:t>
        <a:bodyPr/>
        <a:lstStyle/>
        <a:p>
          <a:r>
            <a:rPr lang="en-US"/>
            <a:t>What is Healthcare? Healthcare is a system designed to maintain and improve health.</a:t>
          </a:r>
        </a:p>
      </dgm:t>
    </dgm:pt>
    <dgm:pt modelId="{8FA2E4D4-33FE-4BE6-8765-6C792AE76612}" type="parTrans" cxnId="{3FAE3B7F-4727-40B3-BC11-2F6336B89F82}">
      <dgm:prSet/>
      <dgm:spPr/>
      <dgm:t>
        <a:bodyPr/>
        <a:lstStyle/>
        <a:p>
          <a:endParaRPr lang="en-US"/>
        </a:p>
      </dgm:t>
    </dgm:pt>
    <dgm:pt modelId="{67C3F3BA-835D-46C1-814A-C613EAC065CD}" type="sibTrans" cxnId="{3FAE3B7F-4727-40B3-BC11-2F6336B89F82}">
      <dgm:prSet/>
      <dgm:spPr/>
      <dgm:t>
        <a:bodyPr/>
        <a:lstStyle/>
        <a:p>
          <a:endParaRPr lang="en-US"/>
        </a:p>
      </dgm:t>
    </dgm:pt>
    <dgm:pt modelId="{CE6BC11B-0E90-46BB-9E3E-E81B85B14BF7}">
      <dgm:prSet/>
      <dgm:spPr/>
      <dgm:t>
        <a:bodyPr/>
        <a:lstStyle/>
        <a:p>
          <a:r>
            <a:rPr lang="en-US"/>
            <a:t>Why does it matter? It is a growing demand, aging population, cost inefficiencies, etc. </a:t>
          </a:r>
        </a:p>
      </dgm:t>
    </dgm:pt>
    <dgm:pt modelId="{AD609577-8A0A-46E1-9FE3-9357EEBA6BBD}" type="parTrans" cxnId="{717B52DC-7F18-4A97-B698-CA5338C1C3AE}">
      <dgm:prSet/>
      <dgm:spPr/>
      <dgm:t>
        <a:bodyPr/>
        <a:lstStyle/>
        <a:p>
          <a:endParaRPr lang="en-US"/>
        </a:p>
      </dgm:t>
    </dgm:pt>
    <dgm:pt modelId="{3F6F67AC-8A04-412A-AA68-F2A94D3BC755}" type="sibTrans" cxnId="{717B52DC-7F18-4A97-B698-CA5338C1C3AE}">
      <dgm:prSet/>
      <dgm:spPr/>
      <dgm:t>
        <a:bodyPr/>
        <a:lstStyle/>
        <a:p>
          <a:endParaRPr lang="en-US"/>
        </a:p>
      </dgm:t>
    </dgm:pt>
    <dgm:pt modelId="{C1D5204F-1C44-4778-9EB9-37262A791A0C}">
      <dgm:prSet/>
      <dgm:spPr/>
      <dgm:t>
        <a:bodyPr/>
        <a:lstStyle/>
        <a:p>
          <a:r>
            <a:rPr lang="en-US"/>
            <a:t>Key Challenges: Accuracy of diagnosis, personalized treatment, and overall accessibility. </a:t>
          </a:r>
        </a:p>
      </dgm:t>
    </dgm:pt>
    <dgm:pt modelId="{AE9AF7AE-E2EA-42A4-9C82-A6D6E6A15E54}" type="parTrans" cxnId="{69678C93-227C-4187-898C-70D4D42118E0}">
      <dgm:prSet/>
      <dgm:spPr/>
      <dgm:t>
        <a:bodyPr/>
        <a:lstStyle/>
        <a:p>
          <a:endParaRPr lang="en-US"/>
        </a:p>
      </dgm:t>
    </dgm:pt>
    <dgm:pt modelId="{4E82DE83-E12F-4120-A069-FA1E59006AC8}" type="sibTrans" cxnId="{69678C93-227C-4187-898C-70D4D42118E0}">
      <dgm:prSet/>
      <dgm:spPr/>
      <dgm:t>
        <a:bodyPr/>
        <a:lstStyle/>
        <a:p>
          <a:endParaRPr lang="en-US"/>
        </a:p>
      </dgm:t>
    </dgm:pt>
    <dgm:pt modelId="{C1AE37FF-D0EF-494C-A43F-4191A8649CC3}" type="pres">
      <dgm:prSet presAssocID="{76145516-C9E7-429F-B605-A4B79FC7231F}" presName="root" presStyleCnt="0">
        <dgm:presLayoutVars>
          <dgm:dir/>
          <dgm:resizeHandles val="exact"/>
        </dgm:presLayoutVars>
      </dgm:prSet>
      <dgm:spPr/>
    </dgm:pt>
    <dgm:pt modelId="{85DC800A-7C31-44F0-B572-C1A6359A8C41}" type="pres">
      <dgm:prSet presAssocID="{08E27CF1-17BC-4A4A-86E3-6ED01FEC260B}" presName="compNode" presStyleCnt="0"/>
      <dgm:spPr/>
    </dgm:pt>
    <dgm:pt modelId="{667C7931-7431-43BB-9762-BB7BE2110F05}" type="pres">
      <dgm:prSet presAssocID="{08E27CF1-17BC-4A4A-86E3-6ED01FEC260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5CDE162E-57DA-46D1-B5FE-0BF6A4BE6901}" type="pres">
      <dgm:prSet presAssocID="{08E27CF1-17BC-4A4A-86E3-6ED01FEC260B}" presName="spaceRect" presStyleCnt="0"/>
      <dgm:spPr/>
    </dgm:pt>
    <dgm:pt modelId="{0A9B82E5-D475-46B3-AE54-3544D3AA173B}" type="pres">
      <dgm:prSet presAssocID="{08E27CF1-17BC-4A4A-86E3-6ED01FEC260B}" presName="textRect" presStyleLbl="revTx" presStyleIdx="0" presStyleCnt="3">
        <dgm:presLayoutVars>
          <dgm:chMax val="1"/>
          <dgm:chPref val="1"/>
        </dgm:presLayoutVars>
      </dgm:prSet>
      <dgm:spPr/>
    </dgm:pt>
    <dgm:pt modelId="{B08D1BB0-8554-4E44-834B-5682BEC5102F}" type="pres">
      <dgm:prSet presAssocID="{67C3F3BA-835D-46C1-814A-C613EAC065CD}" presName="sibTrans" presStyleCnt="0"/>
      <dgm:spPr/>
    </dgm:pt>
    <dgm:pt modelId="{743BD369-4EA3-48B8-AD49-D29C2B1092E2}" type="pres">
      <dgm:prSet presAssocID="{CE6BC11B-0E90-46BB-9E3E-E81B85B14BF7}" presName="compNode" presStyleCnt="0"/>
      <dgm:spPr/>
    </dgm:pt>
    <dgm:pt modelId="{18A0925E-54DB-4B45-B52D-0B60FF7921A9}" type="pres">
      <dgm:prSet presAssocID="{CE6BC11B-0E90-46BB-9E3E-E81B85B14BF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FEC939DD-129E-4B5B-A5A5-9631A6031DE5}" type="pres">
      <dgm:prSet presAssocID="{CE6BC11B-0E90-46BB-9E3E-E81B85B14BF7}" presName="spaceRect" presStyleCnt="0"/>
      <dgm:spPr/>
    </dgm:pt>
    <dgm:pt modelId="{7B936603-A369-4303-8C1F-ABDBEFB442AC}" type="pres">
      <dgm:prSet presAssocID="{CE6BC11B-0E90-46BB-9E3E-E81B85B14BF7}" presName="textRect" presStyleLbl="revTx" presStyleIdx="1" presStyleCnt="3">
        <dgm:presLayoutVars>
          <dgm:chMax val="1"/>
          <dgm:chPref val="1"/>
        </dgm:presLayoutVars>
      </dgm:prSet>
      <dgm:spPr/>
    </dgm:pt>
    <dgm:pt modelId="{79ED008A-4B8C-416B-B8BD-D748B08CB9DB}" type="pres">
      <dgm:prSet presAssocID="{3F6F67AC-8A04-412A-AA68-F2A94D3BC755}" presName="sibTrans" presStyleCnt="0"/>
      <dgm:spPr/>
    </dgm:pt>
    <dgm:pt modelId="{6184E75F-CFC2-4A28-AC9D-CC736680F029}" type="pres">
      <dgm:prSet presAssocID="{C1D5204F-1C44-4778-9EB9-37262A791A0C}" presName="compNode" presStyleCnt="0"/>
      <dgm:spPr/>
    </dgm:pt>
    <dgm:pt modelId="{1AC4C835-E395-4F0F-B6CD-C295F5DBAE75}" type="pres">
      <dgm:prSet presAssocID="{C1D5204F-1C44-4778-9EB9-37262A791A0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1AA9457-2790-4E57-BFBF-8D0E265F3D4A}" type="pres">
      <dgm:prSet presAssocID="{C1D5204F-1C44-4778-9EB9-37262A791A0C}" presName="spaceRect" presStyleCnt="0"/>
      <dgm:spPr/>
    </dgm:pt>
    <dgm:pt modelId="{786042B6-A26F-4E39-92A6-D233C539995B}" type="pres">
      <dgm:prSet presAssocID="{C1D5204F-1C44-4778-9EB9-37262A791A0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3BF2E18-0305-4CA0-A40A-C1839E51AE84}" type="presOf" srcId="{CE6BC11B-0E90-46BB-9E3E-E81B85B14BF7}" destId="{7B936603-A369-4303-8C1F-ABDBEFB442AC}" srcOrd="0" destOrd="0" presId="urn:microsoft.com/office/officeart/2018/2/layout/IconLabelList"/>
    <dgm:cxn modelId="{9E905558-5961-49DB-8A78-C7C7537765F7}" type="presOf" srcId="{C1D5204F-1C44-4778-9EB9-37262A791A0C}" destId="{786042B6-A26F-4E39-92A6-D233C539995B}" srcOrd="0" destOrd="0" presId="urn:microsoft.com/office/officeart/2018/2/layout/IconLabelList"/>
    <dgm:cxn modelId="{3FAE3B7F-4727-40B3-BC11-2F6336B89F82}" srcId="{76145516-C9E7-429F-B605-A4B79FC7231F}" destId="{08E27CF1-17BC-4A4A-86E3-6ED01FEC260B}" srcOrd="0" destOrd="0" parTransId="{8FA2E4D4-33FE-4BE6-8765-6C792AE76612}" sibTransId="{67C3F3BA-835D-46C1-814A-C613EAC065CD}"/>
    <dgm:cxn modelId="{619B108C-CB8C-47E9-9D7F-7B4FDCB753DA}" type="presOf" srcId="{76145516-C9E7-429F-B605-A4B79FC7231F}" destId="{C1AE37FF-D0EF-494C-A43F-4191A8649CC3}" srcOrd="0" destOrd="0" presId="urn:microsoft.com/office/officeart/2018/2/layout/IconLabelList"/>
    <dgm:cxn modelId="{69678C93-227C-4187-898C-70D4D42118E0}" srcId="{76145516-C9E7-429F-B605-A4B79FC7231F}" destId="{C1D5204F-1C44-4778-9EB9-37262A791A0C}" srcOrd="2" destOrd="0" parTransId="{AE9AF7AE-E2EA-42A4-9C82-A6D6E6A15E54}" sibTransId="{4E82DE83-E12F-4120-A069-FA1E59006AC8}"/>
    <dgm:cxn modelId="{717B52DC-7F18-4A97-B698-CA5338C1C3AE}" srcId="{76145516-C9E7-429F-B605-A4B79FC7231F}" destId="{CE6BC11B-0E90-46BB-9E3E-E81B85B14BF7}" srcOrd="1" destOrd="0" parTransId="{AD609577-8A0A-46E1-9FE3-9357EEBA6BBD}" sibTransId="{3F6F67AC-8A04-412A-AA68-F2A94D3BC755}"/>
    <dgm:cxn modelId="{75FFCDFA-B9E2-49BD-8298-709A2453203F}" type="presOf" srcId="{08E27CF1-17BC-4A4A-86E3-6ED01FEC260B}" destId="{0A9B82E5-D475-46B3-AE54-3544D3AA173B}" srcOrd="0" destOrd="0" presId="urn:microsoft.com/office/officeart/2018/2/layout/IconLabelList"/>
    <dgm:cxn modelId="{8944F40E-CB52-4E0A-A576-AD3D6C6FA5FD}" type="presParOf" srcId="{C1AE37FF-D0EF-494C-A43F-4191A8649CC3}" destId="{85DC800A-7C31-44F0-B572-C1A6359A8C41}" srcOrd="0" destOrd="0" presId="urn:microsoft.com/office/officeart/2018/2/layout/IconLabelList"/>
    <dgm:cxn modelId="{22E98F21-F2E6-4A79-82BE-66A3870B9602}" type="presParOf" srcId="{85DC800A-7C31-44F0-B572-C1A6359A8C41}" destId="{667C7931-7431-43BB-9762-BB7BE2110F05}" srcOrd="0" destOrd="0" presId="urn:microsoft.com/office/officeart/2018/2/layout/IconLabelList"/>
    <dgm:cxn modelId="{50E48CD5-0470-489E-ACEA-127751834DB5}" type="presParOf" srcId="{85DC800A-7C31-44F0-B572-C1A6359A8C41}" destId="{5CDE162E-57DA-46D1-B5FE-0BF6A4BE6901}" srcOrd="1" destOrd="0" presId="urn:microsoft.com/office/officeart/2018/2/layout/IconLabelList"/>
    <dgm:cxn modelId="{585DC551-82D6-4CA0-8F44-0F071D899517}" type="presParOf" srcId="{85DC800A-7C31-44F0-B572-C1A6359A8C41}" destId="{0A9B82E5-D475-46B3-AE54-3544D3AA173B}" srcOrd="2" destOrd="0" presId="urn:microsoft.com/office/officeart/2018/2/layout/IconLabelList"/>
    <dgm:cxn modelId="{AC137EC4-4BEB-4857-93EF-AE82DC64F6D4}" type="presParOf" srcId="{C1AE37FF-D0EF-494C-A43F-4191A8649CC3}" destId="{B08D1BB0-8554-4E44-834B-5682BEC5102F}" srcOrd="1" destOrd="0" presId="urn:microsoft.com/office/officeart/2018/2/layout/IconLabelList"/>
    <dgm:cxn modelId="{8978AEDB-3D19-4BAD-915B-B31530039437}" type="presParOf" srcId="{C1AE37FF-D0EF-494C-A43F-4191A8649CC3}" destId="{743BD369-4EA3-48B8-AD49-D29C2B1092E2}" srcOrd="2" destOrd="0" presId="urn:microsoft.com/office/officeart/2018/2/layout/IconLabelList"/>
    <dgm:cxn modelId="{DDC5224D-F57B-434A-AA85-CF871EA9BAD0}" type="presParOf" srcId="{743BD369-4EA3-48B8-AD49-D29C2B1092E2}" destId="{18A0925E-54DB-4B45-B52D-0B60FF7921A9}" srcOrd="0" destOrd="0" presId="urn:microsoft.com/office/officeart/2018/2/layout/IconLabelList"/>
    <dgm:cxn modelId="{0C50FE35-D49C-461F-95F7-19CD55DE1B42}" type="presParOf" srcId="{743BD369-4EA3-48B8-AD49-D29C2B1092E2}" destId="{FEC939DD-129E-4B5B-A5A5-9631A6031DE5}" srcOrd="1" destOrd="0" presId="urn:microsoft.com/office/officeart/2018/2/layout/IconLabelList"/>
    <dgm:cxn modelId="{EBA77B1E-E8EA-4AD1-B103-B1E73E0AA7CE}" type="presParOf" srcId="{743BD369-4EA3-48B8-AD49-D29C2B1092E2}" destId="{7B936603-A369-4303-8C1F-ABDBEFB442AC}" srcOrd="2" destOrd="0" presId="urn:microsoft.com/office/officeart/2018/2/layout/IconLabelList"/>
    <dgm:cxn modelId="{9FF52278-AA72-4BBF-B5C1-5303A9D5E2CD}" type="presParOf" srcId="{C1AE37FF-D0EF-494C-A43F-4191A8649CC3}" destId="{79ED008A-4B8C-416B-B8BD-D748B08CB9DB}" srcOrd="3" destOrd="0" presId="urn:microsoft.com/office/officeart/2018/2/layout/IconLabelList"/>
    <dgm:cxn modelId="{8B5B1AB9-9E25-4603-96AE-845908F93E00}" type="presParOf" srcId="{C1AE37FF-D0EF-494C-A43F-4191A8649CC3}" destId="{6184E75F-CFC2-4A28-AC9D-CC736680F029}" srcOrd="4" destOrd="0" presId="urn:microsoft.com/office/officeart/2018/2/layout/IconLabelList"/>
    <dgm:cxn modelId="{CD4BCD6E-7720-4A7E-BA41-9ADEB162C39E}" type="presParOf" srcId="{6184E75F-CFC2-4A28-AC9D-CC736680F029}" destId="{1AC4C835-E395-4F0F-B6CD-C295F5DBAE75}" srcOrd="0" destOrd="0" presId="urn:microsoft.com/office/officeart/2018/2/layout/IconLabelList"/>
    <dgm:cxn modelId="{DBE2BA5F-C0DA-4693-8C5A-794C9796EC4D}" type="presParOf" srcId="{6184E75F-CFC2-4A28-AC9D-CC736680F029}" destId="{B1AA9457-2790-4E57-BFBF-8D0E265F3D4A}" srcOrd="1" destOrd="0" presId="urn:microsoft.com/office/officeart/2018/2/layout/IconLabelList"/>
    <dgm:cxn modelId="{9B5882DF-2DA0-427B-B37E-C5D109381D94}" type="presParOf" srcId="{6184E75F-CFC2-4A28-AC9D-CC736680F029}" destId="{786042B6-A26F-4E39-92A6-D233C539995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20BF72-79F3-4309-ACBB-4265AA91403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3DC31EC-91FE-4B6B-86B8-BF6CDDA32A7D}">
      <dgm:prSet/>
      <dgm:spPr/>
      <dgm:t>
        <a:bodyPr/>
        <a:lstStyle/>
        <a:p>
          <a:r>
            <a:rPr lang="en-US"/>
            <a:t>Techniques: CNNs for medical imaging </a:t>
          </a:r>
        </a:p>
      </dgm:t>
    </dgm:pt>
    <dgm:pt modelId="{D4787631-FC30-4BAC-BD93-8D3002E8F1B0}" type="parTrans" cxnId="{2892B050-D66A-403C-98D4-D901C8E3B458}">
      <dgm:prSet/>
      <dgm:spPr/>
      <dgm:t>
        <a:bodyPr/>
        <a:lstStyle/>
        <a:p>
          <a:endParaRPr lang="en-US"/>
        </a:p>
      </dgm:t>
    </dgm:pt>
    <dgm:pt modelId="{09BC3705-35A8-42B6-B532-91C35C354041}" type="sibTrans" cxnId="{2892B050-D66A-403C-98D4-D901C8E3B458}">
      <dgm:prSet/>
      <dgm:spPr/>
      <dgm:t>
        <a:bodyPr/>
        <a:lstStyle/>
        <a:p>
          <a:endParaRPr lang="en-US"/>
        </a:p>
      </dgm:t>
    </dgm:pt>
    <dgm:pt modelId="{A4336CFD-C856-40A4-BF14-560354FC45FE}">
      <dgm:prSet/>
      <dgm:spPr/>
      <dgm:t>
        <a:bodyPr/>
        <a:lstStyle/>
        <a:p>
          <a:r>
            <a:rPr lang="en-US"/>
            <a:t>NLP is used for processing health records</a:t>
          </a:r>
        </a:p>
      </dgm:t>
    </dgm:pt>
    <dgm:pt modelId="{C208C2CA-E4D6-494E-BD85-CAB6A37A77FA}" type="parTrans" cxnId="{9BE8B254-C47A-467D-BFDF-EE7B1D78C54D}">
      <dgm:prSet/>
      <dgm:spPr/>
      <dgm:t>
        <a:bodyPr/>
        <a:lstStyle/>
        <a:p>
          <a:endParaRPr lang="en-US"/>
        </a:p>
      </dgm:t>
    </dgm:pt>
    <dgm:pt modelId="{603D6121-A15F-424A-8E8F-74600DEFF16E}" type="sibTrans" cxnId="{9BE8B254-C47A-467D-BFDF-EE7B1D78C54D}">
      <dgm:prSet/>
      <dgm:spPr/>
      <dgm:t>
        <a:bodyPr/>
        <a:lstStyle/>
        <a:p>
          <a:endParaRPr lang="en-US"/>
        </a:p>
      </dgm:t>
    </dgm:pt>
    <dgm:pt modelId="{837748C4-B701-444C-A242-87BB81743F42}">
      <dgm:prSet/>
      <dgm:spPr/>
      <dgm:t>
        <a:bodyPr/>
        <a:lstStyle/>
        <a:p>
          <a:r>
            <a:rPr lang="en-US"/>
            <a:t>Generative AI for drug discovery</a:t>
          </a:r>
        </a:p>
      </dgm:t>
    </dgm:pt>
    <dgm:pt modelId="{845CC0AB-600F-4D4F-A994-1649E2F571C0}" type="parTrans" cxnId="{A9D3A27E-DC5F-4E68-BB9B-96510EEDA27E}">
      <dgm:prSet/>
      <dgm:spPr/>
      <dgm:t>
        <a:bodyPr/>
        <a:lstStyle/>
        <a:p>
          <a:endParaRPr lang="en-US"/>
        </a:p>
      </dgm:t>
    </dgm:pt>
    <dgm:pt modelId="{7DFE9CB0-CBB0-48A3-9188-F3A74D3321B3}" type="sibTrans" cxnId="{A9D3A27E-DC5F-4E68-BB9B-96510EEDA27E}">
      <dgm:prSet/>
      <dgm:spPr/>
      <dgm:t>
        <a:bodyPr/>
        <a:lstStyle/>
        <a:p>
          <a:endParaRPr lang="en-US"/>
        </a:p>
      </dgm:t>
    </dgm:pt>
    <dgm:pt modelId="{CC556305-12DB-4976-ADFA-427BFFA1C280}" type="pres">
      <dgm:prSet presAssocID="{BC20BF72-79F3-4309-ACBB-4265AA914037}" presName="root" presStyleCnt="0">
        <dgm:presLayoutVars>
          <dgm:dir/>
          <dgm:resizeHandles val="exact"/>
        </dgm:presLayoutVars>
      </dgm:prSet>
      <dgm:spPr/>
    </dgm:pt>
    <dgm:pt modelId="{1CF0574B-959E-4675-A742-47BF6CC6AC51}" type="pres">
      <dgm:prSet presAssocID="{23DC31EC-91FE-4B6B-86B8-BF6CDDA32A7D}" presName="compNode" presStyleCnt="0"/>
      <dgm:spPr/>
    </dgm:pt>
    <dgm:pt modelId="{93F3FFD7-4693-49F9-9940-6CFCE478166B}" type="pres">
      <dgm:prSet presAssocID="{23DC31EC-91FE-4B6B-86B8-BF6CDDA32A7D}" presName="bgRect" presStyleLbl="bgShp" presStyleIdx="0" presStyleCnt="3"/>
      <dgm:spPr/>
    </dgm:pt>
    <dgm:pt modelId="{4038033E-EFB0-4B38-B3C2-FA31F31D8527}" type="pres">
      <dgm:prSet presAssocID="{23DC31EC-91FE-4B6B-86B8-BF6CDDA32A7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4037A7DA-3F46-467C-BA3A-249D98ECA663}" type="pres">
      <dgm:prSet presAssocID="{23DC31EC-91FE-4B6B-86B8-BF6CDDA32A7D}" presName="spaceRect" presStyleCnt="0"/>
      <dgm:spPr/>
    </dgm:pt>
    <dgm:pt modelId="{21664EBB-212C-43AD-BE6B-F05D63F94B76}" type="pres">
      <dgm:prSet presAssocID="{23DC31EC-91FE-4B6B-86B8-BF6CDDA32A7D}" presName="parTx" presStyleLbl="revTx" presStyleIdx="0" presStyleCnt="3">
        <dgm:presLayoutVars>
          <dgm:chMax val="0"/>
          <dgm:chPref val="0"/>
        </dgm:presLayoutVars>
      </dgm:prSet>
      <dgm:spPr/>
    </dgm:pt>
    <dgm:pt modelId="{960C2263-EC82-450B-8238-2376FD75C3E0}" type="pres">
      <dgm:prSet presAssocID="{09BC3705-35A8-42B6-B532-91C35C354041}" presName="sibTrans" presStyleCnt="0"/>
      <dgm:spPr/>
    </dgm:pt>
    <dgm:pt modelId="{878419FC-AEDA-483D-8DC9-D8A6D6A7BEC1}" type="pres">
      <dgm:prSet presAssocID="{A4336CFD-C856-40A4-BF14-560354FC45FE}" presName="compNode" presStyleCnt="0"/>
      <dgm:spPr/>
    </dgm:pt>
    <dgm:pt modelId="{403BEAD7-6DC9-4C05-82CB-FDDDCCC2DC90}" type="pres">
      <dgm:prSet presAssocID="{A4336CFD-C856-40A4-BF14-560354FC45FE}" presName="bgRect" presStyleLbl="bgShp" presStyleIdx="1" presStyleCnt="3"/>
      <dgm:spPr/>
    </dgm:pt>
    <dgm:pt modelId="{FBB851D6-DA43-4402-976E-0239F0E75D5E}" type="pres">
      <dgm:prSet presAssocID="{A4336CFD-C856-40A4-BF14-560354FC45F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1558785-1A22-44A1-B6D9-4807A393C3A4}" type="pres">
      <dgm:prSet presAssocID="{A4336CFD-C856-40A4-BF14-560354FC45FE}" presName="spaceRect" presStyleCnt="0"/>
      <dgm:spPr/>
    </dgm:pt>
    <dgm:pt modelId="{B7C136E7-502C-4341-BAD8-8E21278978AD}" type="pres">
      <dgm:prSet presAssocID="{A4336CFD-C856-40A4-BF14-560354FC45FE}" presName="parTx" presStyleLbl="revTx" presStyleIdx="1" presStyleCnt="3">
        <dgm:presLayoutVars>
          <dgm:chMax val="0"/>
          <dgm:chPref val="0"/>
        </dgm:presLayoutVars>
      </dgm:prSet>
      <dgm:spPr/>
    </dgm:pt>
    <dgm:pt modelId="{F93E6FED-0304-4ED9-8A0A-E203B214AEEE}" type="pres">
      <dgm:prSet presAssocID="{603D6121-A15F-424A-8E8F-74600DEFF16E}" presName="sibTrans" presStyleCnt="0"/>
      <dgm:spPr/>
    </dgm:pt>
    <dgm:pt modelId="{2EF8404F-A598-4420-84A6-B6C5113BC48B}" type="pres">
      <dgm:prSet presAssocID="{837748C4-B701-444C-A242-87BB81743F42}" presName="compNode" presStyleCnt="0"/>
      <dgm:spPr/>
    </dgm:pt>
    <dgm:pt modelId="{E73E7CEC-488E-42F6-8376-439B5EE79BCE}" type="pres">
      <dgm:prSet presAssocID="{837748C4-B701-444C-A242-87BB81743F42}" presName="bgRect" presStyleLbl="bgShp" presStyleIdx="2" presStyleCnt="3"/>
      <dgm:spPr/>
    </dgm:pt>
    <dgm:pt modelId="{F2B83D1C-DD16-402D-A0F5-54D630721999}" type="pres">
      <dgm:prSet presAssocID="{837748C4-B701-444C-A242-87BB81743F4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541FDA8E-03D3-4556-B954-E631E35EE89B}" type="pres">
      <dgm:prSet presAssocID="{837748C4-B701-444C-A242-87BB81743F42}" presName="spaceRect" presStyleCnt="0"/>
      <dgm:spPr/>
    </dgm:pt>
    <dgm:pt modelId="{7D83B182-540E-4122-8937-61F89B470605}" type="pres">
      <dgm:prSet presAssocID="{837748C4-B701-444C-A242-87BB81743F4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892B050-D66A-403C-98D4-D901C8E3B458}" srcId="{BC20BF72-79F3-4309-ACBB-4265AA914037}" destId="{23DC31EC-91FE-4B6B-86B8-BF6CDDA32A7D}" srcOrd="0" destOrd="0" parTransId="{D4787631-FC30-4BAC-BD93-8D3002E8F1B0}" sibTransId="{09BC3705-35A8-42B6-B532-91C35C354041}"/>
    <dgm:cxn modelId="{9BE8B254-C47A-467D-BFDF-EE7B1D78C54D}" srcId="{BC20BF72-79F3-4309-ACBB-4265AA914037}" destId="{A4336CFD-C856-40A4-BF14-560354FC45FE}" srcOrd="1" destOrd="0" parTransId="{C208C2CA-E4D6-494E-BD85-CAB6A37A77FA}" sibTransId="{603D6121-A15F-424A-8E8F-74600DEFF16E}"/>
    <dgm:cxn modelId="{D30D9577-A717-4F8C-89D6-3F5F1CDFEE2F}" type="presOf" srcId="{23DC31EC-91FE-4B6B-86B8-BF6CDDA32A7D}" destId="{21664EBB-212C-43AD-BE6B-F05D63F94B76}" srcOrd="0" destOrd="0" presId="urn:microsoft.com/office/officeart/2018/2/layout/IconVerticalSolidList"/>
    <dgm:cxn modelId="{A9D3A27E-DC5F-4E68-BB9B-96510EEDA27E}" srcId="{BC20BF72-79F3-4309-ACBB-4265AA914037}" destId="{837748C4-B701-444C-A242-87BB81743F42}" srcOrd="2" destOrd="0" parTransId="{845CC0AB-600F-4D4F-A994-1649E2F571C0}" sibTransId="{7DFE9CB0-CBB0-48A3-9188-F3A74D3321B3}"/>
    <dgm:cxn modelId="{6B711C85-3FE4-44AD-82A2-FD31DF614D2B}" type="presOf" srcId="{BC20BF72-79F3-4309-ACBB-4265AA914037}" destId="{CC556305-12DB-4976-ADFA-427BFFA1C280}" srcOrd="0" destOrd="0" presId="urn:microsoft.com/office/officeart/2018/2/layout/IconVerticalSolidList"/>
    <dgm:cxn modelId="{75D524B4-733A-4059-A209-4847B0EAEB42}" type="presOf" srcId="{A4336CFD-C856-40A4-BF14-560354FC45FE}" destId="{B7C136E7-502C-4341-BAD8-8E21278978AD}" srcOrd="0" destOrd="0" presId="urn:microsoft.com/office/officeart/2018/2/layout/IconVerticalSolidList"/>
    <dgm:cxn modelId="{15CBF8B9-A187-43C8-B9D9-21FAA236D634}" type="presOf" srcId="{837748C4-B701-444C-A242-87BB81743F42}" destId="{7D83B182-540E-4122-8937-61F89B470605}" srcOrd="0" destOrd="0" presId="urn:microsoft.com/office/officeart/2018/2/layout/IconVerticalSolidList"/>
    <dgm:cxn modelId="{9F565DE5-EB9C-46A6-A048-B2E6026A19EE}" type="presParOf" srcId="{CC556305-12DB-4976-ADFA-427BFFA1C280}" destId="{1CF0574B-959E-4675-A742-47BF6CC6AC51}" srcOrd="0" destOrd="0" presId="urn:microsoft.com/office/officeart/2018/2/layout/IconVerticalSolidList"/>
    <dgm:cxn modelId="{F4E50555-D2C3-466A-8375-FA092138440B}" type="presParOf" srcId="{1CF0574B-959E-4675-A742-47BF6CC6AC51}" destId="{93F3FFD7-4693-49F9-9940-6CFCE478166B}" srcOrd="0" destOrd="0" presId="urn:microsoft.com/office/officeart/2018/2/layout/IconVerticalSolidList"/>
    <dgm:cxn modelId="{F948AB71-DC52-4355-B626-13CFBB1F71CD}" type="presParOf" srcId="{1CF0574B-959E-4675-A742-47BF6CC6AC51}" destId="{4038033E-EFB0-4B38-B3C2-FA31F31D8527}" srcOrd="1" destOrd="0" presId="urn:microsoft.com/office/officeart/2018/2/layout/IconVerticalSolidList"/>
    <dgm:cxn modelId="{93441486-D2FB-4C8B-B8B3-0B55D0F2E97B}" type="presParOf" srcId="{1CF0574B-959E-4675-A742-47BF6CC6AC51}" destId="{4037A7DA-3F46-467C-BA3A-249D98ECA663}" srcOrd="2" destOrd="0" presId="urn:microsoft.com/office/officeart/2018/2/layout/IconVerticalSolidList"/>
    <dgm:cxn modelId="{F3EC281A-A160-4212-8E25-E405F90ED8FB}" type="presParOf" srcId="{1CF0574B-959E-4675-A742-47BF6CC6AC51}" destId="{21664EBB-212C-43AD-BE6B-F05D63F94B76}" srcOrd="3" destOrd="0" presId="urn:microsoft.com/office/officeart/2018/2/layout/IconVerticalSolidList"/>
    <dgm:cxn modelId="{58397784-D092-4716-ADA8-5455B6118107}" type="presParOf" srcId="{CC556305-12DB-4976-ADFA-427BFFA1C280}" destId="{960C2263-EC82-450B-8238-2376FD75C3E0}" srcOrd="1" destOrd="0" presId="urn:microsoft.com/office/officeart/2018/2/layout/IconVerticalSolidList"/>
    <dgm:cxn modelId="{CD19C3C3-3672-44DC-B90A-4B8BFED5A759}" type="presParOf" srcId="{CC556305-12DB-4976-ADFA-427BFFA1C280}" destId="{878419FC-AEDA-483D-8DC9-D8A6D6A7BEC1}" srcOrd="2" destOrd="0" presId="urn:microsoft.com/office/officeart/2018/2/layout/IconVerticalSolidList"/>
    <dgm:cxn modelId="{2C96FC2E-26A2-42C1-B096-4335CCAA27CE}" type="presParOf" srcId="{878419FC-AEDA-483D-8DC9-D8A6D6A7BEC1}" destId="{403BEAD7-6DC9-4C05-82CB-FDDDCCC2DC90}" srcOrd="0" destOrd="0" presId="urn:microsoft.com/office/officeart/2018/2/layout/IconVerticalSolidList"/>
    <dgm:cxn modelId="{6AD28A6C-5BDA-4B9F-B86B-9D49A5E59F64}" type="presParOf" srcId="{878419FC-AEDA-483D-8DC9-D8A6D6A7BEC1}" destId="{FBB851D6-DA43-4402-976E-0239F0E75D5E}" srcOrd="1" destOrd="0" presId="urn:microsoft.com/office/officeart/2018/2/layout/IconVerticalSolidList"/>
    <dgm:cxn modelId="{1430694C-1EB1-4131-8D1E-D1E0D486941F}" type="presParOf" srcId="{878419FC-AEDA-483D-8DC9-D8A6D6A7BEC1}" destId="{91558785-1A22-44A1-B6D9-4807A393C3A4}" srcOrd="2" destOrd="0" presId="urn:microsoft.com/office/officeart/2018/2/layout/IconVerticalSolidList"/>
    <dgm:cxn modelId="{3F45949B-D06D-41D3-BF19-5D3B5A7D68BD}" type="presParOf" srcId="{878419FC-AEDA-483D-8DC9-D8A6D6A7BEC1}" destId="{B7C136E7-502C-4341-BAD8-8E21278978AD}" srcOrd="3" destOrd="0" presId="urn:microsoft.com/office/officeart/2018/2/layout/IconVerticalSolidList"/>
    <dgm:cxn modelId="{07095DF4-5778-4095-A59F-B15A42047B79}" type="presParOf" srcId="{CC556305-12DB-4976-ADFA-427BFFA1C280}" destId="{F93E6FED-0304-4ED9-8A0A-E203B214AEEE}" srcOrd="3" destOrd="0" presId="urn:microsoft.com/office/officeart/2018/2/layout/IconVerticalSolidList"/>
    <dgm:cxn modelId="{53499890-15D6-4586-9194-31F35D71E751}" type="presParOf" srcId="{CC556305-12DB-4976-ADFA-427BFFA1C280}" destId="{2EF8404F-A598-4420-84A6-B6C5113BC48B}" srcOrd="4" destOrd="0" presId="urn:microsoft.com/office/officeart/2018/2/layout/IconVerticalSolidList"/>
    <dgm:cxn modelId="{879D3172-B7D3-43E9-9EC6-7D87C7F2677D}" type="presParOf" srcId="{2EF8404F-A598-4420-84A6-B6C5113BC48B}" destId="{E73E7CEC-488E-42F6-8376-439B5EE79BCE}" srcOrd="0" destOrd="0" presId="urn:microsoft.com/office/officeart/2018/2/layout/IconVerticalSolidList"/>
    <dgm:cxn modelId="{37987D80-814F-428D-B78C-EB1F83DA5EA1}" type="presParOf" srcId="{2EF8404F-A598-4420-84A6-B6C5113BC48B}" destId="{F2B83D1C-DD16-402D-A0F5-54D630721999}" srcOrd="1" destOrd="0" presId="urn:microsoft.com/office/officeart/2018/2/layout/IconVerticalSolidList"/>
    <dgm:cxn modelId="{D79EEB0B-9360-4E1C-B611-374EB05328D5}" type="presParOf" srcId="{2EF8404F-A598-4420-84A6-B6C5113BC48B}" destId="{541FDA8E-03D3-4556-B954-E631E35EE89B}" srcOrd="2" destOrd="0" presId="urn:microsoft.com/office/officeart/2018/2/layout/IconVerticalSolidList"/>
    <dgm:cxn modelId="{FDF170C3-DB96-4291-8167-B253BD47CBC5}" type="presParOf" srcId="{2EF8404F-A598-4420-84A6-B6C5113BC48B}" destId="{7D83B182-540E-4122-8937-61F89B4706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431899-E172-4D0B-9B67-7FB0E1098DD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CBF5E36-4349-43ED-BA78-ECCC9601CFD2}">
      <dgm:prSet/>
      <dgm:spPr/>
      <dgm:t>
        <a:bodyPr/>
        <a:lstStyle/>
        <a:p>
          <a:pPr>
            <a:defRPr cap="all"/>
          </a:pPr>
          <a:r>
            <a:rPr lang="en-US"/>
            <a:t>Healthcare Improvements: Better diagnostics and tailored treatments.</a:t>
          </a:r>
        </a:p>
      </dgm:t>
    </dgm:pt>
    <dgm:pt modelId="{00E97877-35E7-41A9-B86A-B21FA842CFE8}" type="parTrans" cxnId="{F47145B1-5E0C-4BBC-94DB-F5B6ACB13750}">
      <dgm:prSet/>
      <dgm:spPr/>
      <dgm:t>
        <a:bodyPr/>
        <a:lstStyle/>
        <a:p>
          <a:endParaRPr lang="en-US"/>
        </a:p>
      </dgm:t>
    </dgm:pt>
    <dgm:pt modelId="{F2A8425D-6238-4381-B7D5-F7DE2572F50C}" type="sibTrans" cxnId="{F47145B1-5E0C-4BBC-94DB-F5B6ACB13750}">
      <dgm:prSet/>
      <dgm:spPr/>
      <dgm:t>
        <a:bodyPr/>
        <a:lstStyle/>
        <a:p>
          <a:endParaRPr lang="en-US"/>
        </a:p>
      </dgm:t>
    </dgm:pt>
    <dgm:pt modelId="{910D6FA5-AF20-4CD0-848B-C02CC30DC966}">
      <dgm:prSet/>
      <dgm:spPr/>
      <dgm:t>
        <a:bodyPr/>
        <a:lstStyle/>
        <a:p>
          <a:pPr>
            <a:defRPr cap="all"/>
          </a:pPr>
          <a:r>
            <a:rPr lang="en-US"/>
            <a:t>Economic Benefits: Cost savings and optimized hospital workflows.</a:t>
          </a:r>
        </a:p>
      </dgm:t>
    </dgm:pt>
    <dgm:pt modelId="{77CE3532-E338-4DC2-8794-009A3F09F228}" type="parTrans" cxnId="{BA7269DA-E0B4-4D34-B216-3BB804AB88E5}">
      <dgm:prSet/>
      <dgm:spPr/>
      <dgm:t>
        <a:bodyPr/>
        <a:lstStyle/>
        <a:p>
          <a:endParaRPr lang="en-US"/>
        </a:p>
      </dgm:t>
    </dgm:pt>
    <dgm:pt modelId="{5CFA9250-92C5-4C5F-9102-62470B30F55D}" type="sibTrans" cxnId="{BA7269DA-E0B4-4D34-B216-3BB804AB88E5}">
      <dgm:prSet/>
      <dgm:spPr/>
      <dgm:t>
        <a:bodyPr/>
        <a:lstStyle/>
        <a:p>
          <a:endParaRPr lang="en-US"/>
        </a:p>
      </dgm:t>
    </dgm:pt>
    <dgm:pt modelId="{D4695223-43BF-415A-93D8-0C051C0D8953}">
      <dgm:prSet/>
      <dgm:spPr/>
      <dgm:t>
        <a:bodyPr/>
        <a:lstStyle/>
        <a:p>
          <a:pPr>
            <a:defRPr cap="all"/>
          </a:pPr>
          <a:r>
            <a:rPr lang="en-US"/>
            <a:t>Social Impact: Improved overall global health and increased patient trust.</a:t>
          </a:r>
        </a:p>
      </dgm:t>
    </dgm:pt>
    <dgm:pt modelId="{967A87D9-F354-4F9A-97EF-C2DF9674E8F9}" type="parTrans" cxnId="{65220DF8-B06E-4DBA-AAEC-7015019E6C3E}">
      <dgm:prSet/>
      <dgm:spPr/>
      <dgm:t>
        <a:bodyPr/>
        <a:lstStyle/>
        <a:p>
          <a:endParaRPr lang="en-US"/>
        </a:p>
      </dgm:t>
    </dgm:pt>
    <dgm:pt modelId="{950EBF68-A5E8-49D4-BAE9-E092B72D4E45}" type="sibTrans" cxnId="{65220DF8-B06E-4DBA-AAEC-7015019E6C3E}">
      <dgm:prSet/>
      <dgm:spPr/>
      <dgm:t>
        <a:bodyPr/>
        <a:lstStyle/>
        <a:p>
          <a:endParaRPr lang="en-US"/>
        </a:p>
      </dgm:t>
    </dgm:pt>
    <dgm:pt modelId="{6AA8DBC5-895E-4B03-A55E-8393939FE24A}" type="pres">
      <dgm:prSet presAssocID="{7E431899-E172-4D0B-9B67-7FB0E1098DDF}" presName="root" presStyleCnt="0">
        <dgm:presLayoutVars>
          <dgm:dir/>
          <dgm:resizeHandles val="exact"/>
        </dgm:presLayoutVars>
      </dgm:prSet>
      <dgm:spPr/>
    </dgm:pt>
    <dgm:pt modelId="{1E508D8A-60A7-4337-A52E-20953F3F0798}" type="pres">
      <dgm:prSet presAssocID="{FCBF5E36-4349-43ED-BA78-ECCC9601CFD2}" presName="compNode" presStyleCnt="0"/>
      <dgm:spPr/>
    </dgm:pt>
    <dgm:pt modelId="{BA85C502-6F14-4C04-A8FF-3715A9447E21}" type="pres">
      <dgm:prSet presAssocID="{FCBF5E36-4349-43ED-BA78-ECCC9601CFD2}" presName="iconBgRect" presStyleLbl="bgShp" presStyleIdx="0" presStyleCnt="3"/>
      <dgm:spPr/>
    </dgm:pt>
    <dgm:pt modelId="{00183B23-FF35-4D60-BEDE-0EA9F1134866}" type="pres">
      <dgm:prSet presAssocID="{FCBF5E36-4349-43ED-BA78-ECCC9601CFD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5FD368C2-FA4A-4DCD-A76F-F564A72D02FD}" type="pres">
      <dgm:prSet presAssocID="{FCBF5E36-4349-43ED-BA78-ECCC9601CFD2}" presName="spaceRect" presStyleCnt="0"/>
      <dgm:spPr/>
    </dgm:pt>
    <dgm:pt modelId="{B77D290A-806A-45DD-9ADA-7E1EB3E5C59A}" type="pres">
      <dgm:prSet presAssocID="{FCBF5E36-4349-43ED-BA78-ECCC9601CFD2}" presName="textRect" presStyleLbl="revTx" presStyleIdx="0" presStyleCnt="3">
        <dgm:presLayoutVars>
          <dgm:chMax val="1"/>
          <dgm:chPref val="1"/>
        </dgm:presLayoutVars>
      </dgm:prSet>
      <dgm:spPr/>
    </dgm:pt>
    <dgm:pt modelId="{C4E2B6C2-CF35-484E-8259-3F51A7772D20}" type="pres">
      <dgm:prSet presAssocID="{F2A8425D-6238-4381-B7D5-F7DE2572F50C}" presName="sibTrans" presStyleCnt="0"/>
      <dgm:spPr/>
    </dgm:pt>
    <dgm:pt modelId="{4161B085-26EF-422B-BD17-942DD9AC43BE}" type="pres">
      <dgm:prSet presAssocID="{910D6FA5-AF20-4CD0-848B-C02CC30DC966}" presName="compNode" presStyleCnt="0"/>
      <dgm:spPr/>
    </dgm:pt>
    <dgm:pt modelId="{0E36C7D9-BC75-4227-AC84-C12B9E58C66F}" type="pres">
      <dgm:prSet presAssocID="{910D6FA5-AF20-4CD0-848B-C02CC30DC966}" presName="iconBgRect" presStyleLbl="bgShp" presStyleIdx="1" presStyleCnt="3"/>
      <dgm:spPr/>
    </dgm:pt>
    <dgm:pt modelId="{1F584085-A939-4A62-92AE-9EA99608BB39}" type="pres">
      <dgm:prSet presAssocID="{910D6FA5-AF20-4CD0-848B-C02CC30DC96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96BD8A67-8D02-4401-9C44-121783F7704F}" type="pres">
      <dgm:prSet presAssocID="{910D6FA5-AF20-4CD0-848B-C02CC30DC966}" presName="spaceRect" presStyleCnt="0"/>
      <dgm:spPr/>
    </dgm:pt>
    <dgm:pt modelId="{51180048-831C-4140-8B45-527B3721D06D}" type="pres">
      <dgm:prSet presAssocID="{910D6FA5-AF20-4CD0-848B-C02CC30DC966}" presName="textRect" presStyleLbl="revTx" presStyleIdx="1" presStyleCnt="3">
        <dgm:presLayoutVars>
          <dgm:chMax val="1"/>
          <dgm:chPref val="1"/>
        </dgm:presLayoutVars>
      </dgm:prSet>
      <dgm:spPr/>
    </dgm:pt>
    <dgm:pt modelId="{CA035976-2BD9-40CF-BA98-311AA74ABD6C}" type="pres">
      <dgm:prSet presAssocID="{5CFA9250-92C5-4C5F-9102-62470B30F55D}" presName="sibTrans" presStyleCnt="0"/>
      <dgm:spPr/>
    </dgm:pt>
    <dgm:pt modelId="{81DC0416-DFA6-43E5-9EDD-A9D109701F62}" type="pres">
      <dgm:prSet presAssocID="{D4695223-43BF-415A-93D8-0C051C0D8953}" presName="compNode" presStyleCnt="0"/>
      <dgm:spPr/>
    </dgm:pt>
    <dgm:pt modelId="{7F82E56D-84E5-46F7-B54C-7A5255C4EAB0}" type="pres">
      <dgm:prSet presAssocID="{D4695223-43BF-415A-93D8-0C051C0D8953}" presName="iconBgRect" presStyleLbl="bgShp" presStyleIdx="2" presStyleCnt="3"/>
      <dgm:spPr/>
    </dgm:pt>
    <dgm:pt modelId="{82E167E5-1B33-4014-B2A8-3DCB77E4F81F}" type="pres">
      <dgm:prSet presAssocID="{D4695223-43BF-415A-93D8-0C051C0D895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0BA3E5A6-E565-40F9-BE34-90EE41E16F3E}" type="pres">
      <dgm:prSet presAssocID="{D4695223-43BF-415A-93D8-0C051C0D8953}" presName="spaceRect" presStyleCnt="0"/>
      <dgm:spPr/>
    </dgm:pt>
    <dgm:pt modelId="{45D30676-7D53-4873-B4DD-4419F65395D4}" type="pres">
      <dgm:prSet presAssocID="{D4695223-43BF-415A-93D8-0C051C0D895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3745837-BD68-4737-A75C-6718F4E9A3D2}" type="presOf" srcId="{FCBF5E36-4349-43ED-BA78-ECCC9601CFD2}" destId="{B77D290A-806A-45DD-9ADA-7E1EB3E5C59A}" srcOrd="0" destOrd="0" presId="urn:microsoft.com/office/officeart/2018/5/layout/IconCircleLabelList"/>
    <dgm:cxn modelId="{0167E969-5531-41DB-A9B0-59CC7AF9A196}" type="presOf" srcId="{7E431899-E172-4D0B-9B67-7FB0E1098DDF}" destId="{6AA8DBC5-895E-4B03-A55E-8393939FE24A}" srcOrd="0" destOrd="0" presId="urn:microsoft.com/office/officeart/2018/5/layout/IconCircleLabelList"/>
    <dgm:cxn modelId="{F7F4246F-9158-4AEB-8BC0-400845F996CA}" type="presOf" srcId="{910D6FA5-AF20-4CD0-848B-C02CC30DC966}" destId="{51180048-831C-4140-8B45-527B3721D06D}" srcOrd="0" destOrd="0" presId="urn:microsoft.com/office/officeart/2018/5/layout/IconCircleLabelList"/>
    <dgm:cxn modelId="{DA44818D-9AC5-4C58-ABCA-B157FBF929E5}" type="presOf" srcId="{D4695223-43BF-415A-93D8-0C051C0D8953}" destId="{45D30676-7D53-4873-B4DD-4419F65395D4}" srcOrd="0" destOrd="0" presId="urn:microsoft.com/office/officeart/2018/5/layout/IconCircleLabelList"/>
    <dgm:cxn modelId="{F47145B1-5E0C-4BBC-94DB-F5B6ACB13750}" srcId="{7E431899-E172-4D0B-9B67-7FB0E1098DDF}" destId="{FCBF5E36-4349-43ED-BA78-ECCC9601CFD2}" srcOrd="0" destOrd="0" parTransId="{00E97877-35E7-41A9-B86A-B21FA842CFE8}" sibTransId="{F2A8425D-6238-4381-B7D5-F7DE2572F50C}"/>
    <dgm:cxn modelId="{BA7269DA-E0B4-4D34-B216-3BB804AB88E5}" srcId="{7E431899-E172-4D0B-9B67-7FB0E1098DDF}" destId="{910D6FA5-AF20-4CD0-848B-C02CC30DC966}" srcOrd="1" destOrd="0" parTransId="{77CE3532-E338-4DC2-8794-009A3F09F228}" sibTransId="{5CFA9250-92C5-4C5F-9102-62470B30F55D}"/>
    <dgm:cxn modelId="{65220DF8-B06E-4DBA-AAEC-7015019E6C3E}" srcId="{7E431899-E172-4D0B-9B67-7FB0E1098DDF}" destId="{D4695223-43BF-415A-93D8-0C051C0D8953}" srcOrd="2" destOrd="0" parTransId="{967A87D9-F354-4F9A-97EF-C2DF9674E8F9}" sibTransId="{950EBF68-A5E8-49D4-BAE9-E092B72D4E45}"/>
    <dgm:cxn modelId="{D1A3C823-8657-4EF4-8992-5F1BE3FFB8AA}" type="presParOf" srcId="{6AA8DBC5-895E-4B03-A55E-8393939FE24A}" destId="{1E508D8A-60A7-4337-A52E-20953F3F0798}" srcOrd="0" destOrd="0" presId="urn:microsoft.com/office/officeart/2018/5/layout/IconCircleLabelList"/>
    <dgm:cxn modelId="{18F7895E-0F26-47F2-92A9-310D122E7005}" type="presParOf" srcId="{1E508D8A-60A7-4337-A52E-20953F3F0798}" destId="{BA85C502-6F14-4C04-A8FF-3715A9447E21}" srcOrd="0" destOrd="0" presId="urn:microsoft.com/office/officeart/2018/5/layout/IconCircleLabelList"/>
    <dgm:cxn modelId="{05BD32F5-63D2-422A-B81C-BDEFDBD7ED17}" type="presParOf" srcId="{1E508D8A-60A7-4337-A52E-20953F3F0798}" destId="{00183B23-FF35-4D60-BEDE-0EA9F1134866}" srcOrd="1" destOrd="0" presId="urn:microsoft.com/office/officeart/2018/5/layout/IconCircleLabelList"/>
    <dgm:cxn modelId="{C87C123C-3B95-4B55-BAF1-08E05112CF3B}" type="presParOf" srcId="{1E508D8A-60A7-4337-A52E-20953F3F0798}" destId="{5FD368C2-FA4A-4DCD-A76F-F564A72D02FD}" srcOrd="2" destOrd="0" presId="urn:microsoft.com/office/officeart/2018/5/layout/IconCircleLabelList"/>
    <dgm:cxn modelId="{49DFBCB5-5971-4238-ACFB-25F4526F38A9}" type="presParOf" srcId="{1E508D8A-60A7-4337-A52E-20953F3F0798}" destId="{B77D290A-806A-45DD-9ADA-7E1EB3E5C59A}" srcOrd="3" destOrd="0" presId="urn:microsoft.com/office/officeart/2018/5/layout/IconCircleLabelList"/>
    <dgm:cxn modelId="{D0AC31B6-901D-42C2-9248-8C528743A22D}" type="presParOf" srcId="{6AA8DBC5-895E-4B03-A55E-8393939FE24A}" destId="{C4E2B6C2-CF35-484E-8259-3F51A7772D20}" srcOrd="1" destOrd="0" presId="urn:microsoft.com/office/officeart/2018/5/layout/IconCircleLabelList"/>
    <dgm:cxn modelId="{FCB13FD5-89F7-4956-ACCA-B42DA75A08B6}" type="presParOf" srcId="{6AA8DBC5-895E-4B03-A55E-8393939FE24A}" destId="{4161B085-26EF-422B-BD17-942DD9AC43BE}" srcOrd="2" destOrd="0" presId="urn:microsoft.com/office/officeart/2018/5/layout/IconCircleLabelList"/>
    <dgm:cxn modelId="{1C7153E8-EBBC-4930-B42E-6F12C3486B93}" type="presParOf" srcId="{4161B085-26EF-422B-BD17-942DD9AC43BE}" destId="{0E36C7D9-BC75-4227-AC84-C12B9E58C66F}" srcOrd="0" destOrd="0" presId="urn:microsoft.com/office/officeart/2018/5/layout/IconCircleLabelList"/>
    <dgm:cxn modelId="{A67ABC59-E596-478E-AA2E-A8BC9EAA752E}" type="presParOf" srcId="{4161B085-26EF-422B-BD17-942DD9AC43BE}" destId="{1F584085-A939-4A62-92AE-9EA99608BB39}" srcOrd="1" destOrd="0" presId="urn:microsoft.com/office/officeart/2018/5/layout/IconCircleLabelList"/>
    <dgm:cxn modelId="{DE8F4D18-A0FD-49D7-B401-47A8ED8B298D}" type="presParOf" srcId="{4161B085-26EF-422B-BD17-942DD9AC43BE}" destId="{96BD8A67-8D02-4401-9C44-121783F7704F}" srcOrd="2" destOrd="0" presId="urn:microsoft.com/office/officeart/2018/5/layout/IconCircleLabelList"/>
    <dgm:cxn modelId="{1592300E-A6BC-4A39-A22D-BE2AAF18ADF2}" type="presParOf" srcId="{4161B085-26EF-422B-BD17-942DD9AC43BE}" destId="{51180048-831C-4140-8B45-527B3721D06D}" srcOrd="3" destOrd="0" presId="urn:microsoft.com/office/officeart/2018/5/layout/IconCircleLabelList"/>
    <dgm:cxn modelId="{7184771D-FC8B-4C88-867E-035BA3831026}" type="presParOf" srcId="{6AA8DBC5-895E-4B03-A55E-8393939FE24A}" destId="{CA035976-2BD9-40CF-BA98-311AA74ABD6C}" srcOrd="3" destOrd="0" presId="urn:microsoft.com/office/officeart/2018/5/layout/IconCircleLabelList"/>
    <dgm:cxn modelId="{ADECF899-B2AD-4A56-9453-15FE27185CB0}" type="presParOf" srcId="{6AA8DBC5-895E-4B03-A55E-8393939FE24A}" destId="{81DC0416-DFA6-43E5-9EDD-A9D109701F62}" srcOrd="4" destOrd="0" presId="urn:microsoft.com/office/officeart/2018/5/layout/IconCircleLabelList"/>
    <dgm:cxn modelId="{968BC5D5-9B14-478C-A0C2-121839CADC1F}" type="presParOf" srcId="{81DC0416-DFA6-43E5-9EDD-A9D109701F62}" destId="{7F82E56D-84E5-46F7-B54C-7A5255C4EAB0}" srcOrd="0" destOrd="0" presId="urn:microsoft.com/office/officeart/2018/5/layout/IconCircleLabelList"/>
    <dgm:cxn modelId="{81C122C1-EA79-4DF0-99D4-F06435C871AB}" type="presParOf" srcId="{81DC0416-DFA6-43E5-9EDD-A9D109701F62}" destId="{82E167E5-1B33-4014-B2A8-3DCB77E4F81F}" srcOrd="1" destOrd="0" presId="urn:microsoft.com/office/officeart/2018/5/layout/IconCircleLabelList"/>
    <dgm:cxn modelId="{B2B22A46-37F1-4BF7-924F-578F7F11D665}" type="presParOf" srcId="{81DC0416-DFA6-43E5-9EDD-A9D109701F62}" destId="{0BA3E5A6-E565-40F9-BE34-90EE41E16F3E}" srcOrd="2" destOrd="0" presId="urn:microsoft.com/office/officeart/2018/5/layout/IconCircleLabelList"/>
    <dgm:cxn modelId="{E8BC543F-F1AD-43FE-9BD2-FFECF49E0A0F}" type="presParOf" srcId="{81DC0416-DFA6-43E5-9EDD-A9D109701F62}" destId="{45D30676-7D53-4873-B4DD-4419F65395D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3281E9-0E54-473F-B756-0E494585480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A4B51BA-F730-48C4-B9E4-85D0DD7B5068}">
      <dgm:prSet/>
      <dgm:spPr/>
      <dgm:t>
        <a:bodyPr/>
        <a:lstStyle/>
        <a:p>
          <a:r>
            <a:rPr lang="en-US"/>
            <a:t>Data Privacy: Sensitive patient information</a:t>
          </a:r>
        </a:p>
      </dgm:t>
    </dgm:pt>
    <dgm:pt modelId="{55C1B7AA-F05B-4BE6-99B3-9EC78103C9E9}" type="parTrans" cxnId="{951C738A-5E5B-447B-8711-0D944CFA9464}">
      <dgm:prSet/>
      <dgm:spPr/>
      <dgm:t>
        <a:bodyPr/>
        <a:lstStyle/>
        <a:p>
          <a:endParaRPr lang="en-US"/>
        </a:p>
      </dgm:t>
    </dgm:pt>
    <dgm:pt modelId="{35F10B66-211D-4F53-BDE9-86F3C29452CC}" type="sibTrans" cxnId="{951C738A-5E5B-447B-8711-0D944CFA9464}">
      <dgm:prSet/>
      <dgm:spPr/>
      <dgm:t>
        <a:bodyPr/>
        <a:lstStyle/>
        <a:p>
          <a:endParaRPr lang="en-US"/>
        </a:p>
      </dgm:t>
    </dgm:pt>
    <dgm:pt modelId="{4C0F63AA-CA3E-44F8-A358-955BD7B96AE0}">
      <dgm:prSet/>
      <dgm:spPr/>
      <dgm:t>
        <a:bodyPr/>
        <a:lstStyle/>
        <a:p>
          <a:r>
            <a:rPr lang="en-US"/>
            <a:t>Fairness: Avoid bias in AI predictions</a:t>
          </a:r>
        </a:p>
      </dgm:t>
    </dgm:pt>
    <dgm:pt modelId="{318C6BAD-FFCA-4EF3-8E12-C53FBCB10CAE}" type="parTrans" cxnId="{081DF6F7-95FB-48E2-A819-0BF7E633EDC5}">
      <dgm:prSet/>
      <dgm:spPr/>
      <dgm:t>
        <a:bodyPr/>
        <a:lstStyle/>
        <a:p>
          <a:endParaRPr lang="en-US"/>
        </a:p>
      </dgm:t>
    </dgm:pt>
    <dgm:pt modelId="{F40312B2-1D0B-4C2B-A6A0-83DE3B559401}" type="sibTrans" cxnId="{081DF6F7-95FB-48E2-A819-0BF7E633EDC5}">
      <dgm:prSet/>
      <dgm:spPr/>
      <dgm:t>
        <a:bodyPr/>
        <a:lstStyle/>
        <a:p>
          <a:endParaRPr lang="en-US"/>
        </a:p>
      </dgm:t>
    </dgm:pt>
    <dgm:pt modelId="{9E1B3644-D43F-4D5B-A515-F7067496DDC2}">
      <dgm:prSet/>
      <dgm:spPr/>
      <dgm:t>
        <a:bodyPr/>
        <a:lstStyle/>
        <a:p>
          <a:r>
            <a:rPr lang="en-US"/>
            <a:t>Transparency: Ensuring doctors understand the AI’s decision-making. </a:t>
          </a:r>
        </a:p>
      </dgm:t>
    </dgm:pt>
    <dgm:pt modelId="{D4EA3FA1-D6FA-42C5-AB15-AEE73FD2BEAF}" type="parTrans" cxnId="{226FC642-7609-4083-8698-473E80ED417F}">
      <dgm:prSet/>
      <dgm:spPr/>
      <dgm:t>
        <a:bodyPr/>
        <a:lstStyle/>
        <a:p>
          <a:endParaRPr lang="en-US"/>
        </a:p>
      </dgm:t>
    </dgm:pt>
    <dgm:pt modelId="{854D798C-0650-499A-99DE-E8B2EF7D7765}" type="sibTrans" cxnId="{226FC642-7609-4083-8698-473E80ED417F}">
      <dgm:prSet/>
      <dgm:spPr/>
      <dgm:t>
        <a:bodyPr/>
        <a:lstStyle/>
        <a:p>
          <a:endParaRPr lang="en-US"/>
        </a:p>
      </dgm:t>
    </dgm:pt>
    <dgm:pt modelId="{8668F534-DDA2-41F3-B0CE-0A9E2839352B}" type="pres">
      <dgm:prSet presAssocID="{6A3281E9-0E54-473F-B756-0E494585480F}" presName="root" presStyleCnt="0">
        <dgm:presLayoutVars>
          <dgm:dir/>
          <dgm:resizeHandles val="exact"/>
        </dgm:presLayoutVars>
      </dgm:prSet>
      <dgm:spPr/>
    </dgm:pt>
    <dgm:pt modelId="{C05268F7-3182-4682-8538-F9E3F4DECFE1}" type="pres">
      <dgm:prSet presAssocID="{EA4B51BA-F730-48C4-B9E4-85D0DD7B5068}" presName="compNode" presStyleCnt="0"/>
      <dgm:spPr/>
    </dgm:pt>
    <dgm:pt modelId="{C42F0ACB-DCC9-48D5-8E62-D48998E31AD7}" type="pres">
      <dgm:prSet presAssocID="{EA4B51BA-F730-48C4-B9E4-85D0DD7B5068}" presName="bgRect" presStyleLbl="bgShp" presStyleIdx="0" presStyleCnt="3"/>
      <dgm:spPr/>
    </dgm:pt>
    <dgm:pt modelId="{DCAAEB23-9AA8-4E3F-A6DC-F714ECD4DA3E}" type="pres">
      <dgm:prSet presAssocID="{EA4B51BA-F730-48C4-B9E4-85D0DD7B506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C63F3260-9827-4F4C-B546-4A5526EA318F}" type="pres">
      <dgm:prSet presAssocID="{EA4B51BA-F730-48C4-B9E4-85D0DD7B5068}" presName="spaceRect" presStyleCnt="0"/>
      <dgm:spPr/>
    </dgm:pt>
    <dgm:pt modelId="{E2026575-1333-4459-A075-CB0608F8F012}" type="pres">
      <dgm:prSet presAssocID="{EA4B51BA-F730-48C4-B9E4-85D0DD7B5068}" presName="parTx" presStyleLbl="revTx" presStyleIdx="0" presStyleCnt="3">
        <dgm:presLayoutVars>
          <dgm:chMax val="0"/>
          <dgm:chPref val="0"/>
        </dgm:presLayoutVars>
      </dgm:prSet>
      <dgm:spPr/>
    </dgm:pt>
    <dgm:pt modelId="{90C82CCD-B10A-4DB3-AB61-13F7B0E2B2CC}" type="pres">
      <dgm:prSet presAssocID="{35F10B66-211D-4F53-BDE9-86F3C29452CC}" presName="sibTrans" presStyleCnt="0"/>
      <dgm:spPr/>
    </dgm:pt>
    <dgm:pt modelId="{0AEBB301-EDED-4DBF-9D4E-3C529699BB7C}" type="pres">
      <dgm:prSet presAssocID="{4C0F63AA-CA3E-44F8-A358-955BD7B96AE0}" presName="compNode" presStyleCnt="0"/>
      <dgm:spPr/>
    </dgm:pt>
    <dgm:pt modelId="{7CBB29B5-89AC-460A-9FB7-BD1572934F02}" type="pres">
      <dgm:prSet presAssocID="{4C0F63AA-CA3E-44F8-A358-955BD7B96AE0}" presName="bgRect" presStyleLbl="bgShp" presStyleIdx="1" presStyleCnt="3"/>
      <dgm:spPr/>
    </dgm:pt>
    <dgm:pt modelId="{6CABB47A-548D-4A0D-8315-F896256D617E}" type="pres">
      <dgm:prSet presAssocID="{4C0F63AA-CA3E-44F8-A358-955BD7B96AE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D9B2C304-C5F5-473F-B7F5-D2E524889A5A}" type="pres">
      <dgm:prSet presAssocID="{4C0F63AA-CA3E-44F8-A358-955BD7B96AE0}" presName="spaceRect" presStyleCnt="0"/>
      <dgm:spPr/>
    </dgm:pt>
    <dgm:pt modelId="{6F3FC925-35E7-4219-93F9-4A3F48413E9C}" type="pres">
      <dgm:prSet presAssocID="{4C0F63AA-CA3E-44F8-A358-955BD7B96AE0}" presName="parTx" presStyleLbl="revTx" presStyleIdx="1" presStyleCnt="3">
        <dgm:presLayoutVars>
          <dgm:chMax val="0"/>
          <dgm:chPref val="0"/>
        </dgm:presLayoutVars>
      </dgm:prSet>
      <dgm:spPr/>
    </dgm:pt>
    <dgm:pt modelId="{6369E250-F6A1-42E2-B343-700D962A6054}" type="pres">
      <dgm:prSet presAssocID="{F40312B2-1D0B-4C2B-A6A0-83DE3B559401}" presName="sibTrans" presStyleCnt="0"/>
      <dgm:spPr/>
    </dgm:pt>
    <dgm:pt modelId="{9D264CB0-8C46-4EDB-B7C7-F7178BB9D532}" type="pres">
      <dgm:prSet presAssocID="{9E1B3644-D43F-4D5B-A515-F7067496DDC2}" presName="compNode" presStyleCnt="0"/>
      <dgm:spPr/>
    </dgm:pt>
    <dgm:pt modelId="{3B61CAB7-5B40-4224-A697-324D446FD183}" type="pres">
      <dgm:prSet presAssocID="{9E1B3644-D43F-4D5B-A515-F7067496DDC2}" presName="bgRect" presStyleLbl="bgShp" presStyleIdx="2" presStyleCnt="3"/>
      <dgm:spPr/>
    </dgm:pt>
    <dgm:pt modelId="{BB0DA20E-7725-496F-B619-0BAAA71095C8}" type="pres">
      <dgm:prSet presAssocID="{9E1B3644-D43F-4D5B-A515-F7067496DDC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4F25694B-C8EF-44C2-BC4F-8E6FBAA41512}" type="pres">
      <dgm:prSet presAssocID="{9E1B3644-D43F-4D5B-A515-F7067496DDC2}" presName="spaceRect" presStyleCnt="0"/>
      <dgm:spPr/>
    </dgm:pt>
    <dgm:pt modelId="{48C5DFFB-7339-4E65-94F3-E7746A549D33}" type="pres">
      <dgm:prSet presAssocID="{9E1B3644-D43F-4D5B-A515-F7067496DDC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23FCF0D-ED7E-46DE-9CBD-95DB0D742F9F}" type="presOf" srcId="{EA4B51BA-F730-48C4-B9E4-85D0DD7B5068}" destId="{E2026575-1333-4459-A075-CB0608F8F012}" srcOrd="0" destOrd="0" presId="urn:microsoft.com/office/officeart/2018/2/layout/IconVerticalSolidList"/>
    <dgm:cxn modelId="{0EC75531-5B53-4E7F-94A6-F7863691B38F}" type="presOf" srcId="{4C0F63AA-CA3E-44F8-A358-955BD7B96AE0}" destId="{6F3FC925-35E7-4219-93F9-4A3F48413E9C}" srcOrd="0" destOrd="0" presId="urn:microsoft.com/office/officeart/2018/2/layout/IconVerticalSolidList"/>
    <dgm:cxn modelId="{226FC642-7609-4083-8698-473E80ED417F}" srcId="{6A3281E9-0E54-473F-B756-0E494585480F}" destId="{9E1B3644-D43F-4D5B-A515-F7067496DDC2}" srcOrd="2" destOrd="0" parTransId="{D4EA3FA1-D6FA-42C5-AB15-AEE73FD2BEAF}" sibTransId="{854D798C-0650-499A-99DE-E8B2EF7D7765}"/>
    <dgm:cxn modelId="{3FCDCF7D-B4FE-4D23-9E90-F62648F70928}" type="presOf" srcId="{9E1B3644-D43F-4D5B-A515-F7067496DDC2}" destId="{48C5DFFB-7339-4E65-94F3-E7746A549D33}" srcOrd="0" destOrd="0" presId="urn:microsoft.com/office/officeart/2018/2/layout/IconVerticalSolidList"/>
    <dgm:cxn modelId="{951C738A-5E5B-447B-8711-0D944CFA9464}" srcId="{6A3281E9-0E54-473F-B756-0E494585480F}" destId="{EA4B51BA-F730-48C4-B9E4-85D0DD7B5068}" srcOrd="0" destOrd="0" parTransId="{55C1B7AA-F05B-4BE6-99B3-9EC78103C9E9}" sibTransId="{35F10B66-211D-4F53-BDE9-86F3C29452CC}"/>
    <dgm:cxn modelId="{081DF6F7-95FB-48E2-A819-0BF7E633EDC5}" srcId="{6A3281E9-0E54-473F-B756-0E494585480F}" destId="{4C0F63AA-CA3E-44F8-A358-955BD7B96AE0}" srcOrd="1" destOrd="0" parTransId="{318C6BAD-FFCA-4EF3-8E12-C53FBCB10CAE}" sibTransId="{F40312B2-1D0B-4C2B-A6A0-83DE3B559401}"/>
    <dgm:cxn modelId="{E3205FFA-04D0-4257-A4E9-EBF030BD708E}" type="presOf" srcId="{6A3281E9-0E54-473F-B756-0E494585480F}" destId="{8668F534-DDA2-41F3-B0CE-0A9E2839352B}" srcOrd="0" destOrd="0" presId="urn:microsoft.com/office/officeart/2018/2/layout/IconVerticalSolidList"/>
    <dgm:cxn modelId="{CA77C587-F401-4E73-979D-81A4F27B8DAE}" type="presParOf" srcId="{8668F534-DDA2-41F3-B0CE-0A9E2839352B}" destId="{C05268F7-3182-4682-8538-F9E3F4DECFE1}" srcOrd="0" destOrd="0" presId="urn:microsoft.com/office/officeart/2018/2/layout/IconVerticalSolidList"/>
    <dgm:cxn modelId="{DFD5058B-547E-4881-80E7-BFD2D2E7D342}" type="presParOf" srcId="{C05268F7-3182-4682-8538-F9E3F4DECFE1}" destId="{C42F0ACB-DCC9-48D5-8E62-D48998E31AD7}" srcOrd="0" destOrd="0" presId="urn:microsoft.com/office/officeart/2018/2/layout/IconVerticalSolidList"/>
    <dgm:cxn modelId="{6A930CBE-F50E-464F-9A41-776EC4D90095}" type="presParOf" srcId="{C05268F7-3182-4682-8538-F9E3F4DECFE1}" destId="{DCAAEB23-9AA8-4E3F-A6DC-F714ECD4DA3E}" srcOrd="1" destOrd="0" presId="urn:microsoft.com/office/officeart/2018/2/layout/IconVerticalSolidList"/>
    <dgm:cxn modelId="{DB39B0D2-9709-4CFB-9E9B-984ED91111D4}" type="presParOf" srcId="{C05268F7-3182-4682-8538-F9E3F4DECFE1}" destId="{C63F3260-9827-4F4C-B546-4A5526EA318F}" srcOrd="2" destOrd="0" presId="urn:microsoft.com/office/officeart/2018/2/layout/IconVerticalSolidList"/>
    <dgm:cxn modelId="{CFC53818-690C-4BAA-82D3-764066691930}" type="presParOf" srcId="{C05268F7-3182-4682-8538-F9E3F4DECFE1}" destId="{E2026575-1333-4459-A075-CB0608F8F012}" srcOrd="3" destOrd="0" presId="urn:microsoft.com/office/officeart/2018/2/layout/IconVerticalSolidList"/>
    <dgm:cxn modelId="{FB18F452-C736-49F6-B2E6-C5C55597A4CE}" type="presParOf" srcId="{8668F534-DDA2-41F3-B0CE-0A9E2839352B}" destId="{90C82CCD-B10A-4DB3-AB61-13F7B0E2B2CC}" srcOrd="1" destOrd="0" presId="urn:microsoft.com/office/officeart/2018/2/layout/IconVerticalSolidList"/>
    <dgm:cxn modelId="{D95E9E62-C0F1-4A09-981C-2F97BDF904C1}" type="presParOf" srcId="{8668F534-DDA2-41F3-B0CE-0A9E2839352B}" destId="{0AEBB301-EDED-4DBF-9D4E-3C529699BB7C}" srcOrd="2" destOrd="0" presId="urn:microsoft.com/office/officeart/2018/2/layout/IconVerticalSolidList"/>
    <dgm:cxn modelId="{D66218BD-AD44-4FBE-9ADB-392C11CC5F32}" type="presParOf" srcId="{0AEBB301-EDED-4DBF-9D4E-3C529699BB7C}" destId="{7CBB29B5-89AC-460A-9FB7-BD1572934F02}" srcOrd="0" destOrd="0" presId="urn:microsoft.com/office/officeart/2018/2/layout/IconVerticalSolidList"/>
    <dgm:cxn modelId="{C862CC00-ABAB-44B8-8101-3BC1CB1BC2CF}" type="presParOf" srcId="{0AEBB301-EDED-4DBF-9D4E-3C529699BB7C}" destId="{6CABB47A-548D-4A0D-8315-F896256D617E}" srcOrd="1" destOrd="0" presId="urn:microsoft.com/office/officeart/2018/2/layout/IconVerticalSolidList"/>
    <dgm:cxn modelId="{D5AA8A98-1587-4AE3-A6DB-CAD00E816E65}" type="presParOf" srcId="{0AEBB301-EDED-4DBF-9D4E-3C529699BB7C}" destId="{D9B2C304-C5F5-473F-B7F5-D2E524889A5A}" srcOrd="2" destOrd="0" presId="urn:microsoft.com/office/officeart/2018/2/layout/IconVerticalSolidList"/>
    <dgm:cxn modelId="{88228C57-4066-4438-AB8D-AF202E66253C}" type="presParOf" srcId="{0AEBB301-EDED-4DBF-9D4E-3C529699BB7C}" destId="{6F3FC925-35E7-4219-93F9-4A3F48413E9C}" srcOrd="3" destOrd="0" presId="urn:microsoft.com/office/officeart/2018/2/layout/IconVerticalSolidList"/>
    <dgm:cxn modelId="{0E2A9E5C-04AD-4B0B-8D33-C53B08C045AC}" type="presParOf" srcId="{8668F534-DDA2-41F3-B0CE-0A9E2839352B}" destId="{6369E250-F6A1-42E2-B343-700D962A6054}" srcOrd="3" destOrd="0" presId="urn:microsoft.com/office/officeart/2018/2/layout/IconVerticalSolidList"/>
    <dgm:cxn modelId="{EA47A450-C1E4-41BC-92E6-32787B8851D5}" type="presParOf" srcId="{8668F534-DDA2-41F3-B0CE-0A9E2839352B}" destId="{9D264CB0-8C46-4EDB-B7C7-F7178BB9D532}" srcOrd="4" destOrd="0" presId="urn:microsoft.com/office/officeart/2018/2/layout/IconVerticalSolidList"/>
    <dgm:cxn modelId="{2D4005B8-1B30-460A-AC3F-9B2217B09A8D}" type="presParOf" srcId="{9D264CB0-8C46-4EDB-B7C7-F7178BB9D532}" destId="{3B61CAB7-5B40-4224-A697-324D446FD183}" srcOrd="0" destOrd="0" presId="urn:microsoft.com/office/officeart/2018/2/layout/IconVerticalSolidList"/>
    <dgm:cxn modelId="{B4841945-AC04-4CA2-8CB7-0B9BBD7EF83C}" type="presParOf" srcId="{9D264CB0-8C46-4EDB-B7C7-F7178BB9D532}" destId="{BB0DA20E-7725-496F-B619-0BAAA71095C8}" srcOrd="1" destOrd="0" presId="urn:microsoft.com/office/officeart/2018/2/layout/IconVerticalSolidList"/>
    <dgm:cxn modelId="{1C5B8DCB-10F1-4296-A667-AD8CFA56145E}" type="presParOf" srcId="{9D264CB0-8C46-4EDB-B7C7-F7178BB9D532}" destId="{4F25694B-C8EF-44C2-BC4F-8E6FBAA41512}" srcOrd="2" destOrd="0" presId="urn:microsoft.com/office/officeart/2018/2/layout/IconVerticalSolidList"/>
    <dgm:cxn modelId="{500C125E-7D68-4D4D-A394-2FD72CE2F9BB}" type="presParOf" srcId="{9D264CB0-8C46-4EDB-B7C7-F7178BB9D532}" destId="{48C5DFFB-7339-4E65-94F3-E7746A549D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8DCEB3-05C6-43AF-A6F9-E1300B4401E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D5B6C1-8C7D-4039-847B-13401C6EC0AB}">
      <dgm:prSet/>
      <dgm:spPr/>
      <dgm:t>
        <a:bodyPr/>
        <a:lstStyle/>
        <a:p>
          <a:r>
            <a:rPr lang="en-US"/>
            <a:t>Multimodal AI combining text with imaging analysis.</a:t>
          </a:r>
        </a:p>
      </dgm:t>
    </dgm:pt>
    <dgm:pt modelId="{4ADF2AC3-8C0E-4014-B225-747C015ED4EC}" type="parTrans" cxnId="{3E6C3244-AEA6-4656-A90A-8E71043E4D7E}">
      <dgm:prSet/>
      <dgm:spPr/>
      <dgm:t>
        <a:bodyPr/>
        <a:lstStyle/>
        <a:p>
          <a:endParaRPr lang="en-US"/>
        </a:p>
      </dgm:t>
    </dgm:pt>
    <dgm:pt modelId="{15D27669-EFB8-4DF7-8672-B2D385FCF18E}" type="sibTrans" cxnId="{3E6C3244-AEA6-4656-A90A-8E71043E4D7E}">
      <dgm:prSet/>
      <dgm:spPr/>
      <dgm:t>
        <a:bodyPr/>
        <a:lstStyle/>
        <a:p>
          <a:endParaRPr lang="en-US"/>
        </a:p>
      </dgm:t>
    </dgm:pt>
    <dgm:pt modelId="{C47633EE-1B9A-4E5D-811C-577B2AC8AF5F}">
      <dgm:prSet/>
      <dgm:spPr/>
      <dgm:t>
        <a:bodyPr/>
        <a:lstStyle/>
        <a:p>
          <a:r>
            <a:rPr lang="en-US"/>
            <a:t>Federated learning for secure patient data sharing.</a:t>
          </a:r>
        </a:p>
      </dgm:t>
    </dgm:pt>
    <dgm:pt modelId="{0BC0DDAB-2972-4E67-A360-9A1AB8B43DC4}" type="parTrans" cxnId="{399C0C50-9715-4E27-9A14-40D9D7CC6CFC}">
      <dgm:prSet/>
      <dgm:spPr/>
      <dgm:t>
        <a:bodyPr/>
        <a:lstStyle/>
        <a:p>
          <a:endParaRPr lang="en-US"/>
        </a:p>
      </dgm:t>
    </dgm:pt>
    <dgm:pt modelId="{83985A3C-D805-463C-BCB5-AB307C0DFEBF}" type="sibTrans" cxnId="{399C0C50-9715-4E27-9A14-40D9D7CC6CFC}">
      <dgm:prSet/>
      <dgm:spPr/>
      <dgm:t>
        <a:bodyPr/>
        <a:lstStyle/>
        <a:p>
          <a:endParaRPr lang="en-US"/>
        </a:p>
      </dgm:t>
    </dgm:pt>
    <dgm:pt modelId="{388A6F4A-1EDA-4B63-BDAD-2B40A54D8293}">
      <dgm:prSet/>
      <dgm:spPr/>
      <dgm:t>
        <a:bodyPr/>
        <a:lstStyle/>
        <a:p>
          <a:r>
            <a:rPr lang="en-US"/>
            <a:t>Responsible AI ensuring ethical healthcare solutions.</a:t>
          </a:r>
        </a:p>
      </dgm:t>
    </dgm:pt>
    <dgm:pt modelId="{133726E9-A533-491D-B2D0-EE760FF6C439}" type="parTrans" cxnId="{61719886-DD92-4D2B-87D3-4D2F0ACF6D5D}">
      <dgm:prSet/>
      <dgm:spPr/>
      <dgm:t>
        <a:bodyPr/>
        <a:lstStyle/>
        <a:p>
          <a:endParaRPr lang="en-US"/>
        </a:p>
      </dgm:t>
    </dgm:pt>
    <dgm:pt modelId="{4D1E65DA-7087-4312-B2B8-6E82B1B93824}" type="sibTrans" cxnId="{61719886-DD92-4D2B-87D3-4D2F0ACF6D5D}">
      <dgm:prSet/>
      <dgm:spPr/>
      <dgm:t>
        <a:bodyPr/>
        <a:lstStyle/>
        <a:p>
          <a:endParaRPr lang="en-US"/>
        </a:p>
      </dgm:t>
    </dgm:pt>
    <dgm:pt modelId="{6E71C0DB-E30C-426E-8264-5B16C895432C}" type="pres">
      <dgm:prSet presAssocID="{538DCEB3-05C6-43AF-A6F9-E1300B4401E6}" presName="root" presStyleCnt="0">
        <dgm:presLayoutVars>
          <dgm:dir/>
          <dgm:resizeHandles val="exact"/>
        </dgm:presLayoutVars>
      </dgm:prSet>
      <dgm:spPr/>
    </dgm:pt>
    <dgm:pt modelId="{4316BB9D-6AA2-409C-A4B1-E811E599EC39}" type="pres">
      <dgm:prSet presAssocID="{F5D5B6C1-8C7D-4039-847B-13401C6EC0AB}" presName="compNode" presStyleCnt="0"/>
      <dgm:spPr/>
    </dgm:pt>
    <dgm:pt modelId="{17887B4B-04D3-416E-B023-A660FB6DFE83}" type="pres">
      <dgm:prSet presAssocID="{F5D5B6C1-8C7D-4039-847B-13401C6EC0AB}" presName="bgRect" presStyleLbl="bgShp" presStyleIdx="0" presStyleCnt="3"/>
      <dgm:spPr/>
    </dgm:pt>
    <dgm:pt modelId="{CDEDEC85-9743-4E3B-89D6-41D3C3C79B5E}" type="pres">
      <dgm:prSet presAssocID="{F5D5B6C1-8C7D-4039-847B-13401C6EC0A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62A9BDA4-729D-48FD-B554-A2AD7D1DB715}" type="pres">
      <dgm:prSet presAssocID="{F5D5B6C1-8C7D-4039-847B-13401C6EC0AB}" presName="spaceRect" presStyleCnt="0"/>
      <dgm:spPr/>
    </dgm:pt>
    <dgm:pt modelId="{97A455CB-E3C2-4354-BC3A-D62586942525}" type="pres">
      <dgm:prSet presAssocID="{F5D5B6C1-8C7D-4039-847B-13401C6EC0AB}" presName="parTx" presStyleLbl="revTx" presStyleIdx="0" presStyleCnt="3">
        <dgm:presLayoutVars>
          <dgm:chMax val="0"/>
          <dgm:chPref val="0"/>
        </dgm:presLayoutVars>
      </dgm:prSet>
      <dgm:spPr/>
    </dgm:pt>
    <dgm:pt modelId="{AF11ED14-0733-4475-A24C-DE39158C3F83}" type="pres">
      <dgm:prSet presAssocID="{15D27669-EFB8-4DF7-8672-B2D385FCF18E}" presName="sibTrans" presStyleCnt="0"/>
      <dgm:spPr/>
    </dgm:pt>
    <dgm:pt modelId="{15841AE6-0254-4288-BFA3-F313F50D2B5C}" type="pres">
      <dgm:prSet presAssocID="{C47633EE-1B9A-4E5D-811C-577B2AC8AF5F}" presName="compNode" presStyleCnt="0"/>
      <dgm:spPr/>
    </dgm:pt>
    <dgm:pt modelId="{906378AE-C47D-48F9-BF10-5E4E6F5616CA}" type="pres">
      <dgm:prSet presAssocID="{C47633EE-1B9A-4E5D-811C-577B2AC8AF5F}" presName="bgRect" presStyleLbl="bgShp" presStyleIdx="1" presStyleCnt="3"/>
      <dgm:spPr/>
    </dgm:pt>
    <dgm:pt modelId="{DAB13767-459F-4CC3-90DD-4ED193147E4C}" type="pres">
      <dgm:prSet presAssocID="{C47633EE-1B9A-4E5D-811C-577B2AC8AF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1D1F478-9A00-4CEF-9860-9147C8504696}" type="pres">
      <dgm:prSet presAssocID="{C47633EE-1B9A-4E5D-811C-577B2AC8AF5F}" presName="spaceRect" presStyleCnt="0"/>
      <dgm:spPr/>
    </dgm:pt>
    <dgm:pt modelId="{BB5F9129-1C62-47E2-84EC-8979702A6A51}" type="pres">
      <dgm:prSet presAssocID="{C47633EE-1B9A-4E5D-811C-577B2AC8AF5F}" presName="parTx" presStyleLbl="revTx" presStyleIdx="1" presStyleCnt="3">
        <dgm:presLayoutVars>
          <dgm:chMax val="0"/>
          <dgm:chPref val="0"/>
        </dgm:presLayoutVars>
      </dgm:prSet>
      <dgm:spPr/>
    </dgm:pt>
    <dgm:pt modelId="{E92FAFDE-8C3A-4826-80A8-477088A0CD06}" type="pres">
      <dgm:prSet presAssocID="{83985A3C-D805-463C-BCB5-AB307C0DFEBF}" presName="sibTrans" presStyleCnt="0"/>
      <dgm:spPr/>
    </dgm:pt>
    <dgm:pt modelId="{EF52AE61-7E95-4161-B34A-FCCC58A6E89A}" type="pres">
      <dgm:prSet presAssocID="{388A6F4A-1EDA-4B63-BDAD-2B40A54D8293}" presName="compNode" presStyleCnt="0"/>
      <dgm:spPr/>
    </dgm:pt>
    <dgm:pt modelId="{3F8D0376-17AA-4472-B98B-ACADEAB11675}" type="pres">
      <dgm:prSet presAssocID="{388A6F4A-1EDA-4B63-BDAD-2B40A54D8293}" presName="bgRect" presStyleLbl="bgShp" presStyleIdx="2" presStyleCnt="3"/>
      <dgm:spPr/>
    </dgm:pt>
    <dgm:pt modelId="{43C8F30A-BC34-426B-B83B-066D94A69490}" type="pres">
      <dgm:prSet presAssocID="{388A6F4A-1EDA-4B63-BDAD-2B40A54D829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88679EB1-13AB-48F6-B759-9A8E5BA1B18F}" type="pres">
      <dgm:prSet presAssocID="{388A6F4A-1EDA-4B63-BDAD-2B40A54D8293}" presName="spaceRect" presStyleCnt="0"/>
      <dgm:spPr/>
    </dgm:pt>
    <dgm:pt modelId="{4C9CF670-712D-462F-A1F4-2C53577FFED2}" type="pres">
      <dgm:prSet presAssocID="{388A6F4A-1EDA-4B63-BDAD-2B40A54D829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48ADA0D-4FC8-469B-8FC4-560CB5DFDB6A}" type="presOf" srcId="{538DCEB3-05C6-43AF-A6F9-E1300B4401E6}" destId="{6E71C0DB-E30C-426E-8264-5B16C895432C}" srcOrd="0" destOrd="0" presId="urn:microsoft.com/office/officeart/2018/2/layout/IconVerticalSolidList"/>
    <dgm:cxn modelId="{49DF8F18-EBDA-4B13-9ABA-6580FDAC74E6}" type="presOf" srcId="{C47633EE-1B9A-4E5D-811C-577B2AC8AF5F}" destId="{BB5F9129-1C62-47E2-84EC-8979702A6A51}" srcOrd="0" destOrd="0" presId="urn:microsoft.com/office/officeart/2018/2/layout/IconVerticalSolidList"/>
    <dgm:cxn modelId="{3E6C3244-AEA6-4656-A90A-8E71043E4D7E}" srcId="{538DCEB3-05C6-43AF-A6F9-E1300B4401E6}" destId="{F5D5B6C1-8C7D-4039-847B-13401C6EC0AB}" srcOrd="0" destOrd="0" parTransId="{4ADF2AC3-8C0E-4014-B225-747C015ED4EC}" sibTransId="{15D27669-EFB8-4DF7-8672-B2D385FCF18E}"/>
    <dgm:cxn modelId="{399C0C50-9715-4E27-9A14-40D9D7CC6CFC}" srcId="{538DCEB3-05C6-43AF-A6F9-E1300B4401E6}" destId="{C47633EE-1B9A-4E5D-811C-577B2AC8AF5F}" srcOrd="1" destOrd="0" parTransId="{0BC0DDAB-2972-4E67-A360-9A1AB8B43DC4}" sibTransId="{83985A3C-D805-463C-BCB5-AB307C0DFEBF}"/>
    <dgm:cxn modelId="{DF25DA85-60C3-44CC-A9BF-C36FA4455545}" type="presOf" srcId="{388A6F4A-1EDA-4B63-BDAD-2B40A54D8293}" destId="{4C9CF670-712D-462F-A1F4-2C53577FFED2}" srcOrd="0" destOrd="0" presId="urn:microsoft.com/office/officeart/2018/2/layout/IconVerticalSolidList"/>
    <dgm:cxn modelId="{61719886-DD92-4D2B-87D3-4D2F0ACF6D5D}" srcId="{538DCEB3-05C6-43AF-A6F9-E1300B4401E6}" destId="{388A6F4A-1EDA-4B63-BDAD-2B40A54D8293}" srcOrd="2" destOrd="0" parTransId="{133726E9-A533-491D-B2D0-EE760FF6C439}" sibTransId="{4D1E65DA-7087-4312-B2B8-6E82B1B93824}"/>
    <dgm:cxn modelId="{0F99CED6-A756-4B23-B939-5A50354B60C6}" type="presOf" srcId="{F5D5B6C1-8C7D-4039-847B-13401C6EC0AB}" destId="{97A455CB-E3C2-4354-BC3A-D62586942525}" srcOrd="0" destOrd="0" presId="urn:microsoft.com/office/officeart/2018/2/layout/IconVerticalSolidList"/>
    <dgm:cxn modelId="{85AC4C77-39AB-4669-841A-9151F9BC0793}" type="presParOf" srcId="{6E71C0DB-E30C-426E-8264-5B16C895432C}" destId="{4316BB9D-6AA2-409C-A4B1-E811E599EC39}" srcOrd="0" destOrd="0" presId="urn:microsoft.com/office/officeart/2018/2/layout/IconVerticalSolidList"/>
    <dgm:cxn modelId="{425A00E0-038B-46EB-8F2A-CFF39C30A566}" type="presParOf" srcId="{4316BB9D-6AA2-409C-A4B1-E811E599EC39}" destId="{17887B4B-04D3-416E-B023-A660FB6DFE83}" srcOrd="0" destOrd="0" presId="urn:microsoft.com/office/officeart/2018/2/layout/IconVerticalSolidList"/>
    <dgm:cxn modelId="{D1FB085B-F182-4C94-9FA0-75600F2531EC}" type="presParOf" srcId="{4316BB9D-6AA2-409C-A4B1-E811E599EC39}" destId="{CDEDEC85-9743-4E3B-89D6-41D3C3C79B5E}" srcOrd="1" destOrd="0" presId="urn:microsoft.com/office/officeart/2018/2/layout/IconVerticalSolidList"/>
    <dgm:cxn modelId="{A89AC715-9E64-49DB-8FCD-4725B573C6B4}" type="presParOf" srcId="{4316BB9D-6AA2-409C-A4B1-E811E599EC39}" destId="{62A9BDA4-729D-48FD-B554-A2AD7D1DB715}" srcOrd="2" destOrd="0" presId="urn:microsoft.com/office/officeart/2018/2/layout/IconVerticalSolidList"/>
    <dgm:cxn modelId="{4BA50F23-2EF0-4869-A575-C48337A81259}" type="presParOf" srcId="{4316BB9D-6AA2-409C-A4B1-E811E599EC39}" destId="{97A455CB-E3C2-4354-BC3A-D62586942525}" srcOrd="3" destOrd="0" presId="urn:microsoft.com/office/officeart/2018/2/layout/IconVerticalSolidList"/>
    <dgm:cxn modelId="{590F40D6-960E-4579-AB9C-C578D97741C1}" type="presParOf" srcId="{6E71C0DB-E30C-426E-8264-5B16C895432C}" destId="{AF11ED14-0733-4475-A24C-DE39158C3F83}" srcOrd="1" destOrd="0" presId="urn:microsoft.com/office/officeart/2018/2/layout/IconVerticalSolidList"/>
    <dgm:cxn modelId="{0BFA0AA0-D65B-4B78-B8EE-5F1C29DEBF89}" type="presParOf" srcId="{6E71C0DB-E30C-426E-8264-5B16C895432C}" destId="{15841AE6-0254-4288-BFA3-F313F50D2B5C}" srcOrd="2" destOrd="0" presId="urn:microsoft.com/office/officeart/2018/2/layout/IconVerticalSolidList"/>
    <dgm:cxn modelId="{8D12993F-BDF3-4ECD-BBE4-D9FB4B311D02}" type="presParOf" srcId="{15841AE6-0254-4288-BFA3-F313F50D2B5C}" destId="{906378AE-C47D-48F9-BF10-5E4E6F5616CA}" srcOrd="0" destOrd="0" presId="urn:microsoft.com/office/officeart/2018/2/layout/IconVerticalSolidList"/>
    <dgm:cxn modelId="{DD2A5C3A-F9FF-4B7C-9530-57EA46230783}" type="presParOf" srcId="{15841AE6-0254-4288-BFA3-F313F50D2B5C}" destId="{DAB13767-459F-4CC3-90DD-4ED193147E4C}" srcOrd="1" destOrd="0" presId="urn:microsoft.com/office/officeart/2018/2/layout/IconVerticalSolidList"/>
    <dgm:cxn modelId="{55DE0622-17E7-4A98-B88A-49F4944B7F6B}" type="presParOf" srcId="{15841AE6-0254-4288-BFA3-F313F50D2B5C}" destId="{51D1F478-9A00-4CEF-9860-9147C8504696}" srcOrd="2" destOrd="0" presId="urn:microsoft.com/office/officeart/2018/2/layout/IconVerticalSolidList"/>
    <dgm:cxn modelId="{8951EE1A-C38B-4BC8-914F-75A9E486E471}" type="presParOf" srcId="{15841AE6-0254-4288-BFA3-F313F50D2B5C}" destId="{BB5F9129-1C62-47E2-84EC-8979702A6A51}" srcOrd="3" destOrd="0" presId="urn:microsoft.com/office/officeart/2018/2/layout/IconVerticalSolidList"/>
    <dgm:cxn modelId="{657E0628-CE06-4873-AD7F-0706BF2DFA62}" type="presParOf" srcId="{6E71C0DB-E30C-426E-8264-5B16C895432C}" destId="{E92FAFDE-8C3A-4826-80A8-477088A0CD06}" srcOrd="3" destOrd="0" presId="urn:microsoft.com/office/officeart/2018/2/layout/IconVerticalSolidList"/>
    <dgm:cxn modelId="{E4E7AF8F-F244-404E-B009-67FDD45B8C1F}" type="presParOf" srcId="{6E71C0DB-E30C-426E-8264-5B16C895432C}" destId="{EF52AE61-7E95-4161-B34A-FCCC58A6E89A}" srcOrd="4" destOrd="0" presId="urn:microsoft.com/office/officeart/2018/2/layout/IconVerticalSolidList"/>
    <dgm:cxn modelId="{0BA9206D-DA07-4E6C-A9CF-FF0C78E9C858}" type="presParOf" srcId="{EF52AE61-7E95-4161-B34A-FCCC58A6E89A}" destId="{3F8D0376-17AA-4472-B98B-ACADEAB11675}" srcOrd="0" destOrd="0" presId="urn:microsoft.com/office/officeart/2018/2/layout/IconVerticalSolidList"/>
    <dgm:cxn modelId="{F3CC1765-C712-41EC-B2BF-819F3C3A42C8}" type="presParOf" srcId="{EF52AE61-7E95-4161-B34A-FCCC58A6E89A}" destId="{43C8F30A-BC34-426B-B83B-066D94A69490}" srcOrd="1" destOrd="0" presId="urn:microsoft.com/office/officeart/2018/2/layout/IconVerticalSolidList"/>
    <dgm:cxn modelId="{684ABADC-EFE8-4FCE-9A7D-9F75FADCBBFA}" type="presParOf" srcId="{EF52AE61-7E95-4161-B34A-FCCC58A6E89A}" destId="{88679EB1-13AB-48F6-B759-9A8E5BA1B18F}" srcOrd="2" destOrd="0" presId="urn:microsoft.com/office/officeart/2018/2/layout/IconVerticalSolidList"/>
    <dgm:cxn modelId="{F2C0A4E4-818A-49A5-AE63-FE3AED383409}" type="presParOf" srcId="{EF52AE61-7E95-4161-B34A-FCCC58A6E89A}" destId="{4C9CF670-712D-462F-A1F4-2C53577FFE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460960A-BD27-4EFA-8BE0-CE55D3468F6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923D48E-7EA9-4F23-9854-8CBFC1A7CFE8}">
      <dgm:prSet/>
      <dgm:spPr/>
      <dgm:t>
        <a:bodyPr/>
        <a:lstStyle/>
        <a:p>
          <a:r>
            <a:rPr lang="en-US"/>
            <a:t>Recap: AI transforms healthcare with better diagnostics &amp; efficiency.</a:t>
          </a:r>
        </a:p>
      </dgm:t>
    </dgm:pt>
    <dgm:pt modelId="{459324AC-F07F-4EA1-A386-87E1231CD212}" type="parTrans" cxnId="{D05BD27F-66CF-4D72-A764-E36A29C7CD7C}">
      <dgm:prSet/>
      <dgm:spPr/>
      <dgm:t>
        <a:bodyPr/>
        <a:lstStyle/>
        <a:p>
          <a:endParaRPr lang="en-US"/>
        </a:p>
      </dgm:t>
    </dgm:pt>
    <dgm:pt modelId="{091497D3-49B9-41FD-9B67-C8C1198E6DB0}" type="sibTrans" cxnId="{D05BD27F-66CF-4D72-A764-E36A29C7CD7C}">
      <dgm:prSet/>
      <dgm:spPr/>
      <dgm:t>
        <a:bodyPr/>
        <a:lstStyle/>
        <a:p>
          <a:endParaRPr lang="en-US"/>
        </a:p>
      </dgm:t>
    </dgm:pt>
    <dgm:pt modelId="{2E4221CB-D43A-4CA6-9248-C12F644E56AE}">
      <dgm:prSet/>
      <dgm:spPr/>
      <dgm:t>
        <a:bodyPr/>
        <a:lstStyle/>
        <a:p>
          <a:r>
            <a:rPr lang="en-US"/>
            <a:t>Final Thought: Artificial Intelligence in Healthcare will better overall health in humanity.</a:t>
          </a:r>
        </a:p>
      </dgm:t>
    </dgm:pt>
    <dgm:pt modelId="{E425868F-3DC5-422E-82B5-92C9D133CF95}" type="parTrans" cxnId="{5B9E2F32-20FA-4051-84D1-4D698FEEF55F}">
      <dgm:prSet/>
      <dgm:spPr/>
      <dgm:t>
        <a:bodyPr/>
        <a:lstStyle/>
        <a:p>
          <a:endParaRPr lang="en-US"/>
        </a:p>
      </dgm:t>
    </dgm:pt>
    <dgm:pt modelId="{D4EC9563-E3F0-4905-807C-70BF1A8A109C}" type="sibTrans" cxnId="{5B9E2F32-20FA-4051-84D1-4D698FEEF55F}">
      <dgm:prSet/>
      <dgm:spPr/>
      <dgm:t>
        <a:bodyPr/>
        <a:lstStyle/>
        <a:p>
          <a:endParaRPr lang="en-US"/>
        </a:p>
      </dgm:t>
    </dgm:pt>
    <dgm:pt modelId="{9FBC35B5-9D3E-47AF-8DF2-003EF800BF37}" type="pres">
      <dgm:prSet presAssocID="{6460960A-BD27-4EFA-8BE0-CE55D3468F60}" presName="vert0" presStyleCnt="0">
        <dgm:presLayoutVars>
          <dgm:dir/>
          <dgm:animOne val="branch"/>
          <dgm:animLvl val="lvl"/>
        </dgm:presLayoutVars>
      </dgm:prSet>
      <dgm:spPr/>
    </dgm:pt>
    <dgm:pt modelId="{02F2EC33-4FD1-4A36-8A17-FDB6B5ED8326}" type="pres">
      <dgm:prSet presAssocID="{7923D48E-7EA9-4F23-9854-8CBFC1A7CFE8}" presName="thickLine" presStyleLbl="alignNode1" presStyleIdx="0" presStyleCnt="2"/>
      <dgm:spPr/>
    </dgm:pt>
    <dgm:pt modelId="{085C61B7-C435-4CF9-BB4B-F4D97394BEEB}" type="pres">
      <dgm:prSet presAssocID="{7923D48E-7EA9-4F23-9854-8CBFC1A7CFE8}" presName="horz1" presStyleCnt="0"/>
      <dgm:spPr/>
    </dgm:pt>
    <dgm:pt modelId="{46955BD1-D6D8-4EE9-8D22-9ACAC26801A0}" type="pres">
      <dgm:prSet presAssocID="{7923D48E-7EA9-4F23-9854-8CBFC1A7CFE8}" presName="tx1" presStyleLbl="revTx" presStyleIdx="0" presStyleCnt="2"/>
      <dgm:spPr/>
    </dgm:pt>
    <dgm:pt modelId="{18E1C9D2-8337-4FE4-941A-C870F025B780}" type="pres">
      <dgm:prSet presAssocID="{7923D48E-7EA9-4F23-9854-8CBFC1A7CFE8}" presName="vert1" presStyleCnt="0"/>
      <dgm:spPr/>
    </dgm:pt>
    <dgm:pt modelId="{14A765F0-1900-4DD3-B4CA-7F348D279E21}" type="pres">
      <dgm:prSet presAssocID="{2E4221CB-D43A-4CA6-9248-C12F644E56AE}" presName="thickLine" presStyleLbl="alignNode1" presStyleIdx="1" presStyleCnt="2"/>
      <dgm:spPr/>
    </dgm:pt>
    <dgm:pt modelId="{A563E2E9-5AF0-4C0C-89AA-8A276AA86474}" type="pres">
      <dgm:prSet presAssocID="{2E4221CB-D43A-4CA6-9248-C12F644E56AE}" presName="horz1" presStyleCnt="0"/>
      <dgm:spPr/>
    </dgm:pt>
    <dgm:pt modelId="{79079B9D-4328-4F91-BF0C-31BE45FEA1BB}" type="pres">
      <dgm:prSet presAssocID="{2E4221CB-D43A-4CA6-9248-C12F644E56AE}" presName="tx1" presStyleLbl="revTx" presStyleIdx="1" presStyleCnt="2"/>
      <dgm:spPr/>
    </dgm:pt>
    <dgm:pt modelId="{C2D47847-49C5-4B62-BAD6-7337EA837DE7}" type="pres">
      <dgm:prSet presAssocID="{2E4221CB-D43A-4CA6-9248-C12F644E56AE}" presName="vert1" presStyleCnt="0"/>
      <dgm:spPr/>
    </dgm:pt>
  </dgm:ptLst>
  <dgm:cxnLst>
    <dgm:cxn modelId="{8F691805-F912-4201-AA4D-9652D6366F59}" type="presOf" srcId="{7923D48E-7EA9-4F23-9854-8CBFC1A7CFE8}" destId="{46955BD1-D6D8-4EE9-8D22-9ACAC26801A0}" srcOrd="0" destOrd="0" presId="urn:microsoft.com/office/officeart/2008/layout/LinedList"/>
    <dgm:cxn modelId="{5B9E2F32-20FA-4051-84D1-4D698FEEF55F}" srcId="{6460960A-BD27-4EFA-8BE0-CE55D3468F60}" destId="{2E4221CB-D43A-4CA6-9248-C12F644E56AE}" srcOrd="1" destOrd="0" parTransId="{E425868F-3DC5-422E-82B5-92C9D133CF95}" sibTransId="{D4EC9563-E3F0-4905-807C-70BF1A8A109C}"/>
    <dgm:cxn modelId="{D05BD27F-66CF-4D72-A764-E36A29C7CD7C}" srcId="{6460960A-BD27-4EFA-8BE0-CE55D3468F60}" destId="{7923D48E-7EA9-4F23-9854-8CBFC1A7CFE8}" srcOrd="0" destOrd="0" parTransId="{459324AC-F07F-4EA1-A386-87E1231CD212}" sibTransId="{091497D3-49B9-41FD-9B67-C8C1198E6DB0}"/>
    <dgm:cxn modelId="{80211CB3-320E-4BD2-AC87-0B53A552C483}" type="presOf" srcId="{6460960A-BD27-4EFA-8BE0-CE55D3468F60}" destId="{9FBC35B5-9D3E-47AF-8DF2-003EF800BF37}" srcOrd="0" destOrd="0" presId="urn:microsoft.com/office/officeart/2008/layout/LinedList"/>
    <dgm:cxn modelId="{F2FA3FE9-E2E5-478B-88ED-8F881D6E6253}" type="presOf" srcId="{2E4221CB-D43A-4CA6-9248-C12F644E56AE}" destId="{79079B9D-4328-4F91-BF0C-31BE45FEA1BB}" srcOrd="0" destOrd="0" presId="urn:microsoft.com/office/officeart/2008/layout/LinedList"/>
    <dgm:cxn modelId="{90E3D6C7-664C-46C8-A0B9-DF1F8B112608}" type="presParOf" srcId="{9FBC35B5-9D3E-47AF-8DF2-003EF800BF37}" destId="{02F2EC33-4FD1-4A36-8A17-FDB6B5ED8326}" srcOrd="0" destOrd="0" presId="urn:microsoft.com/office/officeart/2008/layout/LinedList"/>
    <dgm:cxn modelId="{EE39F09F-0DCC-4BCF-8B1C-8433D09EFAAA}" type="presParOf" srcId="{9FBC35B5-9D3E-47AF-8DF2-003EF800BF37}" destId="{085C61B7-C435-4CF9-BB4B-F4D97394BEEB}" srcOrd="1" destOrd="0" presId="urn:microsoft.com/office/officeart/2008/layout/LinedList"/>
    <dgm:cxn modelId="{138576ED-5AD7-41F8-9F4A-1CD8D6153566}" type="presParOf" srcId="{085C61B7-C435-4CF9-BB4B-F4D97394BEEB}" destId="{46955BD1-D6D8-4EE9-8D22-9ACAC26801A0}" srcOrd="0" destOrd="0" presId="urn:microsoft.com/office/officeart/2008/layout/LinedList"/>
    <dgm:cxn modelId="{06173A8D-A7B8-4B7D-B4CC-550B88610BB5}" type="presParOf" srcId="{085C61B7-C435-4CF9-BB4B-F4D97394BEEB}" destId="{18E1C9D2-8337-4FE4-941A-C870F025B780}" srcOrd="1" destOrd="0" presId="urn:microsoft.com/office/officeart/2008/layout/LinedList"/>
    <dgm:cxn modelId="{AD47E39C-EB54-4D45-849A-51529E2C728F}" type="presParOf" srcId="{9FBC35B5-9D3E-47AF-8DF2-003EF800BF37}" destId="{14A765F0-1900-4DD3-B4CA-7F348D279E21}" srcOrd="2" destOrd="0" presId="urn:microsoft.com/office/officeart/2008/layout/LinedList"/>
    <dgm:cxn modelId="{C323F877-16E9-4EE7-AB07-241392FC3747}" type="presParOf" srcId="{9FBC35B5-9D3E-47AF-8DF2-003EF800BF37}" destId="{A563E2E9-5AF0-4C0C-89AA-8A276AA86474}" srcOrd="3" destOrd="0" presId="urn:microsoft.com/office/officeart/2008/layout/LinedList"/>
    <dgm:cxn modelId="{EEDE2D64-0A38-4987-80E7-852D5608CF45}" type="presParOf" srcId="{A563E2E9-5AF0-4C0C-89AA-8A276AA86474}" destId="{79079B9D-4328-4F91-BF0C-31BE45FEA1BB}" srcOrd="0" destOrd="0" presId="urn:microsoft.com/office/officeart/2008/layout/LinedList"/>
    <dgm:cxn modelId="{B1BB1BC5-2062-42B7-A13A-928B001F04BF}" type="presParOf" srcId="{A563E2E9-5AF0-4C0C-89AA-8A276AA86474}" destId="{C2D47847-49C5-4B62-BAD6-7337EA837DE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8DE539E-CC8E-4B7F-AF86-C313C8036F9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BE734BD-FA97-4219-9CD8-EFBB6766A250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What is healthcare - Google Search</a:t>
          </a:r>
          <a:endParaRPr lang="en-US"/>
        </a:p>
      </dgm:t>
    </dgm:pt>
    <dgm:pt modelId="{53E4A873-5476-4C9C-8BEC-453F56AA31F5}" type="parTrans" cxnId="{2D292B31-AF82-490D-9E24-28EAC58E1816}">
      <dgm:prSet/>
      <dgm:spPr/>
      <dgm:t>
        <a:bodyPr/>
        <a:lstStyle/>
        <a:p>
          <a:endParaRPr lang="en-US"/>
        </a:p>
      </dgm:t>
    </dgm:pt>
    <dgm:pt modelId="{C49321B8-7D08-4EB3-BC25-76E880653D63}" type="sibTrans" cxnId="{2D292B31-AF82-490D-9E24-28EAC58E1816}">
      <dgm:prSet/>
      <dgm:spPr/>
      <dgm:t>
        <a:bodyPr/>
        <a:lstStyle/>
        <a:p>
          <a:endParaRPr lang="en-US"/>
        </a:p>
      </dgm:t>
    </dgm:pt>
    <dgm:pt modelId="{E1577D9C-2F17-4292-9077-FFDC700EDF77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10 real-world examples of AI in healthcare | Philips</a:t>
          </a:r>
          <a:endParaRPr lang="en-US"/>
        </a:p>
      </dgm:t>
    </dgm:pt>
    <dgm:pt modelId="{6A6E9ACB-2DD8-47A2-9B4B-DF13DD0F9BD5}" type="parTrans" cxnId="{B3BC6885-07FE-47B7-BBF5-7888C6E94AFC}">
      <dgm:prSet/>
      <dgm:spPr/>
      <dgm:t>
        <a:bodyPr/>
        <a:lstStyle/>
        <a:p>
          <a:endParaRPr lang="en-US"/>
        </a:p>
      </dgm:t>
    </dgm:pt>
    <dgm:pt modelId="{A05DB2C8-B5C8-4C9C-B775-0B4541D5ADF7}" type="sibTrans" cxnId="{B3BC6885-07FE-47B7-BBF5-7888C6E94AFC}">
      <dgm:prSet/>
      <dgm:spPr/>
      <dgm:t>
        <a:bodyPr/>
        <a:lstStyle/>
        <a:p>
          <a:endParaRPr lang="en-US"/>
        </a:p>
      </dgm:t>
    </dgm:pt>
    <dgm:pt modelId="{AD176236-4818-459A-AD64-888042FD842D}">
      <dgm:prSet/>
      <dgm:spPr/>
      <dgm:t>
        <a:bodyPr/>
        <a:lstStyle/>
        <a:p>
          <a:r>
            <a:rPr lang="en-US">
              <a:hlinkClick xmlns:r="http://schemas.openxmlformats.org/officeDocument/2006/relationships" r:id="rId3"/>
            </a:rPr>
            <a:t>New AI transforms radiology with speed, accuracy never seen before: For Journalists - Northwestern University</a:t>
          </a:r>
          <a:endParaRPr lang="en-US"/>
        </a:p>
      </dgm:t>
    </dgm:pt>
    <dgm:pt modelId="{EB9482F0-1A6E-4204-954B-551D630B533A}" type="parTrans" cxnId="{D57A9C8C-374B-4DEE-9F88-187B274BC12D}">
      <dgm:prSet/>
      <dgm:spPr/>
      <dgm:t>
        <a:bodyPr/>
        <a:lstStyle/>
        <a:p>
          <a:endParaRPr lang="en-US"/>
        </a:p>
      </dgm:t>
    </dgm:pt>
    <dgm:pt modelId="{7222E3B6-DFC7-47FE-9C60-23D53264BF0A}" type="sibTrans" cxnId="{D57A9C8C-374B-4DEE-9F88-187B274BC12D}">
      <dgm:prSet/>
      <dgm:spPr/>
      <dgm:t>
        <a:bodyPr/>
        <a:lstStyle/>
        <a:p>
          <a:endParaRPr lang="en-US"/>
        </a:p>
      </dgm:t>
    </dgm:pt>
    <dgm:pt modelId="{7397710A-C142-41ED-AE1F-3E2D9698B5B0}">
      <dgm:prSet/>
      <dgm:spPr/>
      <dgm:t>
        <a:bodyPr/>
        <a:lstStyle/>
        <a:p>
          <a:r>
            <a:rPr lang="en-US">
              <a:hlinkClick xmlns:r="http://schemas.openxmlformats.org/officeDocument/2006/relationships" r:id="rId4"/>
            </a:rPr>
            <a:t>IBM Watson in Healthcare: The AI Doctor Who’s Always On Call</a:t>
          </a:r>
          <a:endParaRPr lang="en-US"/>
        </a:p>
      </dgm:t>
    </dgm:pt>
    <dgm:pt modelId="{0FC89D17-5E93-4CED-970D-E2E5CA51AB2A}" type="parTrans" cxnId="{243E062D-F80E-4A29-9D20-14E02F73915B}">
      <dgm:prSet/>
      <dgm:spPr/>
      <dgm:t>
        <a:bodyPr/>
        <a:lstStyle/>
        <a:p>
          <a:endParaRPr lang="en-US"/>
        </a:p>
      </dgm:t>
    </dgm:pt>
    <dgm:pt modelId="{3B7AB824-7A5F-4BC7-9247-439352C076EE}" type="sibTrans" cxnId="{243E062D-F80E-4A29-9D20-14E02F73915B}">
      <dgm:prSet/>
      <dgm:spPr/>
      <dgm:t>
        <a:bodyPr/>
        <a:lstStyle/>
        <a:p>
          <a:endParaRPr lang="en-US"/>
        </a:p>
      </dgm:t>
    </dgm:pt>
    <dgm:pt modelId="{2A8010EE-F713-4BBD-A635-D92FEC157361}">
      <dgm:prSet/>
      <dgm:spPr/>
      <dgm:t>
        <a:bodyPr/>
        <a:lstStyle/>
        <a:p>
          <a:r>
            <a:rPr lang="en-US">
              <a:hlinkClick xmlns:r="http://schemas.openxmlformats.org/officeDocument/2006/relationships" r:id="rId5"/>
            </a:rPr>
            <a:t>Challenges and risks for AI in healthcare – Search</a:t>
          </a:r>
          <a:endParaRPr lang="en-US"/>
        </a:p>
      </dgm:t>
    </dgm:pt>
    <dgm:pt modelId="{BB13A628-C4C9-416F-8A69-B8DA0948968E}" type="parTrans" cxnId="{E3AF9454-3D22-41F3-B3C0-A64716758AA8}">
      <dgm:prSet/>
      <dgm:spPr/>
      <dgm:t>
        <a:bodyPr/>
        <a:lstStyle/>
        <a:p>
          <a:endParaRPr lang="en-US"/>
        </a:p>
      </dgm:t>
    </dgm:pt>
    <dgm:pt modelId="{3CBF9B6C-5684-44C8-B527-15FDDED5440F}" type="sibTrans" cxnId="{E3AF9454-3D22-41F3-B3C0-A64716758AA8}">
      <dgm:prSet/>
      <dgm:spPr/>
      <dgm:t>
        <a:bodyPr/>
        <a:lstStyle/>
        <a:p>
          <a:endParaRPr lang="en-US"/>
        </a:p>
      </dgm:t>
    </dgm:pt>
    <dgm:pt modelId="{F061B495-8B50-4468-BA98-37F38689C0C9}">
      <dgm:prSet/>
      <dgm:spPr/>
      <dgm:t>
        <a:bodyPr/>
        <a:lstStyle/>
        <a:p>
          <a:r>
            <a:rPr lang="en-US">
              <a:hlinkClick xmlns:r="http://schemas.openxmlformats.org/officeDocument/2006/relationships" r:id="rId6"/>
            </a:rPr>
            <a:t>Babylon health - Google Search</a:t>
          </a:r>
          <a:endParaRPr lang="en-US"/>
        </a:p>
      </dgm:t>
    </dgm:pt>
    <dgm:pt modelId="{01341EB9-9E20-4F41-AF64-D60753D22AEA}" type="parTrans" cxnId="{0E7EA834-EFBD-4C1E-8C7E-2C1D9BEC42B6}">
      <dgm:prSet/>
      <dgm:spPr/>
      <dgm:t>
        <a:bodyPr/>
        <a:lstStyle/>
        <a:p>
          <a:endParaRPr lang="en-US"/>
        </a:p>
      </dgm:t>
    </dgm:pt>
    <dgm:pt modelId="{F7520E8A-75BA-4C8B-AC17-37D6BF623477}" type="sibTrans" cxnId="{0E7EA834-EFBD-4C1E-8C7E-2C1D9BEC42B6}">
      <dgm:prSet/>
      <dgm:spPr/>
      <dgm:t>
        <a:bodyPr/>
        <a:lstStyle/>
        <a:p>
          <a:endParaRPr lang="en-US"/>
        </a:p>
      </dgm:t>
    </dgm:pt>
    <dgm:pt modelId="{298A1154-5561-45C4-995F-AD18F3B610CD}" type="pres">
      <dgm:prSet presAssocID="{78DE539E-CC8E-4B7F-AF86-C313C8036F9E}" presName="Name0" presStyleCnt="0">
        <dgm:presLayoutVars>
          <dgm:dir/>
          <dgm:resizeHandles val="exact"/>
        </dgm:presLayoutVars>
      </dgm:prSet>
      <dgm:spPr/>
    </dgm:pt>
    <dgm:pt modelId="{8F957879-F064-44A0-B93D-4FD0C4AF5717}" type="pres">
      <dgm:prSet presAssocID="{BBE734BD-FA97-4219-9CD8-EFBB6766A250}" presName="node" presStyleLbl="node1" presStyleIdx="0" presStyleCnt="6">
        <dgm:presLayoutVars>
          <dgm:bulletEnabled val="1"/>
        </dgm:presLayoutVars>
      </dgm:prSet>
      <dgm:spPr/>
    </dgm:pt>
    <dgm:pt modelId="{3D19BFFF-2E16-48FA-9916-90F503FD3318}" type="pres">
      <dgm:prSet presAssocID="{C49321B8-7D08-4EB3-BC25-76E880653D63}" presName="sibTrans" presStyleLbl="sibTrans1D1" presStyleIdx="0" presStyleCnt="5"/>
      <dgm:spPr/>
    </dgm:pt>
    <dgm:pt modelId="{8176830B-4F29-4C26-A3BF-779C241D4A12}" type="pres">
      <dgm:prSet presAssocID="{C49321B8-7D08-4EB3-BC25-76E880653D63}" presName="connectorText" presStyleLbl="sibTrans1D1" presStyleIdx="0" presStyleCnt="5"/>
      <dgm:spPr/>
    </dgm:pt>
    <dgm:pt modelId="{63D30F84-EA4E-45A0-99F4-2A5C2B497CB2}" type="pres">
      <dgm:prSet presAssocID="{E1577D9C-2F17-4292-9077-FFDC700EDF77}" presName="node" presStyleLbl="node1" presStyleIdx="1" presStyleCnt="6">
        <dgm:presLayoutVars>
          <dgm:bulletEnabled val="1"/>
        </dgm:presLayoutVars>
      </dgm:prSet>
      <dgm:spPr/>
    </dgm:pt>
    <dgm:pt modelId="{B78F3632-9751-47AC-82D2-92AF23259614}" type="pres">
      <dgm:prSet presAssocID="{A05DB2C8-B5C8-4C9C-B775-0B4541D5ADF7}" presName="sibTrans" presStyleLbl="sibTrans1D1" presStyleIdx="1" presStyleCnt="5"/>
      <dgm:spPr/>
    </dgm:pt>
    <dgm:pt modelId="{FD1E2817-1650-4388-90E5-9ABC80BE0AA9}" type="pres">
      <dgm:prSet presAssocID="{A05DB2C8-B5C8-4C9C-B775-0B4541D5ADF7}" presName="connectorText" presStyleLbl="sibTrans1D1" presStyleIdx="1" presStyleCnt="5"/>
      <dgm:spPr/>
    </dgm:pt>
    <dgm:pt modelId="{C1C9EAB8-84D1-41FC-856A-22FF9BF6E608}" type="pres">
      <dgm:prSet presAssocID="{AD176236-4818-459A-AD64-888042FD842D}" presName="node" presStyleLbl="node1" presStyleIdx="2" presStyleCnt="6">
        <dgm:presLayoutVars>
          <dgm:bulletEnabled val="1"/>
        </dgm:presLayoutVars>
      </dgm:prSet>
      <dgm:spPr/>
    </dgm:pt>
    <dgm:pt modelId="{3647138E-21F0-4D35-99E2-6782E99E7DA2}" type="pres">
      <dgm:prSet presAssocID="{7222E3B6-DFC7-47FE-9C60-23D53264BF0A}" presName="sibTrans" presStyleLbl="sibTrans1D1" presStyleIdx="2" presStyleCnt="5"/>
      <dgm:spPr/>
    </dgm:pt>
    <dgm:pt modelId="{3656492A-BE9C-47B8-B222-979CEAF1887B}" type="pres">
      <dgm:prSet presAssocID="{7222E3B6-DFC7-47FE-9C60-23D53264BF0A}" presName="connectorText" presStyleLbl="sibTrans1D1" presStyleIdx="2" presStyleCnt="5"/>
      <dgm:spPr/>
    </dgm:pt>
    <dgm:pt modelId="{947E8759-F7BA-4E2B-8D70-7946C787E44D}" type="pres">
      <dgm:prSet presAssocID="{7397710A-C142-41ED-AE1F-3E2D9698B5B0}" presName="node" presStyleLbl="node1" presStyleIdx="3" presStyleCnt="6">
        <dgm:presLayoutVars>
          <dgm:bulletEnabled val="1"/>
        </dgm:presLayoutVars>
      </dgm:prSet>
      <dgm:spPr/>
    </dgm:pt>
    <dgm:pt modelId="{48DF4B73-628C-4A98-8251-24D20B446CA0}" type="pres">
      <dgm:prSet presAssocID="{3B7AB824-7A5F-4BC7-9247-439352C076EE}" presName="sibTrans" presStyleLbl="sibTrans1D1" presStyleIdx="3" presStyleCnt="5"/>
      <dgm:spPr/>
    </dgm:pt>
    <dgm:pt modelId="{F1221843-DA67-4AA5-880E-257325B6CC66}" type="pres">
      <dgm:prSet presAssocID="{3B7AB824-7A5F-4BC7-9247-439352C076EE}" presName="connectorText" presStyleLbl="sibTrans1D1" presStyleIdx="3" presStyleCnt="5"/>
      <dgm:spPr/>
    </dgm:pt>
    <dgm:pt modelId="{0DED49EC-A565-40FD-91DF-9747C8EE2520}" type="pres">
      <dgm:prSet presAssocID="{2A8010EE-F713-4BBD-A635-D92FEC157361}" presName="node" presStyleLbl="node1" presStyleIdx="4" presStyleCnt="6">
        <dgm:presLayoutVars>
          <dgm:bulletEnabled val="1"/>
        </dgm:presLayoutVars>
      </dgm:prSet>
      <dgm:spPr/>
    </dgm:pt>
    <dgm:pt modelId="{5A2BC47C-EC8A-4FD4-9248-EE644B9C72DE}" type="pres">
      <dgm:prSet presAssocID="{3CBF9B6C-5684-44C8-B527-15FDDED5440F}" presName="sibTrans" presStyleLbl="sibTrans1D1" presStyleIdx="4" presStyleCnt="5"/>
      <dgm:spPr/>
    </dgm:pt>
    <dgm:pt modelId="{C429BB0B-1174-4A66-985B-229FC4FD4245}" type="pres">
      <dgm:prSet presAssocID="{3CBF9B6C-5684-44C8-B527-15FDDED5440F}" presName="connectorText" presStyleLbl="sibTrans1D1" presStyleIdx="4" presStyleCnt="5"/>
      <dgm:spPr/>
    </dgm:pt>
    <dgm:pt modelId="{3C9CBEE1-6B22-4F20-87A5-3D2BEB735431}" type="pres">
      <dgm:prSet presAssocID="{F061B495-8B50-4468-BA98-37F38689C0C9}" presName="node" presStyleLbl="node1" presStyleIdx="5" presStyleCnt="6">
        <dgm:presLayoutVars>
          <dgm:bulletEnabled val="1"/>
        </dgm:presLayoutVars>
      </dgm:prSet>
      <dgm:spPr/>
    </dgm:pt>
  </dgm:ptLst>
  <dgm:cxnLst>
    <dgm:cxn modelId="{B8C02D00-BA92-40A5-BDA9-A369BB46FC52}" type="presOf" srcId="{BBE734BD-FA97-4219-9CD8-EFBB6766A250}" destId="{8F957879-F064-44A0-B93D-4FD0C4AF5717}" srcOrd="0" destOrd="0" presId="urn:microsoft.com/office/officeart/2016/7/layout/RepeatingBendingProcessNew"/>
    <dgm:cxn modelId="{0CDF480C-D124-40BB-AE9A-18D810B2FCDD}" type="presOf" srcId="{A05DB2C8-B5C8-4C9C-B775-0B4541D5ADF7}" destId="{B78F3632-9751-47AC-82D2-92AF23259614}" srcOrd="0" destOrd="0" presId="urn:microsoft.com/office/officeart/2016/7/layout/RepeatingBendingProcessNew"/>
    <dgm:cxn modelId="{6C52900D-FA55-4A8A-8914-212DECEA37CF}" type="presOf" srcId="{3B7AB824-7A5F-4BC7-9247-439352C076EE}" destId="{48DF4B73-628C-4A98-8251-24D20B446CA0}" srcOrd="0" destOrd="0" presId="urn:microsoft.com/office/officeart/2016/7/layout/RepeatingBendingProcessNew"/>
    <dgm:cxn modelId="{E30FC30D-D0F6-483D-9FF2-13C96CB3C9BE}" type="presOf" srcId="{E1577D9C-2F17-4292-9077-FFDC700EDF77}" destId="{63D30F84-EA4E-45A0-99F4-2A5C2B497CB2}" srcOrd="0" destOrd="0" presId="urn:microsoft.com/office/officeart/2016/7/layout/RepeatingBendingProcessNew"/>
    <dgm:cxn modelId="{9F54C20F-35AF-4D12-AFF1-7294C8E45EBF}" type="presOf" srcId="{C49321B8-7D08-4EB3-BC25-76E880653D63}" destId="{8176830B-4F29-4C26-A3BF-779C241D4A12}" srcOrd="1" destOrd="0" presId="urn:microsoft.com/office/officeart/2016/7/layout/RepeatingBendingProcessNew"/>
    <dgm:cxn modelId="{243E062D-F80E-4A29-9D20-14E02F73915B}" srcId="{78DE539E-CC8E-4B7F-AF86-C313C8036F9E}" destId="{7397710A-C142-41ED-AE1F-3E2D9698B5B0}" srcOrd="3" destOrd="0" parTransId="{0FC89D17-5E93-4CED-970D-E2E5CA51AB2A}" sibTransId="{3B7AB824-7A5F-4BC7-9247-439352C076EE}"/>
    <dgm:cxn modelId="{2D292B31-AF82-490D-9E24-28EAC58E1816}" srcId="{78DE539E-CC8E-4B7F-AF86-C313C8036F9E}" destId="{BBE734BD-FA97-4219-9CD8-EFBB6766A250}" srcOrd="0" destOrd="0" parTransId="{53E4A873-5476-4C9C-8BEC-453F56AA31F5}" sibTransId="{C49321B8-7D08-4EB3-BC25-76E880653D63}"/>
    <dgm:cxn modelId="{0E7EA834-EFBD-4C1E-8C7E-2C1D9BEC42B6}" srcId="{78DE539E-CC8E-4B7F-AF86-C313C8036F9E}" destId="{F061B495-8B50-4468-BA98-37F38689C0C9}" srcOrd="5" destOrd="0" parTransId="{01341EB9-9E20-4F41-AF64-D60753D22AEA}" sibTransId="{F7520E8A-75BA-4C8B-AC17-37D6BF623477}"/>
    <dgm:cxn modelId="{E214B639-090F-48A2-BE8F-4ABB7A8CC51A}" type="presOf" srcId="{F061B495-8B50-4468-BA98-37F38689C0C9}" destId="{3C9CBEE1-6B22-4F20-87A5-3D2BEB735431}" srcOrd="0" destOrd="0" presId="urn:microsoft.com/office/officeart/2016/7/layout/RepeatingBendingProcessNew"/>
    <dgm:cxn modelId="{099EC45F-6BE6-43AD-9D8B-B2B728AB789B}" type="presOf" srcId="{A05DB2C8-B5C8-4C9C-B775-0B4541D5ADF7}" destId="{FD1E2817-1650-4388-90E5-9ABC80BE0AA9}" srcOrd="1" destOrd="0" presId="urn:microsoft.com/office/officeart/2016/7/layout/RepeatingBendingProcessNew"/>
    <dgm:cxn modelId="{EB0DFA47-6BF3-4199-8D30-9308B9F55957}" type="presOf" srcId="{7222E3B6-DFC7-47FE-9C60-23D53264BF0A}" destId="{3647138E-21F0-4D35-99E2-6782E99E7DA2}" srcOrd="0" destOrd="0" presId="urn:microsoft.com/office/officeart/2016/7/layout/RepeatingBendingProcessNew"/>
    <dgm:cxn modelId="{4DEE0A6C-7FD4-4E15-839E-F12C3E5E6C00}" type="presOf" srcId="{3CBF9B6C-5684-44C8-B527-15FDDED5440F}" destId="{C429BB0B-1174-4A66-985B-229FC4FD4245}" srcOrd="1" destOrd="0" presId="urn:microsoft.com/office/officeart/2016/7/layout/RepeatingBendingProcessNew"/>
    <dgm:cxn modelId="{E3AF9454-3D22-41F3-B3C0-A64716758AA8}" srcId="{78DE539E-CC8E-4B7F-AF86-C313C8036F9E}" destId="{2A8010EE-F713-4BBD-A635-D92FEC157361}" srcOrd="4" destOrd="0" parTransId="{BB13A628-C4C9-416F-8A69-B8DA0948968E}" sibTransId="{3CBF9B6C-5684-44C8-B527-15FDDED5440F}"/>
    <dgm:cxn modelId="{CACDB680-CD11-4A3C-9E54-4AE096C0EC1B}" type="presOf" srcId="{3CBF9B6C-5684-44C8-B527-15FDDED5440F}" destId="{5A2BC47C-EC8A-4FD4-9248-EE644B9C72DE}" srcOrd="0" destOrd="0" presId="urn:microsoft.com/office/officeart/2016/7/layout/RepeatingBendingProcessNew"/>
    <dgm:cxn modelId="{B3BC6885-07FE-47B7-BBF5-7888C6E94AFC}" srcId="{78DE539E-CC8E-4B7F-AF86-C313C8036F9E}" destId="{E1577D9C-2F17-4292-9077-FFDC700EDF77}" srcOrd="1" destOrd="0" parTransId="{6A6E9ACB-2DD8-47A2-9B4B-DF13DD0F9BD5}" sibTransId="{A05DB2C8-B5C8-4C9C-B775-0B4541D5ADF7}"/>
    <dgm:cxn modelId="{0FB0C288-1882-493F-B209-F85BC928573E}" type="presOf" srcId="{3B7AB824-7A5F-4BC7-9247-439352C076EE}" destId="{F1221843-DA67-4AA5-880E-257325B6CC66}" srcOrd="1" destOrd="0" presId="urn:microsoft.com/office/officeart/2016/7/layout/RepeatingBendingProcessNew"/>
    <dgm:cxn modelId="{66949289-17CC-47C1-B633-771C819F0CE2}" type="presOf" srcId="{AD176236-4818-459A-AD64-888042FD842D}" destId="{C1C9EAB8-84D1-41FC-856A-22FF9BF6E608}" srcOrd="0" destOrd="0" presId="urn:microsoft.com/office/officeart/2016/7/layout/RepeatingBendingProcessNew"/>
    <dgm:cxn modelId="{D57A9C8C-374B-4DEE-9F88-187B274BC12D}" srcId="{78DE539E-CC8E-4B7F-AF86-C313C8036F9E}" destId="{AD176236-4818-459A-AD64-888042FD842D}" srcOrd="2" destOrd="0" parTransId="{EB9482F0-1A6E-4204-954B-551D630B533A}" sibTransId="{7222E3B6-DFC7-47FE-9C60-23D53264BF0A}"/>
    <dgm:cxn modelId="{7D0042A7-012D-4FCA-BC53-78DBBF7F091B}" type="presOf" srcId="{7397710A-C142-41ED-AE1F-3E2D9698B5B0}" destId="{947E8759-F7BA-4E2B-8D70-7946C787E44D}" srcOrd="0" destOrd="0" presId="urn:microsoft.com/office/officeart/2016/7/layout/RepeatingBendingProcessNew"/>
    <dgm:cxn modelId="{B88CABA9-6C7A-4EB4-945F-CB9ADB52FA74}" type="presOf" srcId="{2A8010EE-F713-4BBD-A635-D92FEC157361}" destId="{0DED49EC-A565-40FD-91DF-9747C8EE2520}" srcOrd="0" destOrd="0" presId="urn:microsoft.com/office/officeart/2016/7/layout/RepeatingBendingProcessNew"/>
    <dgm:cxn modelId="{5B85ABAA-D97C-4B7C-8934-2FDE7F82517B}" type="presOf" srcId="{78DE539E-CC8E-4B7F-AF86-C313C8036F9E}" destId="{298A1154-5561-45C4-995F-AD18F3B610CD}" srcOrd="0" destOrd="0" presId="urn:microsoft.com/office/officeart/2016/7/layout/RepeatingBendingProcessNew"/>
    <dgm:cxn modelId="{2966C0B0-416E-4816-83DC-CFB17F4CC266}" type="presOf" srcId="{C49321B8-7D08-4EB3-BC25-76E880653D63}" destId="{3D19BFFF-2E16-48FA-9916-90F503FD3318}" srcOrd="0" destOrd="0" presId="urn:microsoft.com/office/officeart/2016/7/layout/RepeatingBendingProcessNew"/>
    <dgm:cxn modelId="{8BECDBE2-B7AD-414E-AF2D-DB5BF4972F8C}" type="presOf" srcId="{7222E3B6-DFC7-47FE-9C60-23D53264BF0A}" destId="{3656492A-BE9C-47B8-B222-979CEAF1887B}" srcOrd="1" destOrd="0" presId="urn:microsoft.com/office/officeart/2016/7/layout/RepeatingBendingProcessNew"/>
    <dgm:cxn modelId="{F0535172-41ED-4CB9-8968-22325473E351}" type="presParOf" srcId="{298A1154-5561-45C4-995F-AD18F3B610CD}" destId="{8F957879-F064-44A0-B93D-4FD0C4AF5717}" srcOrd="0" destOrd="0" presId="urn:microsoft.com/office/officeart/2016/7/layout/RepeatingBendingProcessNew"/>
    <dgm:cxn modelId="{1DEBEAA4-48F3-43BD-AC72-4A6492E77746}" type="presParOf" srcId="{298A1154-5561-45C4-995F-AD18F3B610CD}" destId="{3D19BFFF-2E16-48FA-9916-90F503FD3318}" srcOrd="1" destOrd="0" presId="urn:microsoft.com/office/officeart/2016/7/layout/RepeatingBendingProcessNew"/>
    <dgm:cxn modelId="{AE282581-3991-4F7D-AADA-2CE14E74A8C2}" type="presParOf" srcId="{3D19BFFF-2E16-48FA-9916-90F503FD3318}" destId="{8176830B-4F29-4C26-A3BF-779C241D4A12}" srcOrd="0" destOrd="0" presId="urn:microsoft.com/office/officeart/2016/7/layout/RepeatingBendingProcessNew"/>
    <dgm:cxn modelId="{A4521423-7C7B-4AAF-98BF-68905A912BE0}" type="presParOf" srcId="{298A1154-5561-45C4-995F-AD18F3B610CD}" destId="{63D30F84-EA4E-45A0-99F4-2A5C2B497CB2}" srcOrd="2" destOrd="0" presId="urn:microsoft.com/office/officeart/2016/7/layout/RepeatingBendingProcessNew"/>
    <dgm:cxn modelId="{6C574794-EC38-483D-9C1E-84BE38AA39CB}" type="presParOf" srcId="{298A1154-5561-45C4-995F-AD18F3B610CD}" destId="{B78F3632-9751-47AC-82D2-92AF23259614}" srcOrd="3" destOrd="0" presId="urn:microsoft.com/office/officeart/2016/7/layout/RepeatingBendingProcessNew"/>
    <dgm:cxn modelId="{7F2D0576-37C2-4DDC-8C6F-83E44A3F3623}" type="presParOf" srcId="{B78F3632-9751-47AC-82D2-92AF23259614}" destId="{FD1E2817-1650-4388-90E5-9ABC80BE0AA9}" srcOrd="0" destOrd="0" presId="urn:microsoft.com/office/officeart/2016/7/layout/RepeatingBendingProcessNew"/>
    <dgm:cxn modelId="{8DCCA3DD-9680-4F65-8D98-D6DC09AC98E8}" type="presParOf" srcId="{298A1154-5561-45C4-995F-AD18F3B610CD}" destId="{C1C9EAB8-84D1-41FC-856A-22FF9BF6E608}" srcOrd="4" destOrd="0" presId="urn:microsoft.com/office/officeart/2016/7/layout/RepeatingBendingProcessNew"/>
    <dgm:cxn modelId="{83EA5060-E47C-4A4E-9569-70D49DF3F5CF}" type="presParOf" srcId="{298A1154-5561-45C4-995F-AD18F3B610CD}" destId="{3647138E-21F0-4D35-99E2-6782E99E7DA2}" srcOrd="5" destOrd="0" presId="urn:microsoft.com/office/officeart/2016/7/layout/RepeatingBendingProcessNew"/>
    <dgm:cxn modelId="{3E31B70D-DDD1-4C68-8DBC-6693E49870EE}" type="presParOf" srcId="{3647138E-21F0-4D35-99E2-6782E99E7DA2}" destId="{3656492A-BE9C-47B8-B222-979CEAF1887B}" srcOrd="0" destOrd="0" presId="urn:microsoft.com/office/officeart/2016/7/layout/RepeatingBendingProcessNew"/>
    <dgm:cxn modelId="{C706152F-BBE8-43A2-8514-D7E98CA63632}" type="presParOf" srcId="{298A1154-5561-45C4-995F-AD18F3B610CD}" destId="{947E8759-F7BA-4E2B-8D70-7946C787E44D}" srcOrd="6" destOrd="0" presId="urn:microsoft.com/office/officeart/2016/7/layout/RepeatingBendingProcessNew"/>
    <dgm:cxn modelId="{88396B27-E6F5-43EC-9464-7339EF851DDD}" type="presParOf" srcId="{298A1154-5561-45C4-995F-AD18F3B610CD}" destId="{48DF4B73-628C-4A98-8251-24D20B446CA0}" srcOrd="7" destOrd="0" presId="urn:microsoft.com/office/officeart/2016/7/layout/RepeatingBendingProcessNew"/>
    <dgm:cxn modelId="{B56A2D44-A7C2-40A9-B1DE-8D51ED1F5D6F}" type="presParOf" srcId="{48DF4B73-628C-4A98-8251-24D20B446CA0}" destId="{F1221843-DA67-4AA5-880E-257325B6CC66}" srcOrd="0" destOrd="0" presId="urn:microsoft.com/office/officeart/2016/7/layout/RepeatingBendingProcessNew"/>
    <dgm:cxn modelId="{F40204DB-35DD-4DC0-8672-49B6AABB66A4}" type="presParOf" srcId="{298A1154-5561-45C4-995F-AD18F3B610CD}" destId="{0DED49EC-A565-40FD-91DF-9747C8EE2520}" srcOrd="8" destOrd="0" presId="urn:microsoft.com/office/officeart/2016/7/layout/RepeatingBendingProcessNew"/>
    <dgm:cxn modelId="{9610C1D4-BB48-4355-BBFA-8611A8701785}" type="presParOf" srcId="{298A1154-5561-45C4-995F-AD18F3B610CD}" destId="{5A2BC47C-EC8A-4FD4-9248-EE644B9C72DE}" srcOrd="9" destOrd="0" presId="urn:microsoft.com/office/officeart/2016/7/layout/RepeatingBendingProcessNew"/>
    <dgm:cxn modelId="{20E78BE6-1CC9-4A21-B6F3-A335937CB279}" type="presParOf" srcId="{5A2BC47C-EC8A-4FD4-9248-EE644B9C72DE}" destId="{C429BB0B-1174-4A66-985B-229FC4FD4245}" srcOrd="0" destOrd="0" presId="urn:microsoft.com/office/officeart/2016/7/layout/RepeatingBendingProcessNew"/>
    <dgm:cxn modelId="{5BAEFB83-0872-4964-B079-9EEB9B86692E}" type="presParOf" srcId="{298A1154-5561-45C4-995F-AD18F3B610CD}" destId="{3C9CBEE1-6B22-4F20-87A5-3D2BEB735431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C7931-7431-43BB-9762-BB7BE2110F05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B82E5-D475-46B3-AE54-3544D3AA173B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What is Healthcare? Healthcare is a system designed to maintain and improve health.</a:t>
          </a:r>
        </a:p>
      </dsp:txBody>
      <dsp:txXfrm>
        <a:off x="59990" y="2654049"/>
        <a:ext cx="3226223" cy="720000"/>
      </dsp:txXfrm>
    </dsp:sp>
    <dsp:sp modelId="{18A0925E-54DB-4B45-B52D-0B60FF7921A9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936603-A369-4303-8C1F-ABDBEFB442AC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Why does it matter? It is a growing demand, aging population, cost inefficiencies, etc. </a:t>
          </a:r>
        </a:p>
      </dsp:txBody>
      <dsp:txXfrm>
        <a:off x="3850802" y="2654049"/>
        <a:ext cx="3226223" cy="720000"/>
      </dsp:txXfrm>
    </dsp:sp>
    <dsp:sp modelId="{1AC4C835-E395-4F0F-B6CD-C295F5DBAE75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6042B6-A26F-4E39-92A6-D233C539995B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Key Challenges: Accuracy of diagnosis, personalized treatment, and overall accessibility. </a:t>
          </a:r>
        </a:p>
      </dsp:txBody>
      <dsp:txXfrm>
        <a:off x="7641615" y="2654049"/>
        <a:ext cx="322622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F3FFD7-4693-49F9-9940-6CFCE478166B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8033E-EFB0-4B38-B3C2-FA31F31D8527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664EBB-212C-43AD-BE6B-F05D63F94B76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Techniques: CNNs for medical imaging </a:t>
          </a:r>
        </a:p>
      </dsp:txBody>
      <dsp:txXfrm>
        <a:off x="1819120" y="673"/>
        <a:ext cx="4545103" cy="1574995"/>
      </dsp:txXfrm>
    </dsp:sp>
    <dsp:sp modelId="{403BEAD7-6DC9-4C05-82CB-FDDDCCC2DC90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851D6-DA43-4402-976E-0239F0E75D5E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136E7-502C-4341-BAD8-8E21278978AD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NLP is used for processing health records</a:t>
          </a:r>
        </a:p>
      </dsp:txBody>
      <dsp:txXfrm>
        <a:off x="1819120" y="1969418"/>
        <a:ext cx="4545103" cy="1574995"/>
      </dsp:txXfrm>
    </dsp:sp>
    <dsp:sp modelId="{E73E7CEC-488E-42F6-8376-439B5EE79BCE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B83D1C-DD16-402D-A0F5-54D630721999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83B182-540E-4122-8937-61F89B470605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Generative AI for drug discovery</a:t>
          </a:r>
        </a:p>
      </dsp:txBody>
      <dsp:txXfrm>
        <a:off x="1819120" y="3938162"/>
        <a:ext cx="4545103" cy="15749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5C502-6F14-4C04-A8FF-3715A9447E21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183B23-FF35-4D60-BEDE-0EA9F1134866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D290A-806A-45DD-9ADA-7E1EB3E5C59A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Healthcare Improvements: Better diagnostics and tailored treatments.</a:t>
          </a:r>
        </a:p>
      </dsp:txBody>
      <dsp:txXfrm>
        <a:off x="75768" y="3053169"/>
        <a:ext cx="3093750" cy="720000"/>
      </dsp:txXfrm>
    </dsp:sp>
    <dsp:sp modelId="{0E36C7D9-BC75-4227-AC84-C12B9E58C66F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584085-A939-4A62-92AE-9EA99608BB39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80048-831C-4140-8B45-527B3721D06D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Economic Benefits: Cost savings and optimized hospital workflows.</a:t>
          </a:r>
        </a:p>
      </dsp:txBody>
      <dsp:txXfrm>
        <a:off x="3710925" y="3053169"/>
        <a:ext cx="3093750" cy="720000"/>
      </dsp:txXfrm>
    </dsp:sp>
    <dsp:sp modelId="{7F82E56D-84E5-46F7-B54C-7A5255C4EAB0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E167E5-1B33-4014-B2A8-3DCB77E4F81F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30676-7D53-4873-B4DD-4419F65395D4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Social Impact: Improved overall global health and increased patient trust.</a:t>
          </a:r>
        </a:p>
      </dsp:txBody>
      <dsp:txXfrm>
        <a:off x="7346081" y="3053169"/>
        <a:ext cx="30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F0ACB-DCC9-48D5-8E62-D48998E31AD7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AEB23-9AA8-4E3F-A6DC-F714ECD4DA3E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026575-1333-4459-A075-CB0608F8F012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Privacy: Sensitive patient information</a:t>
          </a:r>
        </a:p>
      </dsp:txBody>
      <dsp:txXfrm>
        <a:off x="1939533" y="717"/>
        <a:ext cx="4362067" cy="1679249"/>
      </dsp:txXfrm>
    </dsp:sp>
    <dsp:sp modelId="{7CBB29B5-89AC-460A-9FB7-BD1572934F02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BB47A-548D-4A0D-8315-F896256D617E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FC925-35E7-4219-93F9-4A3F48413E9C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Fairness: Avoid bias in AI predictions</a:t>
          </a:r>
        </a:p>
      </dsp:txBody>
      <dsp:txXfrm>
        <a:off x="1939533" y="2099779"/>
        <a:ext cx="4362067" cy="1679249"/>
      </dsp:txXfrm>
    </dsp:sp>
    <dsp:sp modelId="{3B61CAB7-5B40-4224-A697-324D446FD183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0DA20E-7725-496F-B619-0BAAA71095C8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5DFFB-7339-4E65-94F3-E7746A549D33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Transparency: Ensuring doctors understand the AI’s decision-making. </a:t>
          </a:r>
        </a:p>
      </dsp:txBody>
      <dsp:txXfrm>
        <a:off x="1939533" y="4198841"/>
        <a:ext cx="4362067" cy="16792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87B4B-04D3-416E-B023-A660FB6DFE83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EDEC85-9743-4E3B-89D6-41D3C3C79B5E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455CB-E3C2-4354-BC3A-D62586942525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Multimodal AI combining text with imaging analysis.</a:t>
          </a:r>
        </a:p>
      </dsp:txBody>
      <dsp:txXfrm>
        <a:off x="1939533" y="717"/>
        <a:ext cx="4362067" cy="1679249"/>
      </dsp:txXfrm>
    </dsp:sp>
    <dsp:sp modelId="{906378AE-C47D-48F9-BF10-5E4E6F5616CA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13767-459F-4CC3-90DD-4ED193147E4C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F9129-1C62-47E2-84EC-8979702A6A51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Federated learning for secure patient data sharing.</a:t>
          </a:r>
        </a:p>
      </dsp:txBody>
      <dsp:txXfrm>
        <a:off x="1939533" y="2099779"/>
        <a:ext cx="4362067" cy="1679249"/>
      </dsp:txXfrm>
    </dsp:sp>
    <dsp:sp modelId="{3F8D0376-17AA-4472-B98B-ACADEAB11675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C8F30A-BC34-426B-B83B-066D94A69490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CF670-712D-462F-A1F4-2C53577FFED2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Responsible AI ensuring ethical healthcare solutions.</a:t>
          </a:r>
        </a:p>
      </dsp:txBody>
      <dsp:txXfrm>
        <a:off x="1939533" y="4198841"/>
        <a:ext cx="4362067" cy="16792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2EC33-4FD1-4A36-8A17-FDB6B5ED8326}">
      <dsp:nvSpPr>
        <dsp:cNvPr id="0" name=""/>
        <dsp:cNvSpPr/>
      </dsp:nvSpPr>
      <dsp:spPr>
        <a:xfrm>
          <a:off x="0" y="0"/>
          <a:ext cx="630160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55BD1-D6D8-4EE9-8D22-9ACAC26801A0}">
      <dsp:nvSpPr>
        <dsp:cNvPr id="0" name=""/>
        <dsp:cNvSpPr/>
      </dsp:nvSpPr>
      <dsp:spPr>
        <a:xfrm>
          <a:off x="0" y="0"/>
          <a:ext cx="6301601" cy="293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Recap: AI transforms healthcare with better diagnostics &amp; efficiency.</a:t>
          </a:r>
        </a:p>
      </dsp:txBody>
      <dsp:txXfrm>
        <a:off x="0" y="0"/>
        <a:ext cx="6301601" cy="2939404"/>
      </dsp:txXfrm>
    </dsp:sp>
    <dsp:sp modelId="{14A765F0-1900-4DD3-B4CA-7F348D279E21}">
      <dsp:nvSpPr>
        <dsp:cNvPr id="0" name=""/>
        <dsp:cNvSpPr/>
      </dsp:nvSpPr>
      <dsp:spPr>
        <a:xfrm>
          <a:off x="0" y="2939404"/>
          <a:ext cx="6301601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79B9D-4328-4F91-BF0C-31BE45FEA1BB}">
      <dsp:nvSpPr>
        <dsp:cNvPr id="0" name=""/>
        <dsp:cNvSpPr/>
      </dsp:nvSpPr>
      <dsp:spPr>
        <a:xfrm>
          <a:off x="0" y="2939404"/>
          <a:ext cx="6301601" cy="2939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Final Thought: Artificial Intelligence in Healthcare will better overall health in humanity.</a:t>
          </a:r>
        </a:p>
      </dsp:txBody>
      <dsp:txXfrm>
        <a:off x="0" y="2939404"/>
        <a:ext cx="6301601" cy="29394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9BFFF-2E16-48FA-9916-90F503FD3318}">
      <dsp:nvSpPr>
        <dsp:cNvPr id="0" name=""/>
        <dsp:cNvSpPr/>
      </dsp:nvSpPr>
      <dsp:spPr>
        <a:xfrm>
          <a:off x="2614981" y="70912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751961"/>
        <a:ext cx="28878" cy="5775"/>
      </dsp:txXfrm>
    </dsp:sp>
    <dsp:sp modelId="{8F957879-F064-44A0-B93D-4FD0C4AF5717}">
      <dsp:nvSpPr>
        <dsp:cNvPr id="0" name=""/>
        <dsp:cNvSpPr/>
      </dsp:nvSpPr>
      <dsp:spPr>
        <a:xfrm>
          <a:off x="105624" y="1502"/>
          <a:ext cx="2511156" cy="15066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hlinkClick xmlns:r="http://schemas.openxmlformats.org/officeDocument/2006/relationships" r:id="rId1"/>
            </a:rPr>
            <a:t>What is healthcare - Google Search</a:t>
          </a:r>
          <a:endParaRPr lang="en-US" sz="1700" kern="1200"/>
        </a:p>
      </dsp:txBody>
      <dsp:txXfrm>
        <a:off x="105624" y="1502"/>
        <a:ext cx="2511156" cy="1506693"/>
      </dsp:txXfrm>
    </dsp:sp>
    <dsp:sp modelId="{B78F3632-9751-47AC-82D2-92AF23259614}">
      <dsp:nvSpPr>
        <dsp:cNvPr id="0" name=""/>
        <dsp:cNvSpPr/>
      </dsp:nvSpPr>
      <dsp:spPr>
        <a:xfrm>
          <a:off x="1361202" y="150639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1270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7007" y="1776991"/>
        <a:ext cx="157112" cy="5775"/>
      </dsp:txXfrm>
    </dsp:sp>
    <dsp:sp modelId="{63D30F84-EA4E-45A0-99F4-2A5C2B497CB2}">
      <dsp:nvSpPr>
        <dsp:cNvPr id="0" name=""/>
        <dsp:cNvSpPr/>
      </dsp:nvSpPr>
      <dsp:spPr>
        <a:xfrm>
          <a:off x="3194346" y="1502"/>
          <a:ext cx="2511156" cy="1506693"/>
        </a:xfrm>
        <a:prstGeom prst="rect">
          <a:avLst/>
        </a:prstGeom>
        <a:solidFill>
          <a:schemeClr val="accent5">
            <a:hueOff val="-2430430"/>
            <a:satOff val="-165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hlinkClick xmlns:r="http://schemas.openxmlformats.org/officeDocument/2006/relationships" r:id="rId2"/>
            </a:rPr>
            <a:t>10 real-world examples of AI in healthcare | Philips</a:t>
          </a:r>
          <a:endParaRPr lang="en-US" sz="1700" kern="1200"/>
        </a:p>
      </dsp:txBody>
      <dsp:txXfrm>
        <a:off x="3194346" y="1502"/>
        <a:ext cx="2511156" cy="1506693"/>
      </dsp:txXfrm>
    </dsp:sp>
    <dsp:sp modelId="{3647138E-21F0-4D35-99E2-6782E99E7DA2}">
      <dsp:nvSpPr>
        <dsp:cNvPr id="0" name=""/>
        <dsp:cNvSpPr/>
      </dsp:nvSpPr>
      <dsp:spPr>
        <a:xfrm>
          <a:off x="2614981" y="279338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1270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2836221"/>
        <a:ext cx="28878" cy="5775"/>
      </dsp:txXfrm>
    </dsp:sp>
    <dsp:sp modelId="{C1C9EAB8-84D1-41FC-856A-22FF9BF6E608}">
      <dsp:nvSpPr>
        <dsp:cNvPr id="0" name=""/>
        <dsp:cNvSpPr/>
      </dsp:nvSpPr>
      <dsp:spPr>
        <a:xfrm>
          <a:off x="105624" y="2085762"/>
          <a:ext cx="2511156" cy="1506693"/>
        </a:xfrm>
        <a:prstGeom prst="rect">
          <a:avLst/>
        </a:prstGeom>
        <a:solidFill>
          <a:schemeClr val="accent5">
            <a:hueOff val="-4860860"/>
            <a:satOff val="-33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hlinkClick xmlns:r="http://schemas.openxmlformats.org/officeDocument/2006/relationships" r:id="rId3"/>
            </a:rPr>
            <a:t>New AI transforms radiology with speed, accuracy never seen before: For Journalists - Northwestern University</a:t>
          </a:r>
          <a:endParaRPr lang="en-US" sz="1700" kern="1200"/>
        </a:p>
      </dsp:txBody>
      <dsp:txXfrm>
        <a:off x="105624" y="2085762"/>
        <a:ext cx="2511156" cy="1506693"/>
      </dsp:txXfrm>
    </dsp:sp>
    <dsp:sp modelId="{48DF4B73-628C-4A98-8251-24D20B446CA0}">
      <dsp:nvSpPr>
        <dsp:cNvPr id="0" name=""/>
        <dsp:cNvSpPr/>
      </dsp:nvSpPr>
      <dsp:spPr>
        <a:xfrm>
          <a:off x="1361202" y="359065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1270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7007" y="3861251"/>
        <a:ext cx="157112" cy="5775"/>
      </dsp:txXfrm>
    </dsp:sp>
    <dsp:sp modelId="{947E8759-F7BA-4E2B-8D70-7946C787E44D}">
      <dsp:nvSpPr>
        <dsp:cNvPr id="0" name=""/>
        <dsp:cNvSpPr/>
      </dsp:nvSpPr>
      <dsp:spPr>
        <a:xfrm>
          <a:off x="3194346" y="2085762"/>
          <a:ext cx="2511156" cy="1506693"/>
        </a:xfrm>
        <a:prstGeom prst="rect">
          <a:avLst/>
        </a:prstGeom>
        <a:solidFill>
          <a:schemeClr val="accent5">
            <a:hueOff val="-7291290"/>
            <a:satOff val="-496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hlinkClick xmlns:r="http://schemas.openxmlformats.org/officeDocument/2006/relationships" r:id="rId4"/>
            </a:rPr>
            <a:t>IBM Watson in Healthcare: The AI Doctor Who’s Always On Call</a:t>
          </a:r>
          <a:endParaRPr lang="en-US" sz="1700" kern="1200"/>
        </a:p>
      </dsp:txBody>
      <dsp:txXfrm>
        <a:off x="3194346" y="2085762"/>
        <a:ext cx="2511156" cy="1506693"/>
      </dsp:txXfrm>
    </dsp:sp>
    <dsp:sp modelId="{5A2BC47C-EC8A-4FD4-9248-EE644B9C72DE}">
      <dsp:nvSpPr>
        <dsp:cNvPr id="0" name=""/>
        <dsp:cNvSpPr/>
      </dsp:nvSpPr>
      <dsp:spPr>
        <a:xfrm>
          <a:off x="2614981" y="487764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4920481"/>
        <a:ext cx="28878" cy="5775"/>
      </dsp:txXfrm>
    </dsp:sp>
    <dsp:sp modelId="{0DED49EC-A565-40FD-91DF-9747C8EE2520}">
      <dsp:nvSpPr>
        <dsp:cNvPr id="0" name=""/>
        <dsp:cNvSpPr/>
      </dsp:nvSpPr>
      <dsp:spPr>
        <a:xfrm>
          <a:off x="105624" y="4170022"/>
          <a:ext cx="2511156" cy="1506693"/>
        </a:xfrm>
        <a:prstGeom prst="rect">
          <a:avLst/>
        </a:prstGeom>
        <a:solidFill>
          <a:schemeClr val="accent5">
            <a:hueOff val="-9721720"/>
            <a:satOff val="-661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hlinkClick xmlns:r="http://schemas.openxmlformats.org/officeDocument/2006/relationships" r:id="rId5"/>
            </a:rPr>
            <a:t>Challenges and risks for AI in healthcare – Search</a:t>
          </a:r>
          <a:endParaRPr lang="en-US" sz="1700" kern="1200"/>
        </a:p>
      </dsp:txBody>
      <dsp:txXfrm>
        <a:off x="105624" y="4170022"/>
        <a:ext cx="2511156" cy="1506693"/>
      </dsp:txXfrm>
    </dsp:sp>
    <dsp:sp modelId="{3C9CBEE1-6B22-4F20-87A5-3D2BEB735431}">
      <dsp:nvSpPr>
        <dsp:cNvPr id="0" name=""/>
        <dsp:cNvSpPr/>
      </dsp:nvSpPr>
      <dsp:spPr>
        <a:xfrm>
          <a:off x="3194346" y="4170022"/>
          <a:ext cx="2511156" cy="1506693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hlinkClick xmlns:r="http://schemas.openxmlformats.org/officeDocument/2006/relationships" r:id="rId6"/>
            </a:rPr>
            <a:t>Babylon health - Google Search</a:t>
          </a:r>
          <a:endParaRPr lang="en-US" sz="1700" kern="1200"/>
        </a:p>
      </dsp:txBody>
      <dsp:txXfrm>
        <a:off x="3194346" y="4170022"/>
        <a:ext cx="2511156" cy="1506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0EEA-DFFC-E9B3-5973-3E11191BC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FB365-F866-B5A9-066E-130F08F16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4E44D-3722-DFE0-B1D7-7B14D5341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C3DD-58C9-4122-81A8-1D08D557FC9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CE543-3E02-E20D-BE94-9FB5E857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654D1-D735-6869-F84F-7DBD3842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0132-9034-44A4-93B7-35EF2145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90DC-A037-1FB4-9FDE-9D828A0C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7C02A-169E-B7C5-CA52-D30AD510B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5E43D-9429-A497-271A-940383173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C3DD-58C9-4122-81A8-1D08D557FC9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DC002-23A9-0CDF-F3D7-C5388043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F5A41-9631-7E51-C038-FE4120BA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0132-9034-44A4-93B7-35EF2145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0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A3F665-A426-25CB-E717-68C90A213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ACD48-8DA8-866C-2186-EDED52A3B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7B66F-AFEA-FD3E-6B87-77CA63F5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C3DD-58C9-4122-81A8-1D08D557FC9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B9BE-B717-29B1-5206-B932FBFB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B8536-E34B-5F74-354E-B349A8E4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0132-9034-44A4-93B7-35EF2145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4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F1DAA-FBB5-61E3-36E5-6C4C1D7D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7890B-CCD5-B68F-F3BF-1B6732866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3052-70BF-C7F6-9AAE-C543104F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C3DD-58C9-4122-81A8-1D08D557FC9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9164B-E364-75E5-C790-525E5CB2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AD451-62E1-1C1A-DD97-FE73C2A5F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0132-9034-44A4-93B7-35EF2145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4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32DB-42BD-D493-6FE3-A873F7A9F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C3C51-E866-FCEB-99BE-F830EB251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E8F82-DA71-0899-A448-74206B20F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C3DD-58C9-4122-81A8-1D08D557FC9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1706E-4608-63BF-DBED-70D99E62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E4110-8622-8818-8639-F1506466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0132-9034-44A4-93B7-35EF2145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2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1DA16-2273-BA5B-920F-40E70AD5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AEEA5-A44E-2AA2-C0AC-49B790ED3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D9AFC-532F-D5E7-18F2-505A9173C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F29FB-8048-1B35-6547-B0EF83665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C3DD-58C9-4122-81A8-1D08D557FC9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4BEEB-3397-6AF5-66BC-AB5EAB5F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E573A-579A-36BD-9AB6-E3E4DCB8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0132-9034-44A4-93B7-35EF2145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7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DADF-C055-569C-BC19-AE5E359F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42A2E-F16C-559A-06FA-263E8847E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E388E-381C-028B-39A9-5018E1667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6A8196-315D-180E-1286-7B1867950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E120A-0C8B-C06D-80BC-1887DC68A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DE0E54-AF36-A463-EB40-34E78467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C3DD-58C9-4122-81A8-1D08D557FC9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6F6622-A836-B263-CC3A-83AD194B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A97D04-BCE3-3B23-ACFE-C4230415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0132-9034-44A4-93B7-35EF2145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9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0988-03C1-6E6E-AD52-63571911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6DA64F-CB70-803F-E9B9-A5D9B126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C3DD-58C9-4122-81A8-1D08D557FC9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513C7-B8AF-9452-D72F-2A1391FAB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E0941-C893-3BE7-95A3-7CB36020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0132-9034-44A4-93B7-35EF2145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3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81D40-8D15-837F-4A07-C225A2B73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C3DD-58C9-4122-81A8-1D08D557FC9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DD8856-460A-A0E2-763C-F772ABB0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137D7-A9D9-2024-0C3E-3378C544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0132-9034-44A4-93B7-35EF2145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3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5657-F1D1-F896-8298-CC90CFCFD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F689A-972B-2805-4838-FD12284EA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78F36-6A82-A65C-DBEB-03E3556A0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1928-E311-383C-D872-823A94D97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C3DD-58C9-4122-81A8-1D08D557FC9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CF1BD-4164-DEC3-387D-A18DB9B6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56975-A82F-5BCE-DF8A-5C01DA43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0132-9034-44A4-93B7-35EF2145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8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5826-3195-C405-D3C2-C90B5E23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361B7D-801F-D1A1-448D-0A0A8CEDE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BC85E-A91F-5B89-C184-6D8F65D1E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1E82E-F62B-8D18-1D43-47796673E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C3DD-58C9-4122-81A8-1D08D557FC9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E2C22-48DE-7522-E0C6-C232BDD88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BBD41-ADC5-1E12-05C9-792901AB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0132-9034-44A4-93B7-35EF2145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8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713AD-BD75-BB99-0681-B8F624769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3FB21-F151-6647-F74F-1D2FCDB34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D60C4-D9AB-5783-48D7-EA1A058EB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1AC3DD-58C9-4122-81A8-1D08D557FC9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17953-DC55-6711-138D-795B26ACF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D0C68-D3E9-E2D8-FB97-B618972A8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670132-9034-44A4-93B7-35EF2145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5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200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1EDE7-5D9C-37AA-92C6-2F8EFA72E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AI in Healthcare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8E630-765E-68B0-48FD-70C0FD157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Miguel Mora</a:t>
            </a:r>
          </a:p>
          <a:p>
            <a:r>
              <a:rPr lang="en-US" sz="2000">
                <a:solidFill>
                  <a:schemeClr val="bg1"/>
                </a:solidFill>
              </a:rPr>
              <a:t>June 9</a:t>
            </a:r>
            <a:r>
              <a:rPr lang="en-US" sz="2000" baseline="30000">
                <a:solidFill>
                  <a:schemeClr val="bg1"/>
                </a:solidFill>
              </a:rPr>
              <a:t>th</a:t>
            </a:r>
            <a:r>
              <a:rPr lang="en-US" sz="2000">
                <a:solidFill>
                  <a:schemeClr val="bg1"/>
                </a:solidFill>
              </a:rPr>
              <a:t> , 2025</a:t>
            </a:r>
          </a:p>
        </p:txBody>
      </p:sp>
      <p:sp>
        <p:nvSpPr>
          <p:cNvPr id="20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06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7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08" name="Oval 207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0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22971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D5151-88FB-F78A-00E6-24DE01BA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References &amp; Acknowledgments</a:t>
            </a:r>
          </a:p>
        </p:txBody>
      </p: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CCB67A25-FC8F-C97E-174A-4F9717C395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717115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804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87FD2-FE37-AD15-7A60-FFE579552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Domain Overview &amp; Importance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35E7D50B-BDBB-0191-3A6A-CE736BF7D9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618019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696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DFE10-6667-A3EE-F87D-E2791DF0A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AI Use Case Motivation</a:t>
            </a:r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58" name="Rectangle 205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Rectangle 205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326EC3C5-761D-6D15-F2C9-1D23752C4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Problem being Solved: Better treatment due to early identification of diseases. </a:t>
            </a:r>
          </a:p>
          <a:p>
            <a:r>
              <a:rPr lang="en-US" sz="2000" dirty="0"/>
              <a:t>EX: Northwestern Medicine’s AI-powered radiology system helps radiologists read images faster and more accurately. 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I vs Radiologists: Performance on Chest X-Rays | Visualized Science">
            <a:extLst>
              <a:ext uri="{FF2B5EF4-FFF2-40B4-BE49-F238E27FC236}">
                <a16:creationId xmlns:a16="http://schemas.microsoft.com/office/drawing/2014/main" id="{DB1303B7-AD96-F7AA-15F3-4E07DDAB8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3065"/>
          <a:stretch>
            <a:fillRect/>
          </a:stretch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04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83902F-0912-2B6A-E305-40BB49A35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AI Techniques Used in Healthcare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74A4D2-CCEC-F71C-F16A-9E365A170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5713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676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0" name="Rectangle 104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Freeform: Shape 105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CDF6D-3E06-CA2F-1D60-1A542BEDE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/>
              <a:t>Key Applications (Case Studies)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FD0EB-ABC9-B7E3-AA16-1B98FBE24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2000"/>
              <a:t>IBM Watson assists doctors in treatment decisions</a:t>
            </a:r>
          </a:p>
          <a:p>
            <a:r>
              <a:rPr lang="en-US" sz="2000"/>
              <a:t> AI-powered wearable devices that track patients’ health.</a:t>
            </a:r>
          </a:p>
          <a:p>
            <a:r>
              <a:rPr lang="en-US" sz="2000"/>
              <a:t> AI-driven Medical Chatbots for interactions with patients.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1026" name="Picture 2" descr="IBM's Watson: Is Customized AI The Game-Changer Enterprises Need? | Cr8v  Stacks">
            <a:extLst>
              <a:ext uri="{FF2B5EF4-FFF2-40B4-BE49-F238E27FC236}">
                <a16:creationId xmlns:a16="http://schemas.microsoft.com/office/drawing/2014/main" id="{F52CA9F6-5D56-6D24-55F0-EBB10F415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2937573"/>
            <a:ext cx="4788505" cy="225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2" name="Freeform: Shape 1051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4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182E93-6607-8C3B-78FF-D1DA63836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Impact &amp; Benefits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DEE894-1E3E-F05A-7977-A05E2CF35B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478015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039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85CC8-E598-64B1-DCAA-F268AA9A0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Challenges &amp; Risks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8CC2DC-C263-D752-B2BD-9B02D2B2C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303014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913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73CBE-9F53-1F7F-380E-89D45EB71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Future Decisions</a:t>
            </a:r>
          </a:p>
        </p:txBody>
      </p:sp>
      <p:grpSp>
        <p:nvGrpSpPr>
          <p:cNvPr id="20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25027A50-7587-E717-3CCD-5887C35C87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367183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9686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C82E95-D284-2E96-E253-BB0B6B12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Conclusion</a:t>
            </a:r>
          </a:p>
        </p:txBody>
      </p:sp>
      <p:grpSp>
        <p:nvGrpSpPr>
          <p:cNvPr id="61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4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65" name="Content Placeholder 2">
            <a:extLst>
              <a:ext uri="{FF2B5EF4-FFF2-40B4-BE49-F238E27FC236}">
                <a16:creationId xmlns:a16="http://schemas.microsoft.com/office/drawing/2014/main" id="{4F5B04EF-5826-0C44-D3BB-017C315277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028074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561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321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AI in Healthcare</vt:lpstr>
      <vt:lpstr>Domain Overview &amp; Importance</vt:lpstr>
      <vt:lpstr>AI Use Case Motivation</vt:lpstr>
      <vt:lpstr>AI Techniques Used in Healthcare</vt:lpstr>
      <vt:lpstr>Key Applications (Case Studies)</vt:lpstr>
      <vt:lpstr>Impact &amp; Benefits</vt:lpstr>
      <vt:lpstr>Challenges &amp; Risks</vt:lpstr>
      <vt:lpstr>Future Decisions</vt:lpstr>
      <vt:lpstr>Conclusion</vt:lpstr>
      <vt:lpstr>References &amp; 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Miguel Mora</dc:creator>
  <cp:lastModifiedBy>Miguel Mora</cp:lastModifiedBy>
  <cp:revision>1</cp:revision>
  <dcterms:created xsi:type="dcterms:W3CDTF">2025-06-09T20:50:38Z</dcterms:created>
  <dcterms:modified xsi:type="dcterms:W3CDTF">2025-06-09T22:12:22Z</dcterms:modified>
</cp:coreProperties>
</file>