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305" r:id="rId5"/>
    <p:sldId id="332" r:id="rId6"/>
    <p:sldId id="337" r:id="rId7"/>
    <p:sldId id="331" r:id="rId8"/>
    <p:sldId id="320" r:id="rId9"/>
    <p:sldId id="329" r:id="rId10"/>
    <p:sldId id="333" r:id="rId11"/>
    <p:sldId id="334" r:id="rId12"/>
    <p:sldId id="336" r:id="rId13"/>
    <p:sldId id="338" r:id="rId14"/>
    <p:sldId id="342" r:id="rId15"/>
    <p:sldId id="340" r:id="rId16"/>
    <p:sldId id="341" r:id="rId17"/>
    <p:sldId id="281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1A9B0"/>
    <a:srgbClr val="6BA4B3"/>
    <a:srgbClr val="8CA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83968" autoAdjust="0"/>
  </p:normalViewPr>
  <p:slideViewPr>
    <p:cSldViewPr>
      <p:cViewPr varScale="1">
        <p:scale>
          <a:sx n="129" d="100"/>
          <a:sy n="129" d="100"/>
        </p:scale>
        <p:origin x="10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603B79D0-CD47-4426-BF2B-72FAF20D6760}" type="pres">
      <dgm:prSet presAssocID="{58F83E28-70E9-41A4-A72A-1D1EB1248C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2F44977-0E90-48F0-AE84-E33E4EA9C6D2}" type="pres">
      <dgm:prSet presAssocID="{58F83E28-70E9-41A4-A72A-1D1EB1248CDB}" presName="Name1" presStyleCnt="0"/>
      <dgm:spPr/>
    </dgm:pt>
    <dgm:pt modelId="{6FED6C18-83B0-4C6D-8BB4-731D5A7F9257}" type="pres">
      <dgm:prSet presAssocID="{58F83E28-70E9-41A4-A72A-1D1EB1248CDB}" presName="cycle" presStyleCnt="0"/>
      <dgm:spPr/>
    </dgm:pt>
    <dgm:pt modelId="{4B3CA7E7-CBF1-4D8B-AF20-D8E96F9030C9}" type="pres">
      <dgm:prSet presAssocID="{58F83E28-70E9-41A4-A72A-1D1EB1248CDB}" presName="srcNode" presStyleLbl="node1" presStyleIdx="0" presStyleCnt="5"/>
      <dgm:spPr/>
    </dgm:pt>
    <dgm:pt modelId="{3AEB33ED-B5B9-46B5-B6DD-95586DB0D9B1}" type="pres">
      <dgm:prSet presAssocID="{58F83E28-70E9-41A4-A72A-1D1EB1248CD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22DCE03-4A73-40E1-99A0-8D853CA8720D}" type="pres">
      <dgm:prSet presAssocID="{58F83E28-70E9-41A4-A72A-1D1EB1248CDB}" presName="extraNode" presStyleLbl="node1" presStyleIdx="0" presStyleCnt="5"/>
      <dgm:spPr/>
    </dgm:pt>
    <dgm:pt modelId="{76EE103D-D814-4F4D-9C51-F06F6C931FA9}" type="pres">
      <dgm:prSet presAssocID="{58F83E28-70E9-41A4-A72A-1D1EB1248CDB}" presName="dstNode" presStyleLbl="node1" presStyleIdx="0" presStyleCnt="5"/>
      <dgm:spPr/>
    </dgm:pt>
    <dgm:pt modelId="{8E2AD89D-AB11-4144-8070-772A69BE3426}" type="pres">
      <dgm:prSet presAssocID="{ED6BCC85-3FFF-40F9-9E77-FB30545BF3E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A530B9-548F-4C5A-A0B9-AB156CC41B26}" type="pres">
      <dgm:prSet presAssocID="{ED6BCC85-3FFF-40F9-9E77-FB30545BF3E2}" presName="accent_1" presStyleCnt="0"/>
      <dgm:spPr/>
    </dgm:pt>
    <dgm:pt modelId="{4487B55C-B6B9-4607-A64A-9E3B68A2C8AA}" type="pres">
      <dgm:prSet presAssocID="{ED6BCC85-3FFF-40F9-9E77-FB30545BF3E2}" presName="accentRepeatNode" presStyleLbl="solidFgAcc1" presStyleIdx="0" presStyleCnt="5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</dgm:pt>
    <dgm:pt modelId="{1667ED42-28CF-4E71-9026-D4E4B590B2A6}" type="pres">
      <dgm:prSet presAssocID="{08076E12-5AFD-4C48-A172-2D7319E526F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604C0-ECE0-4DC7-BA5F-3A40E39EAF84}" type="pres">
      <dgm:prSet presAssocID="{08076E12-5AFD-4C48-A172-2D7319E526F5}" presName="accent_2" presStyleCnt="0"/>
      <dgm:spPr/>
    </dgm:pt>
    <dgm:pt modelId="{ED2C614B-CDFE-452E-9B07-D2DAC38771A5}" type="pres">
      <dgm:prSet presAssocID="{08076E12-5AFD-4C48-A172-2D7319E526F5}" presName="accentRepeatNode" presStyleLbl="solidFgAcc1" presStyleIdx="1" presStyleCnt="5"/>
      <dgm:spPr>
        <a:solidFill>
          <a:srgbClr val="8CAABC"/>
        </a:solidFill>
      </dgm:spPr>
    </dgm:pt>
    <dgm:pt modelId="{E6C14DB0-7234-4586-A6E2-09809BF04E5B}" type="pres">
      <dgm:prSet presAssocID="{54A37892-780D-460A-A4FB-DFB6F327EC5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B7949-07AF-40B0-8B3E-54EF5A45A889}" type="pres">
      <dgm:prSet presAssocID="{54A37892-780D-460A-A4FB-DFB6F327EC55}" presName="accent_3" presStyleCnt="0"/>
      <dgm:spPr/>
    </dgm:pt>
    <dgm:pt modelId="{05E5906D-4DF9-4E05-89E8-6D32A2CFD966}" type="pres">
      <dgm:prSet presAssocID="{54A37892-780D-460A-A4FB-DFB6F327EC55}" presName="accentRepeatNode" presStyleLbl="solidFgAcc1" presStyleIdx="2" presStyleCnt="5"/>
      <dgm:spPr>
        <a:solidFill>
          <a:srgbClr val="6BA4B3"/>
        </a:solidFill>
      </dgm:spPr>
    </dgm:pt>
    <dgm:pt modelId="{11DDF11C-75D4-4DC8-A91D-0296C54E0343}" type="pres">
      <dgm:prSet presAssocID="{67D97BD9-3F3F-4570-9E53-8F626D97205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F6AAB-3609-49E0-99B2-084343B6F8CE}" type="pres">
      <dgm:prSet presAssocID="{67D97BD9-3F3F-4570-9E53-8F626D97205C}" presName="accent_4" presStyleCnt="0"/>
      <dgm:spPr/>
    </dgm:pt>
    <dgm:pt modelId="{2333931F-7BE6-4B55-8CCF-03E70268ED82}" type="pres">
      <dgm:prSet presAssocID="{67D97BD9-3F3F-4570-9E53-8F626D97205C}" presName="accentRepeatNode" presStyleLbl="solidFgAcc1" presStyleIdx="3" presStyleCnt="5"/>
      <dgm:spPr>
        <a:gradFill flip="none" rotWithShape="0">
          <a:gsLst>
            <a:gs pos="0">
              <a:srgbClr val="51A9B0">
                <a:shade val="30000"/>
                <a:satMod val="115000"/>
              </a:srgbClr>
            </a:gs>
            <a:gs pos="50000">
              <a:srgbClr val="51A9B0">
                <a:shade val="67500"/>
                <a:satMod val="115000"/>
              </a:srgbClr>
            </a:gs>
            <a:gs pos="100000">
              <a:srgbClr val="51A9B0">
                <a:shade val="100000"/>
                <a:satMod val="115000"/>
              </a:srgbClr>
            </a:gs>
          </a:gsLst>
          <a:lin ang="16200000" scaled="1"/>
          <a:tileRect/>
        </a:gradFill>
      </dgm:spPr>
    </dgm:pt>
    <dgm:pt modelId="{FC205409-8D75-4DEA-8C35-CC8E9680236D}" type="pres">
      <dgm:prSet presAssocID="{C44EEBEA-DF19-4FA6-B923-6F301AF71ED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8893E6-5EFC-4FB8-82FC-D80CC675AA31}" type="pres">
      <dgm:prSet presAssocID="{C44EEBEA-DF19-4FA6-B923-6F301AF71EDD}" presName="accent_5" presStyleCnt="0"/>
      <dgm:spPr/>
    </dgm:pt>
    <dgm:pt modelId="{CD21AD28-4C0D-4ECB-B656-1D28F5D0296A}" type="pres">
      <dgm:prSet presAssocID="{C44EEBEA-DF19-4FA6-B923-6F301AF71EDD}" presName="accentRepeatNode" presStyleLbl="solidFgAcc1" presStyleIdx="4" presStyleCnt="5"/>
      <dgm:spPr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0" scaled="1"/>
          <a:tileRect/>
        </a:gradFill>
      </dgm:spPr>
    </dgm:pt>
  </dgm:ptLst>
  <dgm:cxnLst>
    <dgm:cxn modelId="{34115F97-2EA1-4507-9187-DFE03558E826}" type="presOf" srcId="{ED6BCC85-3FFF-40F9-9E77-FB30545BF3E2}" destId="{8E2AD89D-AB11-4144-8070-772A69BE3426}" srcOrd="0" destOrd="0" presId="urn:microsoft.com/office/officeart/2008/layout/VerticalCurvedLis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B2A8852C-8F16-45FD-AA63-243BAC4CB6BE}" type="presOf" srcId="{58F83E28-70E9-41A4-A72A-1D1EB1248CDB}" destId="{603B79D0-CD47-4426-BF2B-72FAF20D6760}" srcOrd="0" destOrd="0" presId="urn:microsoft.com/office/officeart/2008/layout/VerticalCurvedList"/>
    <dgm:cxn modelId="{4092804C-572A-4DB7-97C6-006CAECE1120}" type="presOf" srcId="{67D97BD9-3F3F-4570-9E53-8F626D97205C}" destId="{11DDF11C-75D4-4DC8-A91D-0296C54E0343}" srcOrd="0" destOrd="0" presId="urn:microsoft.com/office/officeart/2008/layout/VerticalCurvedList"/>
    <dgm:cxn modelId="{1F0D4130-D162-4D51-8EC8-2A3E457E2E46}" type="presOf" srcId="{C44EEBEA-DF19-4FA6-B923-6F301AF71EDD}" destId="{FC205409-8D75-4DEA-8C35-CC8E9680236D}" srcOrd="0" destOrd="0" presId="urn:microsoft.com/office/officeart/2008/layout/VerticalCurvedList"/>
    <dgm:cxn modelId="{D9FC0E05-6C92-4D0A-97D5-0DC8CF0146BE}" type="presOf" srcId="{54A37892-780D-460A-A4FB-DFB6F327EC55}" destId="{E6C14DB0-7234-4586-A6E2-09809BF04E5B}" srcOrd="0" destOrd="0" presId="urn:microsoft.com/office/officeart/2008/layout/VerticalCurvedLis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A7962B22-B384-4A90-A9FC-8ED347B5E04D}" type="presOf" srcId="{08076E12-5AFD-4C48-A172-2D7319E526F5}" destId="{1667ED42-28CF-4E71-9026-D4E4B590B2A6}" srcOrd="0" destOrd="0" presId="urn:microsoft.com/office/officeart/2008/layout/VerticalCurvedList"/>
    <dgm:cxn modelId="{454AAFCF-4310-44EB-BF7D-7C1E6B5BBBF1}" type="presOf" srcId="{57DC6AE4-8E45-4E65-A765-8EE7473A7AE9}" destId="{3AEB33ED-B5B9-46B5-B6DD-95586DB0D9B1}" srcOrd="0" destOrd="0" presId="urn:microsoft.com/office/officeart/2008/layout/VerticalCurvedList"/>
    <dgm:cxn modelId="{730F5D07-FF26-410A-8DE3-65B7228C276B}" type="presParOf" srcId="{603B79D0-CD47-4426-BF2B-72FAF20D6760}" destId="{62F44977-0E90-48F0-AE84-E33E4EA9C6D2}" srcOrd="0" destOrd="0" presId="urn:microsoft.com/office/officeart/2008/layout/VerticalCurvedList"/>
    <dgm:cxn modelId="{2050B76B-8573-47FC-B978-3E3BE9AD55A2}" type="presParOf" srcId="{62F44977-0E90-48F0-AE84-E33E4EA9C6D2}" destId="{6FED6C18-83B0-4C6D-8BB4-731D5A7F9257}" srcOrd="0" destOrd="0" presId="urn:microsoft.com/office/officeart/2008/layout/VerticalCurvedList"/>
    <dgm:cxn modelId="{6528E43F-F2FA-427C-82AA-515E5801B1C5}" type="presParOf" srcId="{6FED6C18-83B0-4C6D-8BB4-731D5A7F9257}" destId="{4B3CA7E7-CBF1-4D8B-AF20-D8E96F9030C9}" srcOrd="0" destOrd="0" presId="urn:microsoft.com/office/officeart/2008/layout/VerticalCurvedList"/>
    <dgm:cxn modelId="{553B55CC-EA05-4F69-BDD9-29083D37676B}" type="presParOf" srcId="{6FED6C18-83B0-4C6D-8BB4-731D5A7F9257}" destId="{3AEB33ED-B5B9-46B5-B6DD-95586DB0D9B1}" srcOrd="1" destOrd="0" presId="urn:microsoft.com/office/officeart/2008/layout/VerticalCurvedList"/>
    <dgm:cxn modelId="{D5A7388C-CDB1-4C7D-AC58-DEBEDE9F1DD2}" type="presParOf" srcId="{6FED6C18-83B0-4C6D-8BB4-731D5A7F9257}" destId="{522DCE03-4A73-40E1-99A0-8D853CA8720D}" srcOrd="2" destOrd="0" presId="urn:microsoft.com/office/officeart/2008/layout/VerticalCurvedList"/>
    <dgm:cxn modelId="{505EFE68-BF5A-4AEC-8D1B-09C46F996312}" type="presParOf" srcId="{6FED6C18-83B0-4C6D-8BB4-731D5A7F9257}" destId="{76EE103D-D814-4F4D-9C51-F06F6C931FA9}" srcOrd="3" destOrd="0" presId="urn:microsoft.com/office/officeart/2008/layout/VerticalCurvedList"/>
    <dgm:cxn modelId="{F896ED68-391F-4320-AB0C-120211045A36}" type="presParOf" srcId="{62F44977-0E90-48F0-AE84-E33E4EA9C6D2}" destId="{8E2AD89D-AB11-4144-8070-772A69BE3426}" srcOrd="1" destOrd="0" presId="urn:microsoft.com/office/officeart/2008/layout/VerticalCurvedList"/>
    <dgm:cxn modelId="{8BA28051-AAE5-4BC9-A901-4CC02A7E605E}" type="presParOf" srcId="{62F44977-0E90-48F0-AE84-E33E4EA9C6D2}" destId="{91A530B9-548F-4C5A-A0B9-AB156CC41B26}" srcOrd="2" destOrd="0" presId="urn:microsoft.com/office/officeart/2008/layout/VerticalCurvedList"/>
    <dgm:cxn modelId="{41ADFC1A-5969-491D-871B-04ACDAE006FE}" type="presParOf" srcId="{91A530B9-548F-4C5A-A0B9-AB156CC41B26}" destId="{4487B55C-B6B9-4607-A64A-9E3B68A2C8AA}" srcOrd="0" destOrd="0" presId="urn:microsoft.com/office/officeart/2008/layout/VerticalCurvedList"/>
    <dgm:cxn modelId="{7EB7BCC5-4785-43E8-A224-33D9A5246B8E}" type="presParOf" srcId="{62F44977-0E90-48F0-AE84-E33E4EA9C6D2}" destId="{1667ED42-28CF-4E71-9026-D4E4B590B2A6}" srcOrd="3" destOrd="0" presId="urn:microsoft.com/office/officeart/2008/layout/VerticalCurvedList"/>
    <dgm:cxn modelId="{24DA8379-AC00-4ACE-A891-016973D7EB68}" type="presParOf" srcId="{62F44977-0E90-48F0-AE84-E33E4EA9C6D2}" destId="{A24604C0-ECE0-4DC7-BA5F-3A40E39EAF84}" srcOrd="4" destOrd="0" presId="urn:microsoft.com/office/officeart/2008/layout/VerticalCurvedList"/>
    <dgm:cxn modelId="{099070A2-ABB1-4FCF-BECA-8E2184CEE155}" type="presParOf" srcId="{A24604C0-ECE0-4DC7-BA5F-3A40E39EAF84}" destId="{ED2C614B-CDFE-452E-9B07-D2DAC38771A5}" srcOrd="0" destOrd="0" presId="urn:microsoft.com/office/officeart/2008/layout/VerticalCurvedList"/>
    <dgm:cxn modelId="{4AB57BB6-6F28-4039-A327-B4D590BCA687}" type="presParOf" srcId="{62F44977-0E90-48F0-AE84-E33E4EA9C6D2}" destId="{E6C14DB0-7234-4586-A6E2-09809BF04E5B}" srcOrd="5" destOrd="0" presId="urn:microsoft.com/office/officeart/2008/layout/VerticalCurvedList"/>
    <dgm:cxn modelId="{D8EA19BC-4805-4BC0-8ABF-0FE118676575}" type="presParOf" srcId="{62F44977-0E90-48F0-AE84-E33E4EA9C6D2}" destId="{503B7949-07AF-40B0-8B3E-54EF5A45A889}" srcOrd="6" destOrd="0" presId="urn:microsoft.com/office/officeart/2008/layout/VerticalCurvedList"/>
    <dgm:cxn modelId="{91F69B61-2948-44C1-B5EC-E54676206D8F}" type="presParOf" srcId="{503B7949-07AF-40B0-8B3E-54EF5A45A889}" destId="{05E5906D-4DF9-4E05-89E8-6D32A2CFD966}" srcOrd="0" destOrd="0" presId="urn:microsoft.com/office/officeart/2008/layout/VerticalCurvedList"/>
    <dgm:cxn modelId="{1BAA974F-C55E-4EC7-996E-B2CC4A377045}" type="presParOf" srcId="{62F44977-0E90-48F0-AE84-E33E4EA9C6D2}" destId="{11DDF11C-75D4-4DC8-A91D-0296C54E0343}" srcOrd="7" destOrd="0" presId="urn:microsoft.com/office/officeart/2008/layout/VerticalCurvedList"/>
    <dgm:cxn modelId="{41355531-57B0-43F6-A3B2-719EDD066785}" type="presParOf" srcId="{62F44977-0E90-48F0-AE84-E33E4EA9C6D2}" destId="{053F6AAB-3609-49E0-99B2-084343B6F8CE}" srcOrd="8" destOrd="0" presId="urn:microsoft.com/office/officeart/2008/layout/VerticalCurvedList"/>
    <dgm:cxn modelId="{75E9BEC7-8E55-4590-9746-B0942E55D9F6}" type="presParOf" srcId="{053F6AAB-3609-49E0-99B2-084343B6F8CE}" destId="{2333931F-7BE6-4B55-8CCF-03E70268ED82}" srcOrd="0" destOrd="0" presId="urn:microsoft.com/office/officeart/2008/layout/VerticalCurvedList"/>
    <dgm:cxn modelId="{F310F49C-D8E2-468E-A266-3ACFAFDD0360}" type="presParOf" srcId="{62F44977-0E90-48F0-AE84-E33E4EA9C6D2}" destId="{FC205409-8D75-4DEA-8C35-CC8E9680236D}" srcOrd="9" destOrd="0" presId="urn:microsoft.com/office/officeart/2008/layout/VerticalCurvedList"/>
    <dgm:cxn modelId="{ED59C940-4587-4F9A-A977-1CCB5D192FDC}" type="presParOf" srcId="{62F44977-0E90-48F0-AE84-E33E4EA9C6D2}" destId="{B48893E6-5EFC-4FB8-82FC-D80CC675AA31}" srcOrd="10" destOrd="0" presId="urn:microsoft.com/office/officeart/2008/layout/VerticalCurvedList"/>
    <dgm:cxn modelId="{6F75F857-5CDD-4D3D-B041-28EDC08DB470}" type="presParOf" srcId="{B48893E6-5EFC-4FB8-82FC-D80CC675AA31}" destId="{CD21AD28-4C0D-4ECB-B656-1D28F5D029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6454A1-92C9-4FCB-8463-16127E8A7C0E}" type="doc">
      <dgm:prSet loTypeId="urn:microsoft.com/office/officeart/2005/8/layout/process4" loCatId="process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9726F9D1-EF27-4B93-8686-B3BAEC15C339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anose="02010800040101010101" pitchFamily="2" charset="-122"/>
              <a:ea typeface="华文琥珀" panose="02010800040101010101" pitchFamily="2" charset="-122"/>
            </a:rPr>
            <a:t>原始数据</a:t>
          </a:r>
          <a:endParaRPr lang="zh-CN" altLang="en-US" sz="2800" dirty="0">
            <a:latin typeface="华文琥珀" panose="02010800040101010101" pitchFamily="2" charset="-122"/>
            <a:ea typeface="华文琥珀" panose="02010800040101010101" pitchFamily="2" charset="-122"/>
          </a:endParaRPr>
        </a:p>
      </dgm:t>
    </dgm:pt>
    <dgm:pt modelId="{A5556F04-1779-4039-99F5-1FEFF3DF9D9F}" type="parTrans" cxnId="{11F8B25F-B6B1-40EC-9AF6-0C0453F6DA69}">
      <dgm:prSet/>
      <dgm:spPr/>
      <dgm:t>
        <a:bodyPr/>
        <a:lstStyle/>
        <a:p>
          <a:endParaRPr lang="zh-CN" altLang="en-US"/>
        </a:p>
      </dgm:t>
    </dgm:pt>
    <dgm:pt modelId="{750D10D5-794B-4AD0-BD91-E992DA23EB43}" type="sibTrans" cxnId="{11F8B25F-B6B1-40EC-9AF6-0C0453F6DA69}">
      <dgm:prSet/>
      <dgm:spPr/>
      <dgm:t>
        <a:bodyPr/>
        <a:lstStyle/>
        <a:p>
          <a:endParaRPr lang="zh-CN" altLang="en-US"/>
        </a:p>
      </dgm:t>
    </dgm:pt>
    <dgm:pt modelId="{D5130BAB-2E39-40E1-AA0A-6BCB6670BD4D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anose="02010800040101010101" pitchFamily="2" charset="-122"/>
              <a:ea typeface="华文琥珀" panose="02010800040101010101" pitchFamily="2" charset="-122"/>
            </a:rPr>
            <a:t>数据过滤</a:t>
          </a:r>
          <a:endParaRPr lang="zh-CN" altLang="en-US" sz="2800" dirty="0">
            <a:latin typeface="华文琥珀" panose="02010800040101010101" pitchFamily="2" charset="-122"/>
            <a:ea typeface="华文琥珀" panose="02010800040101010101" pitchFamily="2" charset="-122"/>
          </a:endParaRPr>
        </a:p>
      </dgm:t>
    </dgm:pt>
    <dgm:pt modelId="{A35A2A28-934E-4E66-861F-26D645DBEF48}" type="parTrans" cxnId="{CA9CA0B7-6B72-4A07-82AF-B2C643B5E9BE}">
      <dgm:prSet/>
      <dgm:spPr/>
      <dgm:t>
        <a:bodyPr/>
        <a:lstStyle/>
        <a:p>
          <a:endParaRPr lang="zh-CN" altLang="en-US"/>
        </a:p>
      </dgm:t>
    </dgm:pt>
    <dgm:pt modelId="{7E609B30-3637-447F-8F18-D9A0A8AD4384}" type="sibTrans" cxnId="{CA9CA0B7-6B72-4A07-82AF-B2C643B5E9BE}">
      <dgm:prSet/>
      <dgm:spPr/>
      <dgm:t>
        <a:bodyPr/>
        <a:lstStyle/>
        <a:p>
          <a:endParaRPr lang="zh-CN" altLang="en-US"/>
        </a:p>
      </dgm:t>
    </dgm:pt>
    <dgm:pt modelId="{ED91FE77-3384-4C45-B440-CF6E089671E3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anose="02010800040101010101" pitchFamily="2" charset="-122"/>
              <a:ea typeface="华文琥珀" panose="02010800040101010101" pitchFamily="2" charset="-122"/>
            </a:rPr>
            <a:t>数据归一化</a:t>
          </a:r>
          <a:endParaRPr lang="zh-CN" altLang="en-US" sz="2800" dirty="0">
            <a:latin typeface="华文琥珀" panose="02010800040101010101" pitchFamily="2" charset="-122"/>
            <a:ea typeface="华文琥珀" panose="02010800040101010101" pitchFamily="2" charset="-122"/>
          </a:endParaRPr>
        </a:p>
      </dgm:t>
    </dgm:pt>
    <dgm:pt modelId="{12A38283-FE33-432D-8666-EE7A2C085D54}" type="parTrans" cxnId="{E8023EC9-080D-448C-907D-4CA74469C63E}">
      <dgm:prSet/>
      <dgm:spPr/>
      <dgm:t>
        <a:bodyPr/>
        <a:lstStyle/>
        <a:p>
          <a:endParaRPr lang="zh-CN" altLang="en-US"/>
        </a:p>
      </dgm:t>
    </dgm:pt>
    <dgm:pt modelId="{93C5E48A-2A90-4405-8C2C-097838817735}" type="sibTrans" cxnId="{E8023EC9-080D-448C-907D-4CA74469C63E}">
      <dgm:prSet/>
      <dgm:spPr/>
      <dgm:t>
        <a:bodyPr/>
        <a:lstStyle/>
        <a:p>
          <a:endParaRPr lang="zh-CN" altLang="en-US"/>
        </a:p>
      </dgm:t>
    </dgm:pt>
    <dgm:pt modelId="{2B3F6393-9E73-45BD-8219-E2070996674D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anose="02010800040101010101" pitchFamily="2" charset="-122"/>
              <a:ea typeface="华文琥珀" panose="02010800040101010101" pitchFamily="2" charset="-122"/>
            </a:rPr>
            <a:t>技术参数获取</a:t>
          </a:r>
          <a:endParaRPr lang="zh-CN" altLang="en-US" sz="2800" dirty="0">
            <a:latin typeface="华文琥珀" panose="02010800040101010101" pitchFamily="2" charset="-122"/>
            <a:ea typeface="华文琥珀" panose="02010800040101010101" pitchFamily="2" charset="-122"/>
          </a:endParaRPr>
        </a:p>
      </dgm:t>
    </dgm:pt>
    <dgm:pt modelId="{BE206C44-0A07-42B3-889A-40EC3C8AB885}" type="parTrans" cxnId="{40D35CA4-D005-4AE7-875C-D010E28BA78C}">
      <dgm:prSet/>
      <dgm:spPr/>
      <dgm:t>
        <a:bodyPr/>
        <a:lstStyle/>
        <a:p>
          <a:endParaRPr lang="zh-CN" altLang="en-US"/>
        </a:p>
      </dgm:t>
    </dgm:pt>
    <dgm:pt modelId="{72138C6A-AC0C-46AB-81AD-95BD8564B770}" type="sibTrans" cxnId="{40D35CA4-D005-4AE7-875C-D010E28BA78C}">
      <dgm:prSet/>
      <dgm:spPr/>
      <dgm:t>
        <a:bodyPr/>
        <a:lstStyle/>
        <a:p>
          <a:endParaRPr lang="zh-CN" altLang="en-US"/>
        </a:p>
      </dgm:t>
    </dgm:pt>
    <dgm:pt modelId="{E6AC60F0-DA2A-4FAE-B0D5-D066222790BF}" type="pres">
      <dgm:prSet presAssocID="{7A6454A1-92C9-4FCB-8463-16127E8A7C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0C711B-660B-4109-8A67-9088CBE8BD55}" type="pres">
      <dgm:prSet presAssocID="{ED91FE77-3384-4C45-B440-CF6E089671E3}" presName="boxAndChildren" presStyleCnt="0"/>
      <dgm:spPr/>
      <dgm:t>
        <a:bodyPr/>
        <a:lstStyle/>
        <a:p>
          <a:endParaRPr lang="zh-CN" altLang="en-US"/>
        </a:p>
      </dgm:t>
    </dgm:pt>
    <dgm:pt modelId="{7099E612-6B0F-49B6-AA97-FD248D99A26B}" type="pres">
      <dgm:prSet presAssocID="{ED91FE77-3384-4C45-B440-CF6E089671E3}" presName="parentTextBox" presStyleLbl="node1" presStyleIdx="0" presStyleCnt="4" custLinFactNeighborX="-2076" custLinFactNeighborY="1909"/>
      <dgm:spPr/>
      <dgm:t>
        <a:bodyPr/>
        <a:lstStyle/>
        <a:p>
          <a:endParaRPr lang="zh-CN" altLang="en-US"/>
        </a:p>
      </dgm:t>
    </dgm:pt>
    <dgm:pt modelId="{23428BC6-0535-43A9-8BA3-B0F23BC4149C}" type="pres">
      <dgm:prSet presAssocID="{72138C6A-AC0C-46AB-81AD-95BD8564B770}" presName="sp" presStyleCnt="0"/>
      <dgm:spPr/>
      <dgm:t>
        <a:bodyPr/>
        <a:lstStyle/>
        <a:p>
          <a:endParaRPr lang="zh-CN" altLang="en-US"/>
        </a:p>
      </dgm:t>
    </dgm:pt>
    <dgm:pt modelId="{CFC2BD74-F66B-4044-A823-D09269A73465}" type="pres">
      <dgm:prSet presAssocID="{2B3F6393-9E73-45BD-8219-E2070996674D}" presName="arrowAndChildren" presStyleCnt="0"/>
      <dgm:spPr/>
      <dgm:t>
        <a:bodyPr/>
        <a:lstStyle/>
        <a:p>
          <a:endParaRPr lang="zh-CN" altLang="en-US"/>
        </a:p>
      </dgm:t>
    </dgm:pt>
    <dgm:pt modelId="{B08CB18B-C85E-4C9A-A44F-120E49D88712}" type="pres">
      <dgm:prSet presAssocID="{2B3F6393-9E73-45BD-8219-E2070996674D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2306F614-1633-4489-B325-044FD7D7C0A6}" type="pres">
      <dgm:prSet presAssocID="{7E609B30-3637-447F-8F18-D9A0A8AD4384}" presName="sp" presStyleCnt="0"/>
      <dgm:spPr/>
      <dgm:t>
        <a:bodyPr/>
        <a:lstStyle/>
        <a:p>
          <a:endParaRPr lang="zh-CN" altLang="en-US"/>
        </a:p>
      </dgm:t>
    </dgm:pt>
    <dgm:pt modelId="{A7355C0D-DD30-4051-A47D-C087D7DA40B5}" type="pres">
      <dgm:prSet presAssocID="{D5130BAB-2E39-40E1-AA0A-6BCB6670BD4D}" presName="arrowAndChildren" presStyleCnt="0"/>
      <dgm:spPr/>
      <dgm:t>
        <a:bodyPr/>
        <a:lstStyle/>
        <a:p>
          <a:endParaRPr lang="zh-CN" altLang="en-US"/>
        </a:p>
      </dgm:t>
    </dgm:pt>
    <dgm:pt modelId="{F00EDE2E-8CCB-4A40-BBAA-74C379ED61B6}" type="pres">
      <dgm:prSet presAssocID="{D5130BAB-2E39-40E1-AA0A-6BCB6670BD4D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9D7605B1-9C38-424E-81BD-D4108CFC3358}" type="pres">
      <dgm:prSet presAssocID="{750D10D5-794B-4AD0-BD91-E992DA23EB43}" presName="sp" presStyleCnt="0"/>
      <dgm:spPr/>
      <dgm:t>
        <a:bodyPr/>
        <a:lstStyle/>
        <a:p>
          <a:endParaRPr lang="zh-CN" altLang="en-US"/>
        </a:p>
      </dgm:t>
    </dgm:pt>
    <dgm:pt modelId="{BEF7FF20-EF27-46D4-809C-8B39C1525267}" type="pres">
      <dgm:prSet presAssocID="{9726F9D1-EF27-4B93-8686-B3BAEC15C339}" presName="arrowAndChildren" presStyleCnt="0"/>
      <dgm:spPr/>
      <dgm:t>
        <a:bodyPr/>
        <a:lstStyle/>
        <a:p>
          <a:endParaRPr lang="zh-CN" altLang="en-US"/>
        </a:p>
      </dgm:t>
    </dgm:pt>
    <dgm:pt modelId="{6FED457E-EA07-4831-B5A0-9E7E6A75EB78}" type="pres">
      <dgm:prSet presAssocID="{9726F9D1-EF27-4B93-8686-B3BAEC15C339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6757A2B-E6EA-4E6C-8C56-CF2EF291C7CC}" type="presOf" srcId="{D5130BAB-2E39-40E1-AA0A-6BCB6670BD4D}" destId="{F00EDE2E-8CCB-4A40-BBAA-74C379ED61B6}" srcOrd="0" destOrd="0" presId="urn:microsoft.com/office/officeart/2005/8/layout/process4"/>
    <dgm:cxn modelId="{40D35CA4-D005-4AE7-875C-D010E28BA78C}" srcId="{7A6454A1-92C9-4FCB-8463-16127E8A7C0E}" destId="{2B3F6393-9E73-45BD-8219-E2070996674D}" srcOrd="2" destOrd="0" parTransId="{BE206C44-0A07-42B3-889A-40EC3C8AB885}" sibTransId="{72138C6A-AC0C-46AB-81AD-95BD8564B770}"/>
    <dgm:cxn modelId="{19DC09D4-F45C-461C-8D54-5DC7ED09B0DE}" type="presOf" srcId="{9726F9D1-EF27-4B93-8686-B3BAEC15C339}" destId="{6FED457E-EA07-4831-B5A0-9E7E6A75EB78}" srcOrd="0" destOrd="0" presId="urn:microsoft.com/office/officeart/2005/8/layout/process4"/>
    <dgm:cxn modelId="{973EB90D-5F8D-4C11-9AF7-E8070F5E8A37}" type="presOf" srcId="{ED91FE77-3384-4C45-B440-CF6E089671E3}" destId="{7099E612-6B0F-49B6-AA97-FD248D99A26B}" srcOrd="0" destOrd="0" presId="urn:microsoft.com/office/officeart/2005/8/layout/process4"/>
    <dgm:cxn modelId="{CA9CA0B7-6B72-4A07-82AF-B2C643B5E9BE}" srcId="{7A6454A1-92C9-4FCB-8463-16127E8A7C0E}" destId="{D5130BAB-2E39-40E1-AA0A-6BCB6670BD4D}" srcOrd="1" destOrd="0" parTransId="{A35A2A28-934E-4E66-861F-26D645DBEF48}" sibTransId="{7E609B30-3637-447F-8F18-D9A0A8AD4384}"/>
    <dgm:cxn modelId="{E8023EC9-080D-448C-907D-4CA74469C63E}" srcId="{7A6454A1-92C9-4FCB-8463-16127E8A7C0E}" destId="{ED91FE77-3384-4C45-B440-CF6E089671E3}" srcOrd="3" destOrd="0" parTransId="{12A38283-FE33-432D-8666-EE7A2C085D54}" sibTransId="{93C5E48A-2A90-4405-8C2C-097838817735}"/>
    <dgm:cxn modelId="{11F8B25F-B6B1-40EC-9AF6-0C0453F6DA69}" srcId="{7A6454A1-92C9-4FCB-8463-16127E8A7C0E}" destId="{9726F9D1-EF27-4B93-8686-B3BAEC15C339}" srcOrd="0" destOrd="0" parTransId="{A5556F04-1779-4039-99F5-1FEFF3DF9D9F}" sibTransId="{750D10D5-794B-4AD0-BD91-E992DA23EB43}"/>
    <dgm:cxn modelId="{E6DB5B6D-3101-40DC-8706-B742AAD8AD5E}" type="presOf" srcId="{7A6454A1-92C9-4FCB-8463-16127E8A7C0E}" destId="{E6AC60F0-DA2A-4FAE-B0D5-D066222790BF}" srcOrd="0" destOrd="0" presId="urn:microsoft.com/office/officeart/2005/8/layout/process4"/>
    <dgm:cxn modelId="{AF95006F-5E86-4D0B-8805-105650D793A9}" type="presOf" srcId="{2B3F6393-9E73-45BD-8219-E2070996674D}" destId="{B08CB18B-C85E-4C9A-A44F-120E49D88712}" srcOrd="0" destOrd="0" presId="urn:microsoft.com/office/officeart/2005/8/layout/process4"/>
    <dgm:cxn modelId="{5C3916F0-41D6-4FCA-92F0-A2FD516172DF}" type="presParOf" srcId="{E6AC60F0-DA2A-4FAE-B0D5-D066222790BF}" destId="{650C711B-660B-4109-8A67-9088CBE8BD55}" srcOrd="0" destOrd="0" presId="urn:microsoft.com/office/officeart/2005/8/layout/process4"/>
    <dgm:cxn modelId="{AA92F226-9A87-462F-9835-D7A7BEEC0265}" type="presParOf" srcId="{650C711B-660B-4109-8A67-9088CBE8BD55}" destId="{7099E612-6B0F-49B6-AA97-FD248D99A26B}" srcOrd="0" destOrd="0" presId="urn:microsoft.com/office/officeart/2005/8/layout/process4"/>
    <dgm:cxn modelId="{51FD1979-FFA6-48B0-A73A-F08666499813}" type="presParOf" srcId="{E6AC60F0-DA2A-4FAE-B0D5-D066222790BF}" destId="{23428BC6-0535-43A9-8BA3-B0F23BC4149C}" srcOrd="1" destOrd="0" presId="urn:microsoft.com/office/officeart/2005/8/layout/process4"/>
    <dgm:cxn modelId="{6ED7C735-0275-4F23-B2C7-EBC952E6B1E2}" type="presParOf" srcId="{E6AC60F0-DA2A-4FAE-B0D5-D066222790BF}" destId="{CFC2BD74-F66B-4044-A823-D09269A73465}" srcOrd="2" destOrd="0" presId="urn:microsoft.com/office/officeart/2005/8/layout/process4"/>
    <dgm:cxn modelId="{3CB90568-5BF3-415C-BB95-99BACF9B0A0D}" type="presParOf" srcId="{CFC2BD74-F66B-4044-A823-D09269A73465}" destId="{B08CB18B-C85E-4C9A-A44F-120E49D88712}" srcOrd="0" destOrd="0" presId="urn:microsoft.com/office/officeart/2005/8/layout/process4"/>
    <dgm:cxn modelId="{8B3A9E96-8893-45DD-AEFE-0059F21608F1}" type="presParOf" srcId="{E6AC60F0-DA2A-4FAE-B0D5-D066222790BF}" destId="{2306F614-1633-4489-B325-044FD7D7C0A6}" srcOrd="3" destOrd="0" presId="urn:microsoft.com/office/officeart/2005/8/layout/process4"/>
    <dgm:cxn modelId="{59030AE5-0364-4D4E-A995-459A636637CD}" type="presParOf" srcId="{E6AC60F0-DA2A-4FAE-B0D5-D066222790BF}" destId="{A7355C0D-DD30-4051-A47D-C087D7DA40B5}" srcOrd="4" destOrd="0" presId="urn:microsoft.com/office/officeart/2005/8/layout/process4"/>
    <dgm:cxn modelId="{7535C258-282D-45C6-8FFC-5A51E7AF11E9}" type="presParOf" srcId="{A7355C0D-DD30-4051-A47D-C087D7DA40B5}" destId="{F00EDE2E-8CCB-4A40-BBAA-74C379ED61B6}" srcOrd="0" destOrd="0" presId="urn:microsoft.com/office/officeart/2005/8/layout/process4"/>
    <dgm:cxn modelId="{434FC752-8C8C-47F1-B327-ECE5A524E89E}" type="presParOf" srcId="{E6AC60F0-DA2A-4FAE-B0D5-D066222790BF}" destId="{9D7605B1-9C38-424E-81BD-D4108CFC3358}" srcOrd="5" destOrd="0" presId="urn:microsoft.com/office/officeart/2005/8/layout/process4"/>
    <dgm:cxn modelId="{20AEFC9C-4949-45EA-A0B4-00DF9DD852DA}" type="presParOf" srcId="{E6AC60F0-DA2A-4FAE-B0D5-D066222790BF}" destId="{BEF7FF20-EF27-46D4-809C-8B39C1525267}" srcOrd="6" destOrd="0" presId="urn:microsoft.com/office/officeart/2005/8/layout/process4"/>
    <dgm:cxn modelId="{F9A0A03D-8FC1-4F62-9372-9555073B5714}" type="presParOf" srcId="{BEF7FF20-EF27-46D4-809C-8B39C1525267}" destId="{6FED457E-EA07-4831-B5A0-9E7E6A75EB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D0B4B8-6F98-49D9-9899-DDD9B30D4A93}" type="presOf" srcId="{58F83E28-70E9-41A4-A72A-1D1EB1248CDB}" destId="{7AC0D0B2-294B-4271-A8A8-AAB6F141AEC5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80BA4F42-DD3F-4630-9768-7CDE9B3BEA60}" type="presOf" srcId="{ED6BCC85-3FFF-40F9-9E77-FB30545BF3E2}" destId="{A88E6A12-66AB-46FA-8636-068F20F226CF}" srcOrd="0" destOrd="0" presId="urn:microsoft.com/office/officeart/2005/8/layout/default"/>
    <dgm:cxn modelId="{B9BCC110-BBCB-4A3C-8BE7-9E49EE67936E}" type="presOf" srcId="{C44EEBEA-DF19-4FA6-B923-6F301AF71EDD}" destId="{DDC6DE45-FB14-4D45-BC38-98E50F8F506B}" srcOrd="0" destOrd="0" presId="urn:microsoft.com/office/officeart/2005/8/layout/default"/>
    <dgm:cxn modelId="{31166206-86A6-4CEB-A125-AFB1F4248FCA}" type="presOf" srcId="{54A37892-780D-460A-A4FB-DFB6F327EC55}" destId="{4C094931-4C88-4138-97B9-ED8756E273D3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B3B7670-EAC2-4524-AE84-E222C7AA56F6}" type="presOf" srcId="{67D97BD9-3F3F-4570-9E53-8F626D97205C}" destId="{C568CAD4-C538-4FF3-9D4B-BFD179915E44}" srcOrd="0" destOrd="0" presId="urn:microsoft.com/office/officeart/2005/8/layout/default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3ABFA76E-7E3E-4C49-872F-CBEA45ADFDA0}" type="presOf" srcId="{08076E12-5AFD-4C48-A172-2D7319E526F5}" destId="{C8BB82DC-6B18-4BC2-9A1E-B6B95F803325}" srcOrd="0" destOrd="0" presId="urn:microsoft.com/office/officeart/2005/8/layout/default"/>
    <dgm:cxn modelId="{8B6AE8FF-0D86-4999-B358-8E68FB0FBF54}" type="presParOf" srcId="{7AC0D0B2-294B-4271-A8A8-AAB6F141AEC5}" destId="{A88E6A12-66AB-46FA-8636-068F20F226CF}" srcOrd="0" destOrd="0" presId="urn:microsoft.com/office/officeart/2005/8/layout/default"/>
    <dgm:cxn modelId="{B93B1BAF-D7A7-44BF-9484-E1A774475865}" type="presParOf" srcId="{7AC0D0B2-294B-4271-A8A8-AAB6F141AEC5}" destId="{FD039509-8500-49E5-AA13-048584485A02}" srcOrd="1" destOrd="0" presId="urn:microsoft.com/office/officeart/2005/8/layout/default"/>
    <dgm:cxn modelId="{C2784EFF-3D18-4461-9A28-BC80ED7771A0}" type="presParOf" srcId="{7AC0D0B2-294B-4271-A8A8-AAB6F141AEC5}" destId="{C8BB82DC-6B18-4BC2-9A1E-B6B95F803325}" srcOrd="2" destOrd="0" presId="urn:microsoft.com/office/officeart/2005/8/layout/default"/>
    <dgm:cxn modelId="{B53437E0-A806-4D53-A3D0-C05EA3938CE3}" type="presParOf" srcId="{7AC0D0B2-294B-4271-A8A8-AAB6F141AEC5}" destId="{C7A3FE8F-156B-484A-8151-1C81AB8FEB5F}" srcOrd="3" destOrd="0" presId="urn:microsoft.com/office/officeart/2005/8/layout/default"/>
    <dgm:cxn modelId="{04AEAC9D-0298-44D5-8561-A91FB6CE137E}" type="presParOf" srcId="{7AC0D0B2-294B-4271-A8A8-AAB6F141AEC5}" destId="{4C094931-4C88-4138-97B9-ED8756E273D3}" srcOrd="4" destOrd="0" presId="urn:microsoft.com/office/officeart/2005/8/layout/default"/>
    <dgm:cxn modelId="{55C57A5C-5B1D-43A0-9CD4-0362BD86DABB}" type="presParOf" srcId="{7AC0D0B2-294B-4271-A8A8-AAB6F141AEC5}" destId="{D13C4E14-6382-40A9-8B0B-CBA45A6F4557}" srcOrd="5" destOrd="0" presId="urn:microsoft.com/office/officeart/2005/8/layout/default"/>
    <dgm:cxn modelId="{051AB1AC-CCD1-4799-A187-D2C359A81473}" type="presParOf" srcId="{7AC0D0B2-294B-4271-A8A8-AAB6F141AEC5}" destId="{C568CAD4-C538-4FF3-9D4B-BFD179915E44}" srcOrd="6" destOrd="0" presId="urn:microsoft.com/office/officeart/2005/8/layout/default"/>
    <dgm:cxn modelId="{06DD8B1A-E271-490C-9269-042FFF39A63F}" type="presParOf" srcId="{7AC0D0B2-294B-4271-A8A8-AAB6F141AEC5}" destId="{2C2C119C-8D72-4FA7-B80F-CBB41C01B479}" srcOrd="7" destOrd="0" presId="urn:microsoft.com/office/officeart/2005/8/layout/default"/>
    <dgm:cxn modelId="{3229A465-9EB6-4A46-8DF7-BB283511F8F3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D60877-8DF0-4CAF-BE86-154A4CD89825}" type="presOf" srcId="{08076E12-5AFD-4C48-A172-2D7319E526F5}" destId="{C8BB82DC-6B18-4BC2-9A1E-B6B95F803325}" srcOrd="0" destOrd="0" presId="urn:microsoft.com/office/officeart/2005/8/layout/default"/>
    <dgm:cxn modelId="{62A60938-625F-4C1D-9FC4-50A44AA19CFF}" type="presOf" srcId="{ED6BCC85-3FFF-40F9-9E77-FB30545BF3E2}" destId="{A88E6A12-66AB-46FA-8636-068F20F226CF}" srcOrd="0" destOrd="0" presId="urn:microsoft.com/office/officeart/2005/8/layout/default"/>
    <dgm:cxn modelId="{B1A2D986-DBBB-47A6-8E43-F660DF5539AF}" type="presOf" srcId="{67D97BD9-3F3F-4570-9E53-8F626D97205C}" destId="{C568CAD4-C538-4FF3-9D4B-BFD179915E44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485CFDD2-2534-4E26-BF1D-848DBFE52DB2}" type="presOf" srcId="{58F83E28-70E9-41A4-A72A-1D1EB1248CDB}" destId="{7AC0D0B2-294B-4271-A8A8-AAB6F141AEC5}" srcOrd="0" destOrd="0" presId="urn:microsoft.com/office/officeart/2005/8/layout/default"/>
    <dgm:cxn modelId="{677CFA9B-A708-47DD-A348-3342CD2C1E6E}" type="presOf" srcId="{54A37892-780D-460A-A4FB-DFB6F327EC55}" destId="{4C094931-4C88-4138-97B9-ED8756E273D3}" srcOrd="0" destOrd="0" presId="urn:microsoft.com/office/officeart/2005/8/layout/default"/>
    <dgm:cxn modelId="{A66127B2-D3A9-46CA-B31E-AC799B1E31CA}" type="presOf" srcId="{C44EEBEA-DF19-4FA6-B923-6F301AF71EDD}" destId="{DDC6DE45-FB14-4D45-BC38-98E50F8F506B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D348F662-D4D0-4261-BD5B-3B316908CD57}" type="presParOf" srcId="{7AC0D0B2-294B-4271-A8A8-AAB6F141AEC5}" destId="{A88E6A12-66AB-46FA-8636-068F20F226CF}" srcOrd="0" destOrd="0" presId="urn:microsoft.com/office/officeart/2005/8/layout/default"/>
    <dgm:cxn modelId="{62EE88D1-49E1-49C0-A3A4-23A351C346E6}" type="presParOf" srcId="{7AC0D0B2-294B-4271-A8A8-AAB6F141AEC5}" destId="{FD039509-8500-49E5-AA13-048584485A02}" srcOrd="1" destOrd="0" presId="urn:microsoft.com/office/officeart/2005/8/layout/default"/>
    <dgm:cxn modelId="{09A8D60C-0189-40FA-AB2E-DB0112ECDDA8}" type="presParOf" srcId="{7AC0D0B2-294B-4271-A8A8-AAB6F141AEC5}" destId="{C8BB82DC-6B18-4BC2-9A1E-B6B95F803325}" srcOrd="2" destOrd="0" presId="urn:microsoft.com/office/officeart/2005/8/layout/default"/>
    <dgm:cxn modelId="{EE7F8F0D-3E9F-422F-B4D5-66041401D57C}" type="presParOf" srcId="{7AC0D0B2-294B-4271-A8A8-AAB6F141AEC5}" destId="{C7A3FE8F-156B-484A-8151-1C81AB8FEB5F}" srcOrd="3" destOrd="0" presId="urn:microsoft.com/office/officeart/2005/8/layout/default"/>
    <dgm:cxn modelId="{0CD95B4F-64AC-4A16-874E-D3F00DF85BA6}" type="presParOf" srcId="{7AC0D0B2-294B-4271-A8A8-AAB6F141AEC5}" destId="{4C094931-4C88-4138-97B9-ED8756E273D3}" srcOrd="4" destOrd="0" presId="urn:microsoft.com/office/officeart/2005/8/layout/default"/>
    <dgm:cxn modelId="{F99B60E7-9F4C-4938-AE5B-438C3CBD08A8}" type="presParOf" srcId="{7AC0D0B2-294B-4271-A8A8-AAB6F141AEC5}" destId="{D13C4E14-6382-40A9-8B0B-CBA45A6F4557}" srcOrd="5" destOrd="0" presId="urn:microsoft.com/office/officeart/2005/8/layout/default"/>
    <dgm:cxn modelId="{A2846CA8-7F06-4C38-84B7-6B1AB7A2F443}" type="presParOf" srcId="{7AC0D0B2-294B-4271-A8A8-AAB6F141AEC5}" destId="{C568CAD4-C538-4FF3-9D4B-BFD179915E44}" srcOrd="6" destOrd="0" presId="urn:microsoft.com/office/officeart/2005/8/layout/default"/>
    <dgm:cxn modelId="{B60B789A-7418-40B2-8689-A0440CF6FED0}" type="presParOf" srcId="{7AC0D0B2-294B-4271-A8A8-AAB6F141AEC5}" destId="{2C2C119C-8D72-4FA7-B80F-CBB41C01B479}" srcOrd="7" destOrd="0" presId="urn:microsoft.com/office/officeart/2005/8/layout/default"/>
    <dgm:cxn modelId="{3C74CCD4-2AE5-481D-AB3D-AB7E51931FD2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7D650225-5705-4E45-B68A-F4ECE41E7776}" type="presOf" srcId="{08076E12-5AFD-4C48-A172-2D7319E526F5}" destId="{C8BB82DC-6B18-4BC2-9A1E-B6B95F803325}" srcOrd="0" destOrd="0" presId="urn:microsoft.com/office/officeart/2005/8/layout/default"/>
    <dgm:cxn modelId="{9FF672B2-0EBD-4ABF-B2DD-D4E7107D06ED}" type="presOf" srcId="{54A37892-780D-460A-A4FB-DFB6F327EC55}" destId="{4C094931-4C88-4138-97B9-ED8756E273D3}" srcOrd="0" destOrd="0" presId="urn:microsoft.com/office/officeart/2005/8/layout/default"/>
    <dgm:cxn modelId="{713FC2FC-4C17-4963-A894-E2D35E1ECC14}" type="presOf" srcId="{67D97BD9-3F3F-4570-9E53-8F626D97205C}" destId="{C568CAD4-C538-4FF3-9D4B-BFD179915E44}" srcOrd="0" destOrd="0" presId="urn:microsoft.com/office/officeart/2005/8/layout/default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B22980C0-0263-4BDE-AE10-CB2046665027}" type="presOf" srcId="{ED6BCC85-3FFF-40F9-9E77-FB30545BF3E2}" destId="{A88E6A12-66AB-46FA-8636-068F20F226CF}" srcOrd="0" destOrd="0" presId="urn:microsoft.com/office/officeart/2005/8/layout/default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DB579BDA-85A5-43C7-B8DB-6C410EC14D7A}" type="presOf" srcId="{58F83E28-70E9-41A4-A72A-1D1EB1248CDB}" destId="{7AC0D0B2-294B-4271-A8A8-AAB6F141AEC5}" srcOrd="0" destOrd="0" presId="urn:microsoft.com/office/officeart/2005/8/layout/default"/>
    <dgm:cxn modelId="{B209C2E5-B376-4F93-9F40-4E914B24B8D3}" type="presOf" srcId="{C44EEBEA-DF19-4FA6-B923-6F301AF71EDD}" destId="{DDC6DE45-FB14-4D45-BC38-98E50F8F506B}" srcOrd="0" destOrd="0" presId="urn:microsoft.com/office/officeart/2005/8/layout/default"/>
    <dgm:cxn modelId="{100EF3B8-486B-4EFF-9C3A-7727B5403E6B}" type="presParOf" srcId="{7AC0D0B2-294B-4271-A8A8-AAB6F141AEC5}" destId="{A88E6A12-66AB-46FA-8636-068F20F226CF}" srcOrd="0" destOrd="0" presId="urn:microsoft.com/office/officeart/2005/8/layout/default"/>
    <dgm:cxn modelId="{43B5B506-6B25-4B72-A31A-C9E234B01C64}" type="presParOf" srcId="{7AC0D0B2-294B-4271-A8A8-AAB6F141AEC5}" destId="{FD039509-8500-49E5-AA13-048584485A02}" srcOrd="1" destOrd="0" presId="urn:microsoft.com/office/officeart/2005/8/layout/default"/>
    <dgm:cxn modelId="{07D35D6A-0275-44D0-8AC1-37D19DF762E9}" type="presParOf" srcId="{7AC0D0B2-294B-4271-A8A8-AAB6F141AEC5}" destId="{C8BB82DC-6B18-4BC2-9A1E-B6B95F803325}" srcOrd="2" destOrd="0" presId="urn:microsoft.com/office/officeart/2005/8/layout/default"/>
    <dgm:cxn modelId="{C5421EA9-B3E8-4A42-81F8-167EE8F16589}" type="presParOf" srcId="{7AC0D0B2-294B-4271-A8A8-AAB6F141AEC5}" destId="{C7A3FE8F-156B-484A-8151-1C81AB8FEB5F}" srcOrd="3" destOrd="0" presId="urn:microsoft.com/office/officeart/2005/8/layout/default"/>
    <dgm:cxn modelId="{26B7873F-DCF7-4B88-9E9E-BD3C143A24BF}" type="presParOf" srcId="{7AC0D0B2-294B-4271-A8A8-AAB6F141AEC5}" destId="{4C094931-4C88-4138-97B9-ED8756E273D3}" srcOrd="4" destOrd="0" presId="urn:microsoft.com/office/officeart/2005/8/layout/default"/>
    <dgm:cxn modelId="{53FD95CF-45B2-4B59-904F-9B2FE6AB6639}" type="presParOf" srcId="{7AC0D0B2-294B-4271-A8A8-AAB6F141AEC5}" destId="{D13C4E14-6382-40A9-8B0B-CBA45A6F4557}" srcOrd="5" destOrd="0" presId="urn:microsoft.com/office/officeart/2005/8/layout/default"/>
    <dgm:cxn modelId="{74BB054F-BAA4-4781-8EBE-A0828C421367}" type="presParOf" srcId="{7AC0D0B2-294B-4271-A8A8-AAB6F141AEC5}" destId="{C568CAD4-C538-4FF3-9D4B-BFD179915E44}" srcOrd="6" destOrd="0" presId="urn:microsoft.com/office/officeart/2005/8/layout/default"/>
    <dgm:cxn modelId="{A80463A1-CAB8-46FC-B3F4-BB4F0D0BE7BA}" type="presParOf" srcId="{7AC0D0B2-294B-4271-A8A8-AAB6F141AEC5}" destId="{2C2C119C-8D72-4FA7-B80F-CBB41C01B479}" srcOrd="7" destOrd="0" presId="urn:microsoft.com/office/officeart/2005/8/layout/default"/>
    <dgm:cxn modelId="{B0826D3A-7792-47CA-9D7C-EE948D37CE6E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 custT="1"/>
      <dgm:spPr/>
      <dgm:t>
        <a:bodyPr/>
        <a:lstStyle/>
        <a:p>
          <a:r>
            <a:rPr lang="zh-CN" altLang="en-US" sz="1800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2D753C-8BD7-4122-8604-533873E1240C}" type="presOf" srcId="{ED6BCC85-3FFF-40F9-9E77-FB30545BF3E2}" destId="{A88E6A12-66AB-46FA-8636-068F20F226CF}" srcOrd="0" destOrd="0" presId="urn:microsoft.com/office/officeart/2005/8/layout/default"/>
    <dgm:cxn modelId="{42AE5153-0269-45DB-AB6F-7E4EE47AA37C}" type="presOf" srcId="{C44EEBEA-DF19-4FA6-B923-6F301AF71EDD}" destId="{DDC6DE45-FB14-4D45-BC38-98E50F8F506B}" srcOrd="0" destOrd="0" presId="urn:microsoft.com/office/officeart/2005/8/layout/default"/>
    <dgm:cxn modelId="{4B0185B5-0CDD-416B-B0A0-E0B6B454728F}" type="presOf" srcId="{08076E12-5AFD-4C48-A172-2D7319E526F5}" destId="{C8BB82DC-6B18-4BC2-9A1E-B6B95F803325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31C01214-9D4A-4DA5-9628-5DC83CEEA59E}" type="presOf" srcId="{67D97BD9-3F3F-4570-9E53-8F626D97205C}" destId="{C568CAD4-C538-4FF3-9D4B-BFD179915E44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B94CCAC0-B218-4C30-9E0E-453B12552A58}" type="presOf" srcId="{54A37892-780D-460A-A4FB-DFB6F327EC55}" destId="{4C094931-4C88-4138-97B9-ED8756E273D3}" srcOrd="0" destOrd="0" presId="urn:microsoft.com/office/officeart/2005/8/layout/default"/>
    <dgm:cxn modelId="{4655C6B3-08D3-4370-8575-971ADD2414D7}" type="presOf" srcId="{58F83E28-70E9-41A4-A72A-1D1EB1248CDB}" destId="{7AC0D0B2-294B-4271-A8A8-AAB6F141AEC5}" srcOrd="0" destOrd="0" presId="urn:microsoft.com/office/officeart/2005/8/layout/default"/>
    <dgm:cxn modelId="{59776197-5EB8-42F3-AD89-A4E444F1315C}" type="presParOf" srcId="{7AC0D0B2-294B-4271-A8A8-AAB6F141AEC5}" destId="{A88E6A12-66AB-46FA-8636-068F20F226CF}" srcOrd="0" destOrd="0" presId="urn:microsoft.com/office/officeart/2005/8/layout/default"/>
    <dgm:cxn modelId="{75765C24-6E5B-49EC-BFBC-099C6970258C}" type="presParOf" srcId="{7AC0D0B2-294B-4271-A8A8-AAB6F141AEC5}" destId="{FD039509-8500-49E5-AA13-048584485A02}" srcOrd="1" destOrd="0" presId="urn:microsoft.com/office/officeart/2005/8/layout/default"/>
    <dgm:cxn modelId="{7BEC6EB0-3081-480B-982D-1BF57BFD5096}" type="presParOf" srcId="{7AC0D0B2-294B-4271-A8A8-AAB6F141AEC5}" destId="{C8BB82DC-6B18-4BC2-9A1E-B6B95F803325}" srcOrd="2" destOrd="0" presId="urn:microsoft.com/office/officeart/2005/8/layout/default"/>
    <dgm:cxn modelId="{EC81C241-A2BB-4A63-B44D-BB6077AAA41E}" type="presParOf" srcId="{7AC0D0B2-294B-4271-A8A8-AAB6F141AEC5}" destId="{C7A3FE8F-156B-484A-8151-1C81AB8FEB5F}" srcOrd="3" destOrd="0" presId="urn:microsoft.com/office/officeart/2005/8/layout/default"/>
    <dgm:cxn modelId="{9626EDE1-5775-4BCE-B618-1F40C506B8E8}" type="presParOf" srcId="{7AC0D0B2-294B-4271-A8A8-AAB6F141AEC5}" destId="{4C094931-4C88-4138-97B9-ED8756E273D3}" srcOrd="4" destOrd="0" presId="urn:microsoft.com/office/officeart/2005/8/layout/default"/>
    <dgm:cxn modelId="{3C403A80-8564-46C5-91BD-7E5052AFCE10}" type="presParOf" srcId="{7AC0D0B2-294B-4271-A8A8-AAB6F141AEC5}" destId="{D13C4E14-6382-40A9-8B0B-CBA45A6F4557}" srcOrd="5" destOrd="0" presId="urn:microsoft.com/office/officeart/2005/8/layout/default"/>
    <dgm:cxn modelId="{FA4CA683-4169-4243-8724-1ED8599A0E83}" type="presParOf" srcId="{7AC0D0B2-294B-4271-A8A8-AAB6F141AEC5}" destId="{C568CAD4-C538-4FF3-9D4B-BFD179915E44}" srcOrd="6" destOrd="0" presId="urn:microsoft.com/office/officeart/2005/8/layout/default"/>
    <dgm:cxn modelId="{23820DC3-FCA2-4B94-B3B6-52E467279E00}" type="presParOf" srcId="{7AC0D0B2-294B-4271-A8A8-AAB6F141AEC5}" destId="{2C2C119C-8D72-4FA7-B80F-CBB41C01B479}" srcOrd="7" destOrd="0" presId="urn:microsoft.com/office/officeart/2005/8/layout/default"/>
    <dgm:cxn modelId="{1B19C941-5C32-401B-9E1F-9549A91700E9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 custT="1"/>
      <dgm:spPr/>
      <dgm:t>
        <a:bodyPr/>
        <a:lstStyle/>
        <a:p>
          <a:r>
            <a:rPr lang="zh-CN" altLang="en-US" sz="1800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6DA9E20D-DE04-4C03-891C-CE362D948C81}" type="presOf" srcId="{54A37892-780D-460A-A4FB-DFB6F327EC55}" destId="{4C094931-4C88-4138-97B9-ED8756E273D3}" srcOrd="0" destOrd="0" presId="urn:microsoft.com/office/officeart/2005/8/layout/default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986D7A85-EB6E-40A0-ADA7-2D0046BC546C}" type="presOf" srcId="{ED6BCC85-3FFF-40F9-9E77-FB30545BF3E2}" destId="{A88E6A12-66AB-46FA-8636-068F20F226CF}" srcOrd="0" destOrd="0" presId="urn:microsoft.com/office/officeart/2005/8/layout/default"/>
    <dgm:cxn modelId="{537392D0-7B0D-4532-A136-9A4F2D507FA5}" type="presOf" srcId="{58F83E28-70E9-41A4-A72A-1D1EB1248CDB}" destId="{7AC0D0B2-294B-4271-A8A8-AAB6F141AEC5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2F943E99-7559-4608-8D6C-60A1514C612E}" type="presOf" srcId="{C44EEBEA-DF19-4FA6-B923-6F301AF71EDD}" destId="{DDC6DE45-FB14-4D45-BC38-98E50F8F506B}" srcOrd="0" destOrd="0" presId="urn:microsoft.com/office/officeart/2005/8/layout/default"/>
    <dgm:cxn modelId="{9C955A86-2EA1-4508-AD47-CB6FD6DFF88E}" type="presOf" srcId="{08076E12-5AFD-4C48-A172-2D7319E526F5}" destId="{C8BB82DC-6B18-4BC2-9A1E-B6B95F803325}" srcOrd="0" destOrd="0" presId="urn:microsoft.com/office/officeart/2005/8/layout/default"/>
    <dgm:cxn modelId="{647EDF5A-7558-4092-8513-7A6437DFCAC0}" type="presOf" srcId="{67D97BD9-3F3F-4570-9E53-8F626D97205C}" destId="{C568CAD4-C538-4FF3-9D4B-BFD179915E44}" srcOrd="0" destOrd="0" presId="urn:microsoft.com/office/officeart/2005/8/layout/default"/>
    <dgm:cxn modelId="{5C982669-E253-42EE-8B0D-6172F13BB8ED}" type="presParOf" srcId="{7AC0D0B2-294B-4271-A8A8-AAB6F141AEC5}" destId="{A88E6A12-66AB-46FA-8636-068F20F226CF}" srcOrd="0" destOrd="0" presId="urn:microsoft.com/office/officeart/2005/8/layout/default"/>
    <dgm:cxn modelId="{D5CFFE34-D8E9-4D3F-9C45-CB6AD46A876E}" type="presParOf" srcId="{7AC0D0B2-294B-4271-A8A8-AAB6F141AEC5}" destId="{FD039509-8500-49E5-AA13-048584485A02}" srcOrd="1" destOrd="0" presId="urn:microsoft.com/office/officeart/2005/8/layout/default"/>
    <dgm:cxn modelId="{1B0FE1C2-8956-4344-B5C2-9AE264C33906}" type="presParOf" srcId="{7AC0D0B2-294B-4271-A8A8-AAB6F141AEC5}" destId="{C8BB82DC-6B18-4BC2-9A1E-B6B95F803325}" srcOrd="2" destOrd="0" presId="urn:microsoft.com/office/officeart/2005/8/layout/default"/>
    <dgm:cxn modelId="{7EC8F552-D028-4D35-B19B-504A2F4F5141}" type="presParOf" srcId="{7AC0D0B2-294B-4271-A8A8-AAB6F141AEC5}" destId="{C7A3FE8F-156B-484A-8151-1C81AB8FEB5F}" srcOrd="3" destOrd="0" presId="urn:microsoft.com/office/officeart/2005/8/layout/default"/>
    <dgm:cxn modelId="{A2F08773-1370-4E0B-A463-54C8580F6C0F}" type="presParOf" srcId="{7AC0D0B2-294B-4271-A8A8-AAB6F141AEC5}" destId="{4C094931-4C88-4138-97B9-ED8756E273D3}" srcOrd="4" destOrd="0" presId="urn:microsoft.com/office/officeart/2005/8/layout/default"/>
    <dgm:cxn modelId="{B7050260-06F7-44DF-8797-59D930C63B38}" type="presParOf" srcId="{7AC0D0B2-294B-4271-A8A8-AAB6F141AEC5}" destId="{D13C4E14-6382-40A9-8B0B-CBA45A6F4557}" srcOrd="5" destOrd="0" presId="urn:microsoft.com/office/officeart/2005/8/layout/default"/>
    <dgm:cxn modelId="{03CDFCA3-C2E9-4397-A5BA-2AC84F8CAD22}" type="presParOf" srcId="{7AC0D0B2-294B-4271-A8A8-AAB6F141AEC5}" destId="{C568CAD4-C538-4FF3-9D4B-BFD179915E44}" srcOrd="6" destOrd="0" presId="urn:microsoft.com/office/officeart/2005/8/layout/default"/>
    <dgm:cxn modelId="{B5C59F25-0054-4313-A46A-3312EE4D2F16}" type="presParOf" srcId="{7AC0D0B2-294B-4271-A8A8-AAB6F141AEC5}" destId="{2C2C119C-8D72-4FA7-B80F-CBB41C01B479}" srcOrd="7" destOrd="0" presId="urn:microsoft.com/office/officeart/2005/8/layout/default"/>
    <dgm:cxn modelId="{A62B3229-71D8-45A5-B601-2A2B9633F5F0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 custT="1"/>
      <dgm:spPr/>
      <dgm:t>
        <a:bodyPr/>
        <a:lstStyle/>
        <a:p>
          <a:r>
            <a:rPr lang="zh-CN" altLang="en-US" sz="1800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D5A5BB-BC01-4353-BFF7-97093472EC74}" type="presOf" srcId="{C44EEBEA-DF19-4FA6-B923-6F301AF71EDD}" destId="{DDC6DE45-FB14-4D45-BC38-98E50F8F506B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CE955062-6B80-438E-8CD8-2A4FA55BBA60}" type="presOf" srcId="{ED6BCC85-3FFF-40F9-9E77-FB30545BF3E2}" destId="{A88E6A12-66AB-46FA-8636-068F20F226CF}" srcOrd="0" destOrd="0" presId="urn:microsoft.com/office/officeart/2005/8/layout/default"/>
    <dgm:cxn modelId="{528D56E3-435D-467E-8EA6-DBAD50681321}" type="presOf" srcId="{54A37892-780D-460A-A4FB-DFB6F327EC55}" destId="{4C094931-4C88-4138-97B9-ED8756E273D3}" srcOrd="0" destOrd="0" presId="urn:microsoft.com/office/officeart/2005/8/layout/default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9D9D577-496E-40FE-97CA-6A19FEA90E6F}" type="presOf" srcId="{08076E12-5AFD-4C48-A172-2D7319E526F5}" destId="{C8BB82DC-6B18-4BC2-9A1E-B6B95F803325}" srcOrd="0" destOrd="0" presId="urn:microsoft.com/office/officeart/2005/8/layout/default"/>
    <dgm:cxn modelId="{1A0F9ABF-B81E-4D83-AEC8-9B3686D34B97}" type="presOf" srcId="{58F83E28-70E9-41A4-A72A-1D1EB1248CDB}" destId="{7AC0D0B2-294B-4271-A8A8-AAB6F141AEC5}" srcOrd="0" destOrd="0" presId="urn:microsoft.com/office/officeart/2005/8/layout/default"/>
    <dgm:cxn modelId="{973E6BC5-7CFE-4FE1-9858-8DD93EC3E46A}" type="presOf" srcId="{67D97BD9-3F3F-4570-9E53-8F626D97205C}" destId="{C568CAD4-C538-4FF3-9D4B-BFD179915E44}" srcOrd="0" destOrd="0" presId="urn:microsoft.com/office/officeart/2005/8/layout/default"/>
    <dgm:cxn modelId="{74D7B9F1-F190-4E53-8A7D-AD4D62108BD7}" type="presParOf" srcId="{7AC0D0B2-294B-4271-A8A8-AAB6F141AEC5}" destId="{A88E6A12-66AB-46FA-8636-068F20F226CF}" srcOrd="0" destOrd="0" presId="urn:microsoft.com/office/officeart/2005/8/layout/default"/>
    <dgm:cxn modelId="{AA337A0E-CDB8-4764-BE70-00EFA3CA955B}" type="presParOf" srcId="{7AC0D0B2-294B-4271-A8A8-AAB6F141AEC5}" destId="{FD039509-8500-49E5-AA13-048584485A02}" srcOrd="1" destOrd="0" presId="urn:microsoft.com/office/officeart/2005/8/layout/default"/>
    <dgm:cxn modelId="{00E93CD4-CE74-4C24-AC7A-0C5B229424DC}" type="presParOf" srcId="{7AC0D0B2-294B-4271-A8A8-AAB6F141AEC5}" destId="{C8BB82DC-6B18-4BC2-9A1E-B6B95F803325}" srcOrd="2" destOrd="0" presId="urn:microsoft.com/office/officeart/2005/8/layout/default"/>
    <dgm:cxn modelId="{9DC4C948-926E-44F0-B648-F9C3476072AF}" type="presParOf" srcId="{7AC0D0B2-294B-4271-A8A8-AAB6F141AEC5}" destId="{C7A3FE8F-156B-484A-8151-1C81AB8FEB5F}" srcOrd="3" destOrd="0" presId="urn:microsoft.com/office/officeart/2005/8/layout/default"/>
    <dgm:cxn modelId="{2069E72E-9ED9-4713-8928-882840A6EE36}" type="presParOf" srcId="{7AC0D0B2-294B-4271-A8A8-AAB6F141AEC5}" destId="{4C094931-4C88-4138-97B9-ED8756E273D3}" srcOrd="4" destOrd="0" presId="urn:microsoft.com/office/officeart/2005/8/layout/default"/>
    <dgm:cxn modelId="{DA702618-CCFB-45B4-BDE1-E0A1043C62EC}" type="presParOf" srcId="{7AC0D0B2-294B-4271-A8A8-AAB6F141AEC5}" destId="{D13C4E14-6382-40A9-8B0B-CBA45A6F4557}" srcOrd="5" destOrd="0" presId="urn:microsoft.com/office/officeart/2005/8/layout/default"/>
    <dgm:cxn modelId="{614C89E3-E127-4B55-8C56-E0CB94C1922D}" type="presParOf" srcId="{7AC0D0B2-294B-4271-A8A8-AAB6F141AEC5}" destId="{C568CAD4-C538-4FF3-9D4B-BFD179915E44}" srcOrd="6" destOrd="0" presId="urn:microsoft.com/office/officeart/2005/8/layout/default"/>
    <dgm:cxn modelId="{4F1D1B39-4FEE-4BF5-A3D9-6EE982018DB1}" type="presParOf" srcId="{7AC0D0B2-294B-4271-A8A8-AAB6F141AEC5}" destId="{2C2C119C-8D72-4FA7-B80F-CBB41C01B479}" srcOrd="7" destOrd="0" presId="urn:microsoft.com/office/officeart/2005/8/layout/default"/>
    <dgm:cxn modelId="{44D4A283-1980-4628-AA1A-00B7265F2673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 custT="1"/>
      <dgm:spPr/>
      <dgm:t>
        <a:bodyPr/>
        <a:lstStyle/>
        <a:p>
          <a:r>
            <a:rPr lang="zh-CN" altLang="en-US" sz="1800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93AE23-11E4-403B-94B2-138828B388B7}" type="presOf" srcId="{58F83E28-70E9-41A4-A72A-1D1EB1248CDB}" destId="{7AC0D0B2-294B-4271-A8A8-AAB6F141AEC5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19776576-A961-454C-B8BF-B2C98E048E33}" type="presOf" srcId="{54A37892-780D-460A-A4FB-DFB6F327EC55}" destId="{4C094931-4C88-4138-97B9-ED8756E273D3}" srcOrd="0" destOrd="0" presId="urn:microsoft.com/office/officeart/2005/8/layout/default"/>
    <dgm:cxn modelId="{A46ABDFF-ABF5-4BC4-B86D-8F9330B4CC8A}" type="presOf" srcId="{ED6BCC85-3FFF-40F9-9E77-FB30545BF3E2}" destId="{A88E6A12-66AB-46FA-8636-068F20F226CF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92EBA3C5-7FF2-46B0-829A-4730D9BB8F94}" type="presOf" srcId="{08076E12-5AFD-4C48-A172-2D7319E526F5}" destId="{C8BB82DC-6B18-4BC2-9A1E-B6B95F803325}" srcOrd="0" destOrd="0" presId="urn:microsoft.com/office/officeart/2005/8/layout/default"/>
    <dgm:cxn modelId="{AABDA1E2-313A-4572-ACCD-0B226C03A8D9}" type="presOf" srcId="{C44EEBEA-DF19-4FA6-B923-6F301AF71EDD}" destId="{DDC6DE45-FB14-4D45-BC38-98E50F8F506B}" srcOrd="0" destOrd="0" presId="urn:microsoft.com/office/officeart/2005/8/layout/default"/>
    <dgm:cxn modelId="{8E2A84BC-551A-41BF-A173-30C7FD082565}" type="presOf" srcId="{67D97BD9-3F3F-4570-9E53-8F626D97205C}" destId="{C568CAD4-C538-4FF3-9D4B-BFD179915E44}" srcOrd="0" destOrd="0" presId="urn:microsoft.com/office/officeart/2005/8/layout/default"/>
    <dgm:cxn modelId="{F15BC83F-F720-42C7-8829-19178E182930}" type="presParOf" srcId="{7AC0D0B2-294B-4271-A8A8-AAB6F141AEC5}" destId="{A88E6A12-66AB-46FA-8636-068F20F226CF}" srcOrd="0" destOrd="0" presId="urn:microsoft.com/office/officeart/2005/8/layout/default"/>
    <dgm:cxn modelId="{3FB20D6A-49FE-4095-93AF-9DA133A9ED2A}" type="presParOf" srcId="{7AC0D0B2-294B-4271-A8A8-AAB6F141AEC5}" destId="{FD039509-8500-49E5-AA13-048584485A02}" srcOrd="1" destOrd="0" presId="urn:microsoft.com/office/officeart/2005/8/layout/default"/>
    <dgm:cxn modelId="{F82BE22C-31B6-4293-870E-4163C077404C}" type="presParOf" srcId="{7AC0D0B2-294B-4271-A8A8-AAB6F141AEC5}" destId="{C8BB82DC-6B18-4BC2-9A1E-B6B95F803325}" srcOrd="2" destOrd="0" presId="urn:microsoft.com/office/officeart/2005/8/layout/default"/>
    <dgm:cxn modelId="{251DF1BE-882E-47C7-BA7E-FE8911933EB7}" type="presParOf" srcId="{7AC0D0B2-294B-4271-A8A8-AAB6F141AEC5}" destId="{C7A3FE8F-156B-484A-8151-1C81AB8FEB5F}" srcOrd="3" destOrd="0" presId="urn:microsoft.com/office/officeart/2005/8/layout/default"/>
    <dgm:cxn modelId="{E8F6A1D0-68A2-446E-B78D-5802108B78A1}" type="presParOf" srcId="{7AC0D0B2-294B-4271-A8A8-AAB6F141AEC5}" destId="{4C094931-4C88-4138-97B9-ED8756E273D3}" srcOrd="4" destOrd="0" presId="urn:microsoft.com/office/officeart/2005/8/layout/default"/>
    <dgm:cxn modelId="{3D015901-6032-423D-8C88-5EAA6574FD4E}" type="presParOf" srcId="{7AC0D0B2-294B-4271-A8A8-AAB6F141AEC5}" destId="{D13C4E14-6382-40A9-8B0B-CBA45A6F4557}" srcOrd="5" destOrd="0" presId="urn:microsoft.com/office/officeart/2005/8/layout/default"/>
    <dgm:cxn modelId="{89D2F7DB-CB52-44DB-BEFC-0C6087F640E2}" type="presParOf" srcId="{7AC0D0B2-294B-4271-A8A8-AAB6F141AEC5}" destId="{C568CAD4-C538-4FF3-9D4B-BFD179915E44}" srcOrd="6" destOrd="0" presId="urn:microsoft.com/office/officeart/2005/8/layout/default"/>
    <dgm:cxn modelId="{5A0D55C2-2C09-46BD-B9B9-796BCEFD9575}" type="presParOf" srcId="{7AC0D0B2-294B-4271-A8A8-AAB6F141AEC5}" destId="{2C2C119C-8D72-4FA7-B80F-CBB41C01B479}" srcOrd="7" destOrd="0" presId="urn:microsoft.com/office/officeart/2005/8/layout/default"/>
    <dgm:cxn modelId="{3E37BCF9-8AD7-4474-8A39-A1D660B85422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6B94A4-9CDB-4E94-A9B2-5F0C42E675BF}" type="presOf" srcId="{58F83E28-70E9-41A4-A72A-1D1EB1248CDB}" destId="{7AC0D0B2-294B-4271-A8A8-AAB6F141AEC5}" srcOrd="0" destOrd="0" presId="urn:microsoft.com/office/officeart/2005/8/layout/default"/>
    <dgm:cxn modelId="{9B9BD845-DD51-4CF7-9754-38D3C1416662}" type="presOf" srcId="{08076E12-5AFD-4C48-A172-2D7319E526F5}" destId="{C8BB82DC-6B18-4BC2-9A1E-B6B95F803325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2CD3F466-543D-4FAE-9A50-5FBE703A78E7}" type="presOf" srcId="{54A37892-780D-460A-A4FB-DFB6F327EC55}" destId="{4C094931-4C88-4138-97B9-ED8756E273D3}" srcOrd="0" destOrd="0" presId="urn:microsoft.com/office/officeart/2005/8/layout/default"/>
    <dgm:cxn modelId="{5551338C-DEA8-4D1D-A3B3-26849B597ABF}" type="presOf" srcId="{ED6BCC85-3FFF-40F9-9E77-FB30545BF3E2}" destId="{A88E6A12-66AB-46FA-8636-068F20F226CF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AF00D2D5-A7DB-4701-9CEF-FCB45FF8CDC0}" type="presOf" srcId="{C44EEBEA-DF19-4FA6-B923-6F301AF71EDD}" destId="{DDC6DE45-FB14-4D45-BC38-98E50F8F506B}" srcOrd="0" destOrd="0" presId="urn:microsoft.com/office/officeart/2005/8/layout/default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77C1DAD6-C2C8-471C-B94B-3C580F24B243}" type="presOf" srcId="{67D97BD9-3F3F-4570-9E53-8F626D97205C}" destId="{C568CAD4-C538-4FF3-9D4B-BFD179915E44}" srcOrd="0" destOrd="0" presId="urn:microsoft.com/office/officeart/2005/8/layout/default"/>
    <dgm:cxn modelId="{8AB2A1BF-0258-4558-9266-DA19091531C3}" type="presParOf" srcId="{7AC0D0B2-294B-4271-A8A8-AAB6F141AEC5}" destId="{A88E6A12-66AB-46FA-8636-068F20F226CF}" srcOrd="0" destOrd="0" presId="urn:microsoft.com/office/officeart/2005/8/layout/default"/>
    <dgm:cxn modelId="{CE20ECAF-D04F-4CC6-821A-6DDFA0EFAB25}" type="presParOf" srcId="{7AC0D0B2-294B-4271-A8A8-AAB6F141AEC5}" destId="{FD039509-8500-49E5-AA13-048584485A02}" srcOrd="1" destOrd="0" presId="urn:microsoft.com/office/officeart/2005/8/layout/default"/>
    <dgm:cxn modelId="{75F2022D-7756-4F10-9106-528A6C4B360E}" type="presParOf" srcId="{7AC0D0B2-294B-4271-A8A8-AAB6F141AEC5}" destId="{C8BB82DC-6B18-4BC2-9A1E-B6B95F803325}" srcOrd="2" destOrd="0" presId="urn:microsoft.com/office/officeart/2005/8/layout/default"/>
    <dgm:cxn modelId="{A6AC5762-F0D7-4DD6-8906-93F861346886}" type="presParOf" srcId="{7AC0D0B2-294B-4271-A8A8-AAB6F141AEC5}" destId="{C7A3FE8F-156B-484A-8151-1C81AB8FEB5F}" srcOrd="3" destOrd="0" presId="urn:microsoft.com/office/officeart/2005/8/layout/default"/>
    <dgm:cxn modelId="{CB1D7A0C-1261-41EF-AD27-30E650454F23}" type="presParOf" srcId="{7AC0D0B2-294B-4271-A8A8-AAB6F141AEC5}" destId="{4C094931-4C88-4138-97B9-ED8756E273D3}" srcOrd="4" destOrd="0" presId="urn:microsoft.com/office/officeart/2005/8/layout/default"/>
    <dgm:cxn modelId="{964891FC-99E4-4460-B176-EF842312F7C9}" type="presParOf" srcId="{7AC0D0B2-294B-4271-A8A8-AAB6F141AEC5}" destId="{D13C4E14-6382-40A9-8B0B-CBA45A6F4557}" srcOrd="5" destOrd="0" presId="urn:microsoft.com/office/officeart/2005/8/layout/default"/>
    <dgm:cxn modelId="{E869AFB6-1C8D-40C8-8B69-A0C882DCA3BD}" type="presParOf" srcId="{7AC0D0B2-294B-4271-A8A8-AAB6F141AEC5}" destId="{C568CAD4-C538-4FF3-9D4B-BFD179915E44}" srcOrd="6" destOrd="0" presId="urn:microsoft.com/office/officeart/2005/8/layout/default"/>
    <dgm:cxn modelId="{F375C8C4-EA97-4315-92AF-968F4626B347}" type="presParOf" srcId="{7AC0D0B2-294B-4271-A8A8-AAB6F141AEC5}" destId="{2C2C119C-8D72-4FA7-B80F-CBB41C01B479}" srcOrd="7" destOrd="0" presId="urn:microsoft.com/office/officeart/2005/8/layout/default"/>
    <dgm:cxn modelId="{FE9D72BD-1E2F-43DC-A5E3-CD643089AC9E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6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131AD0-F67D-41A4-94A8-DB8A37887986}" type="presOf" srcId="{08076E12-5AFD-4C48-A172-2D7319E526F5}" destId="{C8BB82DC-6B18-4BC2-9A1E-B6B95F803325}" srcOrd="0" destOrd="0" presId="urn:microsoft.com/office/officeart/2005/8/layout/default"/>
    <dgm:cxn modelId="{3B48DC9D-0FF9-45A1-A2FD-BFEE2041513A}" type="presOf" srcId="{54A37892-780D-460A-A4FB-DFB6F327EC55}" destId="{4C094931-4C88-4138-97B9-ED8756E273D3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3CD956DF-3959-4A15-8506-9A4214B86BE3}" type="presOf" srcId="{C44EEBEA-DF19-4FA6-B923-6F301AF71EDD}" destId="{DDC6DE45-FB14-4D45-BC38-98E50F8F506B}" srcOrd="0" destOrd="0" presId="urn:microsoft.com/office/officeart/2005/8/layout/default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B9A5FF92-7CC7-4149-8042-06F8B505EA2C}" type="presOf" srcId="{58F83E28-70E9-41A4-A72A-1D1EB1248CDB}" destId="{7AC0D0B2-294B-4271-A8A8-AAB6F141AEC5}" srcOrd="0" destOrd="0" presId="urn:microsoft.com/office/officeart/2005/8/layout/default"/>
    <dgm:cxn modelId="{79AC1704-EC3A-49A0-A7D8-AF75E9AB1A28}" type="presOf" srcId="{67D97BD9-3F3F-4570-9E53-8F626D97205C}" destId="{C568CAD4-C538-4FF3-9D4B-BFD179915E44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A4685C77-B111-4259-AD17-5D693C004A3B}" type="presOf" srcId="{ED6BCC85-3FFF-40F9-9E77-FB30545BF3E2}" destId="{A88E6A12-66AB-46FA-8636-068F20F226CF}" srcOrd="0" destOrd="0" presId="urn:microsoft.com/office/officeart/2005/8/layout/default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05C5138A-0466-4020-BA11-3C97D2AEE2BD}" type="presParOf" srcId="{7AC0D0B2-294B-4271-A8A8-AAB6F141AEC5}" destId="{A88E6A12-66AB-46FA-8636-068F20F226CF}" srcOrd="0" destOrd="0" presId="urn:microsoft.com/office/officeart/2005/8/layout/default"/>
    <dgm:cxn modelId="{5F11D297-15EA-487A-9660-730723FD83B6}" type="presParOf" srcId="{7AC0D0B2-294B-4271-A8A8-AAB6F141AEC5}" destId="{FD039509-8500-49E5-AA13-048584485A02}" srcOrd="1" destOrd="0" presId="urn:microsoft.com/office/officeart/2005/8/layout/default"/>
    <dgm:cxn modelId="{61288796-AC0B-49EC-B9E0-37AC2447A001}" type="presParOf" srcId="{7AC0D0B2-294B-4271-A8A8-AAB6F141AEC5}" destId="{C8BB82DC-6B18-4BC2-9A1E-B6B95F803325}" srcOrd="2" destOrd="0" presId="urn:microsoft.com/office/officeart/2005/8/layout/default"/>
    <dgm:cxn modelId="{4B81C280-0CDB-4E2E-9DEB-FDC7E7D413F4}" type="presParOf" srcId="{7AC0D0B2-294B-4271-A8A8-AAB6F141AEC5}" destId="{C7A3FE8F-156B-484A-8151-1C81AB8FEB5F}" srcOrd="3" destOrd="0" presId="urn:microsoft.com/office/officeart/2005/8/layout/default"/>
    <dgm:cxn modelId="{FE848DA5-80C4-4CD0-8FBD-47B2D1523FD3}" type="presParOf" srcId="{7AC0D0B2-294B-4271-A8A8-AAB6F141AEC5}" destId="{4C094931-4C88-4138-97B9-ED8756E273D3}" srcOrd="4" destOrd="0" presId="urn:microsoft.com/office/officeart/2005/8/layout/default"/>
    <dgm:cxn modelId="{A19922C9-465B-4960-99E6-AE0493BCE1C3}" type="presParOf" srcId="{7AC0D0B2-294B-4271-A8A8-AAB6F141AEC5}" destId="{D13C4E14-6382-40A9-8B0B-CBA45A6F4557}" srcOrd="5" destOrd="0" presId="urn:microsoft.com/office/officeart/2005/8/layout/default"/>
    <dgm:cxn modelId="{353CBBB8-1DCC-4318-B8B6-9073C019E5BF}" type="presParOf" srcId="{7AC0D0B2-294B-4271-A8A8-AAB6F141AEC5}" destId="{C568CAD4-C538-4FF3-9D4B-BFD179915E44}" srcOrd="6" destOrd="0" presId="urn:microsoft.com/office/officeart/2005/8/layout/default"/>
    <dgm:cxn modelId="{93148075-2519-4FF3-A1E2-DE0E76399215}" type="presParOf" srcId="{7AC0D0B2-294B-4271-A8A8-AAB6F141AEC5}" destId="{2C2C119C-8D72-4FA7-B80F-CBB41C01B479}" srcOrd="7" destOrd="0" presId="urn:microsoft.com/office/officeart/2005/8/layout/default"/>
    <dgm:cxn modelId="{BAD1605B-A240-4659-AB7A-2BCF683EA1B3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20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9F6FAC-2F12-440A-BCA6-D760439346D1}" type="presOf" srcId="{08076E12-5AFD-4C48-A172-2D7319E526F5}" destId="{C8BB82DC-6B18-4BC2-9A1E-B6B95F803325}" srcOrd="0" destOrd="0" presId="urn:microsoft.com/office/officeart/2005/8/layout/default"/>
    <dgm:cxn modelId="{6829DE82-EEBB-4B5C-8290-8E320E9931F5}" type="presOf" srcId="{58F83E28-70E9-41A4-A72A-1D1EB1248CDB}" destId="{7AC0D0B2-294B-4271-A8A8-AAB6F141AEC5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FE11CC11-876B-4776-82E1-624BDB42B2DA}" type="presOf" srcId="{ED6BCC85-3FFF-40F9-9E77-FB30545BF3E2}" destId="{A88E6A12-66AB-46FA-8636-068F20F226CF}" srcOrd="0" destOrd="0" presId="urn:microsoft.com/office/officeart/2005/8/layout/default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6BAA721D-B561-41D7-99C1-F826AFCA5BBD}" type="presOf" srcId="{67D97BD9-3F3F-4570-9E53-8F626D97205C}" destId="{C568CAD4-C538-4FF3-9D4B-BFD179915E44}" srcOrd="0" destOrd="0" presId="urn:microsoft.com/office/officeart/2005/8/layout/default"/>
    <dgm:cxn modelId="{05049C05-B151-47B6-B5BB-F2194E349E5F}" type="presOf" srcId="{54A37892-780D-460A-A4FB-DFB6F327EC55}" destId="{4C094931-4C88-4138-97B9-ED8756E273D3}" srcOrd="0" destOrd="0" presId="urn:microsoft.com/office/officeart/2005/8/layout/default"/>
    <dgm:cxn modelId="{F74C0AD4-142E-4615-BD5A-EEBF3342908E}" type="presOf" srcId="{C44EEBEA-DF19-4FA6-B923-6F301AF71EDD}" destId="{DDC6DE45-FB14-4D45-BC38-98E50F8F506B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ABF1AD3F-6008-45BD-A84F-BDE010F77C40}" type="presParOf" srcId="{7AC0D0B2-294B-4271-A8A8-AAB6F141AEC5}" destId="{A88E6A12-66AB-46FA-8636-068F20F226CF}" srcOrd="0" destOrd="0" presId="urn:microsoft.com/office/officeart/2005/8/layout/default"/>
    <dgm:cxn modelId="{4753ED5B-4690-4ECB-9FAD-6A0F97668158}" type="presParOf" srcId="{7AC0D0B2-294B-4271-A8A8-AAB6F141AEC5}" destId="{FD039509-8500-49E5-AA13-048584485A02}" srcOrd="1" destOrd="0" presId="urn:microsoft.com/office/officeart/2005/8/layout/default"/>
    <dgm:cxn modelId="{7FAD2317-E0F6-4916-99C6-14541969A34E}" type="presParOf" srcId="{7AC0D0B2-294B-4271-A8A8-AAB6F141AEC5}" destId="{C8BB82DC-6B18-4BC2-9A1E-B6B95F803325}" srcOrd="2" destOrd="0" presId="urn:microsoft.com/office/officeart/2005/8/layout/default"/>
    <dgm:cxn modelId="{3D6FD2EB-29B8-40CC-B579-CD80FA9EF5C5}" type="presParOf" srcId="{7AC0D0B2-294B-4271-A8A8-AAB6F141AEC5}" destId="{C7A3FE8F-156B-484A-8151-1C81AB8FEB5F}" srcOrd="3" destOrd="0" presId="urn:microsoft.com/office/officeart/2005/8/layout/default"/>
    <dgm:cxn modelId="{69300D0E-3F4F-487C-B97B-2479577D1937}" type="presParOf" srcId="{7AC0D0B2-294B-4271-A8A8-AAB6F141AEC5}" destId="{4C094931-4C88-4138-97B9-ED8756E273D3}" srcOrd="4" destOrd="0" presId="urn:microsoft.com/office/officeart/2005/8/layout/default"/>
    <dgm:cxn modelId="{BD6A81EC-F80E-4519-B44D-FED0C9F617C0}" type="presParOf" srcId="{7AC0D0B2-294B-4271-A8A8-AAB6F141AEC5}" destId="{D13C4E14-6382-40A9-8B0B-CBA45A6F4557}" srcOrd="5" destOrd="0" presId="urn:microsoft.com/office/officeart/2005/8/layout/default"/>
    <dgm:cxn modelId="{8BE84C45-731E-487C-8751-42F906E827F8}" type="presParOf" srcId="{7AC0D0B2-294B-4271-A8A8-AAB6F141AEC5}" destId="{C568CAD4-C538-4FF3-9D4B-BFD179915E44}" srcOrd="6" destOrd="0" presId="urn:microsoft.com/office/officeart/2005/8/layout/default"/>
    <dgm:cxn modelId="{91A65A56-3470-4127-8749-904568F21909}" type="presParOf" srcId="{7AC0D0B2-294B-4271-A8A8-AAB6F141AEC5}" destId="{2C2C119C-8D72-4FA7-B80F-CBB41C01B479}" srcOrd="7" destOrd="0" presId="urn:microsoft.com/office/officeart/2005/8/layout/default"/>
    <dgm:cxn modelId="{0D98100A-914F-4F4F-9CD1-556DE5CC227A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0E6D8-AD62-4E5B-9B58-7570FF88F73D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CC62BD-C765-4DE9-BBEF-ABB8F2DAE863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指数平滑移动平均线（</a:t>
          </a:r>
          <a:r>
            <a:rPr lang="en-US" altLang="zh-CN" b="1" dirty="0" smtClean="0"/>
            <a:t>MACD</a:t>
          </a:r>
          <a:r>
            <a:rPr lang="zh-CN" altLang="en-US" dirty="0" smtClean="0">
              <a:latin typeface="+mj-ea"/>
              <a:ea typeface="+mj-ea"/>
            </a:rPr>
            <a:t>）</a:t>
          </a:r>
          <a:endParaRPr lang="zh-CN" altLang="en-US" dirty="0">
            <a:latin typeface="+mj-ea"/>
            <a:ea typeface="+mj-ea"/>
          </a:endParaRPr>
        </a:p>
      </dgm:t>
    </dgm:pt>
    <dgm:pt modelId="{8FCB2F8E-78C1-4501-B376-72E729F1552B}" type="parTrans" cxnId="{2BF034B6-5286-49FB-821F-9F84F014229D}">
      <dgm:prSet/>
      <dgm:spPr/>
      <dgm:t>
        <a:bodyPr/>
        <a:lstStyle/>
        <a:p>
          <a:endParaRPr lang="zh-CN" altLang="en-US"/>
        </a:p>
      </dgm:t>
    </dgm:pt>
    <dgm:pt modelId="{2702AA78-E0EC-4EDA-93C5-0291E758E2A3}" type="sibTrans" cxnId="{2BF034B6-5286-49FB-821F-9F84F014229D}">
      <dgm:prSet/>
      <dgm:spPr/>
      <dgm:t>
        <a:bodyPr/>
        <a:lstStyle/>
        <a:p>
          <a:endParaRPr lang="zh-CN" altLang="en-US"/>
        </a:p>
      </dgm:t>
    </dgm:pt>
    <dgm:pt modelId="{3123B130-FE09-4B53-B187-A129AD8F16E9}">
      <dgm:prSet phldrT="[文本]"/>
      <dgm:spPr/>
      <dgm:t>
        <a:bodyPr/>
        <a:lstStyle/>
        <a:p>
          <a:r>
            <a:rPr lang="zh-CN" altLang="en-US" dirty="0" smtClean="0"/>
            <a:t>威廉指数（</a:t>
          </a:r>
          <a:r>
            <a:rPr lang="en-US" altLang="zh-CN" b="1" dirty="0" smtClean="0"/>
            <a:t>WMS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742AAEC-DD47-4AB6-8A7B-A60201EE264D}" type="parTrans" cxnId="{617214EC-F044-43E0-B02D-C99673DE26B7}">
      <dgm:prSet/>
      <dgm:spPr/>
      <dgm:t>
        <a:bodyPr/>
        <a:lstStyle/>
        <a:p>
          <a:endParaRPr lang="zh-CN" altLang="en-US"/>
        </a:p>
      </dgm:t>
    </dgm:pt>
    <dgm:pt modelId="{0E02424D-3B68-4E68-8D46-598B15BBA6A3}" type="sibTrans" cxnId="{617214EC-F044-43E0-B02D-C99673DE26B7}">
      <dgm:prSet/>
      <dgm:spPr/>
      <dgm:t>
        <a:bodyPr/>
        <a:lstStyle/>
        <a:p>
          <a:endParaRPr lang="zh-CN" altLang="en-US"/>
        </a:p>
      </dgm:t>
    </dgm:pt>
    <dgm:pt modelId="{986AB04E-555C-4735-A887-85C23261D0C1}">
      <dgm:prSet phldrT="[文本]"/>
      <dgm:spPr/>
      <dgm:t>
        <a:bodyPr/>
        <a:lstStyle/>
        <a:p>
          <a:r>
            <a:rPr lang="zh-CN" altLang="en-US" dirty="0" smtClean="0"/>
            <a:t>相对强弱指数（</a:t>
          </a:r>
          <a:r>
            <a:rPr lang="en-US" altLang="zh-CN" b="1" dirty="0" smtClean="0"/>
            <a:t>RSI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43458BA-F597-4308-933A-0DA39B77EC7F}" type="parTrans" cxnId="{D798C524-A0D8-4A9A-81B9-0AE3E486295E}">
      <dgm:prSet/>
      <dgm:spPr/>
      <dgm:t>
        <a:bodyPr/>
        <a:lstStyle/>
        <a:p>
          <a:endParaRPr lang="zh-CN" altLang="en-US"/>
        </a:p>
      </dgm:t>
    </dgm:pt>
    <dgm:pt modelId="{4DF1FFDF-8250-4012-8669-1C2CA1A0F3BF}" type="sibTrans" cxnId="{D798C524-A0D8-4A9A-81B9-0AE3E486295E}">
      <dgm:prSet/>
      <dgm:spPr/>
      <dgm:t>
        <a:bodyPr/>
        <a:lstStyle/>
        <a:p>
          <a:endParaRPr lang="zh-CN" altLang="en-US"/>
        </a:p>
      </dgm:t>
    </dgm:pt>
    <dgm:pt modelId="{574033D6-395E-4907-B840-DF6A3485B2E3}">
      <dgm:prSet phldrT="[文本]"/>
      <dgm:spPr/>
      <dgm:t>
        <a:bodyPr/>
        <a:lstStyle/>
        <a:p>
          <a:r>
            <a:rPr lang="zh-CN" altLang="en-US" dirty="0" smtClean="0"/>
            <a:t>能量潮（</a:t>
          </a:r>
          <a:r>
            <a:rPr lang="en-US" altLang="zh-CN" b="1" dirty="0" smtClean="0"/>
            <a:t>OBV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18BA9BB8-6A71-4FAA-AF0D-142DE9AE5641}" type="parTrans" cxnId="{962AD462-2FAF-4A36-98D0-43ACBCE4E69E}">
      <dgm:prSet/>
      <dgm:spPr/>
      <dgm:t>
        <a:bodyPr/>
        <a:lstStyle/>
        <a:p>
          <a:endParaRPr lang="zh-CN" altLang="en-US"/>
        </a:p>
      </dgm:t>
    </dgm:pt>
    <dgm:pt modelId="{D0863DC3-8B8E-4BD0-A229-0AAFF7E585CB}" type="sibTrans" cxnId="{962AD462-2FAF-4A36-98D0-43ACBCE4E69E}">
      <dgm:prSet/>
      <dgm:spPr/>
      <dgm:t>
        <a:bodyPr/>
        <a:lstStyle/>
        <a:p>
          <a:endParaRPr lang="zh-CN" altLang="en-US"/>
        </a:p>
      </dgm:t>
    </dgm:pt>
    <dgm:pt modelId="{25ABCF6D-9399-4E52-B515-F7A224C08D52}">
      <dgm:prSet/>
      <dgm:spPr/>
      <dgm:t>
        <a:bodyPr/>
        <a:lstStyle/>
        <a:p>
          <a:r>
            <a:rPr lang="zh-CN" altLang="en-US" dirty="0" smtClean="0"/>
            <a:t>收盘价平均（</a:t>
          </a:r>
          <a:r>
            <a:rPr lang="en-US" altLang="zh-CN" b="1" dirty="0" smtClean="0"/>
            <a:t>M30</a:t>
          </a:r>
          <a:r>
            <a:rPr lang="zh-CN" altLang="en-US" b="1" dirty="0" smtClean="0"/>
            <a:t>、</a:t>
          </a:r>
          <a:r>
            <a:rPr lang="en-US" altLang="zh-CN" b="1" dirty="0" smtClean="0"/>
            <a:t>M10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5D350A9-40C6-4DA7-AF68-C3CFF52DCAF3}" type="parTrans" cxnId="{518A5F74-20C6-4D5E-A735-45E4D966D11D}">
      <dgm:prSet/>
      <dgm:spPr/>
      <dgm:t>
        <a:bodyPr/>
        <a:lstStyle/>
        <a:p>
          <a:endParaRPr lang="zh-CN" altLang="en-US"/>
        </a:p>
      </dgm:t>
    </dgm:pt>
    <dgm:pt modelId="{DBA1011B-C742-4E9E-90F4-3F4537E84203}" type="sibTrans" cxnId="{518A5F74-20C6-4D5E-A735-45E4D966D11D}">
      <dgm:prSet/>
      <dgm:spPr/>
      <dgm:t>
        <a:bodyPr/>
        <a:lstStyle/>
        <a:p>
          <a:endParaRPr lang="zh-CN" altLang="en-US"/>
        </a:p>
      </dgm:t>
    </dgm:pt>
    <dgm:pt modelId="{74DF8AC0-66AB-472C-9CBA-27C128C8E9F4}">
      <dgm:prSet/>
      <dgm:spPr/>
      <dgm:t>
        <a:bodyPr/>
        <a:lstStyle/>
        <a:p>
          <a:r>
            <a:rPr lang="en-US" altLang="zh-CN" b="1" dirty="0" smtClean="0"/>
            <a:t>KD</a:t>
          </a:r>
          <a:r>
            <a:rPr lang="zh-CN" altLang="en-US" dirty="0" smtClean="0"/>
            <a:t>指标</a:t>
          </a:r>
          <a:endParaRPr lang="zh-CN" altLang="en-US" dirty="0"/>
        </a:p>
      </dgm:t>
    </dgm:pt>
    <dgm:pt modelId="{A93E3931-4BF5-4589-B0F7-DE9EB29720E0}" type="parTrans" cxnId="{345C6C31-ACE2-41E2-8CAC-1BD3EC637F9B}">
      <dgm:prSet/>
      <dgm:spPr/>
      <dgm:t>
        <a:bodyPr/>
        <a:lstStyle/>
        <a:p>
          <a:endParaRPr lang="zh-CN" altLang="en-US"/>
        </a:p>
      </dgm:t>
    </dgm:pt>
    <dgm:pt modelId="{2F2FCDA9-2546-4EF5-A524-A26FCA673554}" type="sibTrans" cxnId="{345C6C31-ACE2-41E2-8CAC-1BD3EC637F9B}">
      <dgm:prSet/>
      <dgm:spPr/>
      <dgm:t>
        <a:bodyPr/>
        <a:lstStyle/>
        <a:p>
          <a:endParaRPr lang="zh-CN" altLang="en-US"/>
        </a:p>
      </dgm:t>
    </dgm:pt>
    <dgm:pt modelId="{B5CCB2F5-9701-4561-8EA0-AB1A2C7CE000}">
      <dgm:prSet/>
      <dgm:spPr/>
      <dgm:t>
        <a:bodyPr/>
        <a:lstStyle/>
        <a:p>
          <a:r>
            <a:rPr lang="zh-CN" altLang="en-US" dirty="0" smtClean="0"/>
            <a:t>差离值（</a:t>
          </a:r>
          <a:r>
            <a:rPr lang="en-US" altLang="zh-CN" b="1" dirty="0" smtClean="0"/>
            <a:t>DIF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497A25A-2D7D-4D8E-9D21-E6F361CE1B4F}" type="parTrans" cxnId="{1DEC4CCA-CFF1-41C9-A80B-4C7B5F141F35}">
      <dgm:prSet/>
      <dgm:spPr/>
      <dgm:t>
        <a:bodyPr/>
        <a:lstStyle/>
        <a:p>
          <a:endParaRPr lang="zh-CN" altLang="en-US"/>
        </a:p>
      </dgm:t>
    </dgm:pt>
    <dgm:pt modelId="{76D0DA6B-9578-4F33-9DFA-F692CE23D82E}" type="sibTrans" cxnId="{1DEC4CCA-CFF1-41C9-A80B-4C7B5F141F35}">
      <dgm:prSet/>
      <dgm:spPr/>
      <dgm:t>
        <a:bodyPr/>
        <a:lstStyle/>
        <a:p>
          <a:endParaRPr lang="zh-CN" altLang="en-US"/>
        </a:p>
      </dgm:t>
    </dgm:pt>
    <dgm:pt modelId="{D10853FB-2089-4013-857B-EDE9892E7704}">
      <dgm:prSet/>
      <dgm:spPr/>
      <dgm:t>
        <a:bodyPr/>
        <a:lstStyle/>
        <a:p>
          <a:r>
            <a:rPr lang="zh-CN" altLang="en-US" dirty="0" smtClean="0"/>
            <a:t>平均移动平均线（</a:t>
          </a:r>
          <a:r>
            <a:rPr lang="en-US" altLang="zh-CN" b="1" dirty="0" smtClean="0"/>
            <a:t>DEA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0B01F52-F8F3-4479-9C69-5576A1FB7A96}" type="parTrans" cxnId="{2F2E9874-6D4E-4E59-9528-E2D0A457B584}">
      <dgm:prSet/>
      <dgm:spPr/>
      <dgm:t>
        <a:bodyPr/>
        <a:lstStyle/>
        <a:p>
          <a:endParaRPr lang="zh-CN" altLang="en-US"/>
        </a:p>
      </dgm:t>
    </dgm:pt>
    <dgm:pt modelId="{49241DB2-8683-4993-A3C5-75966D274AF9}" type="sibTrans" cxnId="{2F2E9874-6D4E-4E59-9528-E2D0A457B584}">
      <dgm:prSet/>
      <dgm:spPr/>
      <dgm:t>
        <a:bodyPr/>
        <a:lstStyle/>
        <a:p>
          <a:endParaRPr lang="zh-CN" altLang="en-US"/>
        </a:p>
      </dgm:t>
    </dgm:pt>
    <dgm:pt modelId="{1CC79BB2-C011-452E-AD15-3D34FEC15D26}" type="pres">
      <dgm:prSet presAssocID="{3020E6D8-AD62-4E5B-9B58-7570FF88F73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04DD5A-9861-47D5-A64B-C047393A20A7}" type="pres">
      <dgm:prSet presAssocID="{3020E6D8-AD62-4E5B-9B58-7570FF88F73D}" presName="pyramid" presStyleLbl="node1" presStyleIdx="0" presStyleCnt="1" custLinFactNeighborX="3960" custLinFactNeighborY="972"/>
      <dgm:spPr/>
    </dgm:pt>
    <dgm:pt modelId="{5497C61E-7822-4D0B-8C31-0E013B98BE72}" type="pres">
      <dgm:prSet presAssocID="{3020E6D8-AD62-4E5B-9B58-7570FF88F73D}" presName="theList" presStyleCnt="0"/>
      <dgm:spPr/>
    </dgm:pt>
    <dgm:pt modelId="{87AAB726-31AC-45FF-9E2A-F25CFA1A2F0E}" type="pres">
      <dgm:prSet presAssocID="{18CC62BD-C765-4DE9-BBEF-ABB8F2DAE863}" presName="aNode" presStyleLbl="fg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4BA6A-D847-40F7-851A-BE54DF22591A}" type="pres">
      <dgm:prSet presAssocID="{18CC62BD-C765-4DE9-BBEF-ABB8F2DAE863}" presName="aSpace" presStyleCnt="0"/>
      <dgm:spPr/>
    </dgm:pt>
    <dgm:pt modelId="{E1459F45-51D2-4FFF-AFD9-7C2690A59913}" type="pres">
      <dgm:prSet presAssocID="{3123B130-FE09-4B53-B187-A129AD8F16E9}" presName="aNode" presStyleLbl="fg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54320-D17A-4DF6-BDF0-2410FFF9BD9A}" type="pres">
      <dgm:prSet presAssocID="{3123B130-FE09-4B53-B187-A129AD8F16E9}" presName="aSpace" presStyleCnt="0"/>
      <dgm:spPr/>
    </dgm:pt>
    <dgm:pt modelId="{ACE56B73-5D0D-402F-8C05-68A52E83A939}" type="pres">
      <dgm:prSet presAssocID="{986AB04E-555C-4735-A887-85C23261D0C1}" presName="aNode" presStyleLbl="fg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20F04-594E-4573-9713-EFCBCD8422B0}" type="pres">
      <dgm:prSet presAssocID="{986AB04E-555C-4735-A887-85C23261D0C1}" presName="aSpace" presStyleCnt="0"/>
      <dgm:spPr/>
    </dgm:pt>
    <dgm:pt modelId="{073265BC-6791-4439-B728-70B97327BA1B}" type="pres">
      <dgm:prSet presAssocID="{574033D6-395E-4907-B840-DF6A3485B2E3}" presName="aNode" presStyleLbl="fg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1FD476-0D52-495B-AB5B-FC1FD4445743}" type="pres">
      <dgm:prSet presAssocID="{574033D6-395E-4907-B840-DF6A3485B2E3}" presName="aSpace" presStyleCnt="0"/>
      <dgm:spPr/>
    </dgm:pt>
    <dgm:pt modelId="{7FA8A103-1B8C-4AC8-9F22-AAB3E7C58AB6}" type="pres">
      <dgm:prSet presAssocID="{25ABCF6D-9399-4E52-B515-F7A224C08D52}" presName="aNode" presStyleLbl="f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ADA663-E402-4FE7-911F-C1884E3F7A3E}" type="pres">
      <dgm:prSet presAssocID="{25ABCF6D-9399-4E52-B515-F7A224C08D52}" presName="aSpace" presStyleCnt="0"/>
      <dgm:spPr/>
    </dgm:pt>
    <dgm:pt modelId="{F53ACC99-6D50-49D9-B092-0EF234E80E3E}" type="pres">
      <dgm:prSet presAssocID="{74DF8AC0-66AB-472C-9CBA-27C128C8E9F4}" presName="aNode" presStyleLbl="fg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FC3E9-8B4E-4C82-9FB0-06306D9F4050}" type="pres">
      <dgm:prSet presAssocID="{74DF8AC0-66AB-472C-9CBA-27C128C8E9F4}" presName="aSpace" presStyleCnt="0"/>
      <dgm:spPr/>
    </dgm:pt>
    <dgm:pt modelId="{5703385E-65DE-430C-9C75-6625D6DC63D5}" type="pres">
      <dgm:prSet presAssocID="{B5CCB2F5-9701-4561-8EA0-AB1A2C7CE000}" presName="aNode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0BA7C-37E4-4AE3-8999-3A0853B79D9A}" type="pres">
      <dgm:prSet presAssocID="{B5CCB2F5-9701-4561-8EA0-AB1A2C7CE000}" presName="aSpace" presStyleCnt="0"/>
      <dgm:spPr/>
    </dgm:pt>
    <dgm:pt modelId="{A8E3A8F6-A223-4977-9352-90C2A1290264}" type="pres">
      <dgm:prSet presAssocID="{D10853FB-2089-4013-857B-EDE9892E7704}" presName="aNode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64945C-BBB8-45BC-A6FF-D4B502132A61}" type="pres">
      <dgm:prSet presAssocID="{D10853FB-2089-4013-857B-EDE9892E7704}" presName="aSpace" presStyleCnt="0"/>
      <dgm:spPr/>
    </dgm:pt>
  </dgm:ptLst>
  <dgm:cxnLst>
    <dgm:cxn modelId="{E994EF42-7037-4D83-B234-E03CFB94F6FE}" type="presOf" srcId="{D10853FB-2089-4013-857B-EDE9892E7704}" destId="{A8E3A8F6-A223-4977-9352-90C2A1290264}" srcOrd="0" destOrd="0" presId="urn:microsoft.com/office/officeart/2005/8/layout/pyramid2"/>
    <dgm:cxn modelId="{F13F6108-1D8D-427C-94C4-2018341558AF}" type="presOf" srcId="{25ABCF6D-9399-4E52-B515-F7A224C08D52}" destId="{7FA8A103-1B8C-4AC8-9F22-AAB3E7C58AB6}" srcOrd="0" destOrd="0" presId="urn:microsoft.com/office/officeart/2005/8/layout/pyramid2"/>
    <dgm:cxn modelId="{617214EC-F044-43E0-B02D-C99673DE26B7}" srcId="{3020E6D8-AD62-4E5B-9B58-7570FF88F73D}" destId="{3123B130-FE09-4B53-B187-A129AD8F16E9}" srcOrd="1" destOrd="0" parTransId="{A742AAEC-DD47-4AB6-8A7B-A60201EE264D}" sibTransId="{0E02424D-3B68-4E68-8D46-598B15BBA6A3}"/>
    <dgm:cxn modelId="{BCE0B053-8EA8-4F91-B868-F396DAAA91FF}" type="presOf" srcId="{3123B130-FE09-4B53-B187-A129AD8F16E9}" destId="{E1459F45-51D2-4FFF-AFD9-7C2690A59913}" srcOrd="0" destOrd="0" presId="urn:microsoft.com/office/officeart/2005/8/layout/pyramid2"/>
    <dgm:cxn modelId="{E587B0BE-897F-4E8F-955A-F5A5A89B0109}" type="presOf" srcId="{74DF8AC0-66AB-472C-9CBA-27C128C8E9F4}" destId="{F53ACC99-6D50-49D9-B092-0EF234E80E3E}" srcOrd="0" destOrd="0" presId="urn:microsoft.com/office/officeart/2005/8/layout/pyramid2"/>
    <dgm:cxn modelId="{2F2E9874-6D4E-4E59-9528-E2D0A457B584}" srcId="{3020E6D8-AD62-4E5B-9B58-7570FF88F73D}" destId="{D10853FB-2089-4013-857B-EDE9892E7704}" srcOrd="7" destOrd="0" parTransId="{D0B01F52-F8F3-4479-9C69-5576A1FB7A96}" sibTransId="{49241DB2-8683-4993-A3C5-75966D274AF9}"/>
    <dgm:cxn modelId="{8DE4DDFC-00F5-4D3C-84B4-4D74F6B4FF98}" type="presOf" srcId="{574033D6-395E-4907-B840-DF6A3485B2E3}" destId="{073265BC-6791-4439-B728-70B97327BA1B}" srcOrd="0" destOrd="0" presId="urn:microsoft.com/office/officeart/2005/8/layout/pyramid2"/>
    <dgm:cxn modelId="{D798C524-A0D8-4A9A-81B9-0AE3E486295E}" srcId="{3020E6D8-AD62-4E5B-9B58-7570FF88F73D}" destId="{986AB04E-555C-4735-A887-85C23261D0C1}" srcOrd="2" destOrd="0" parTransId="{843458BA-F597-4308-933A-0DA39B77EC7F}" sibTransId="{4DF1FFDF-8250-4012-8669-1C2CA1A0F3BF}"/>
    <dgm:cxn modelId="{2F0AD9EB-7F0E-4FEE-A309-B8A073DA1501}" type="presOf" srcId="{986AB04E-555C-4735-A887-85C23261D0C1}" destId="{ACE56B73-5D0D-402F-8C05-68A52E83A939}" srcOrd="0" destOrd="0" presId="urn:microsoft.com/office/officeart/2005/8/layout/pyramid2"/>
    <dgm:cxn modelId="{71CAEFF7-36A7-4CE7-81C0-F1D35E99EBE9}" type="presOf" srcId="{3020E6D8-AD62-4E5B-9B58-7570FF88F73D}" destId="{1CC79BB2-C011-452E-AD15-3D34FEC15D26}" srcOrd="0" destOrd="0" presId="urn:microsoft.com/office/officeart/2005/8/layout/pyramid2"/>
    <dgm:cxn modelId="{1DEC4CCA-CFF1-41C9-A80B-4C7B5F141F35}" srcId="{3020E6D8-AD62-4E5B-9B58-7570FF88F73D}" destId="{B5CCB2F5-9701-4561-8EA0-AB1A2C7CE000}" srcOrd="6" destOrd="0" parTransId="{0497A25A-2D7D-4D8E-9D21-E6F361CE1B4F}" sibTransId="{76D0DA6B-9578-4F33-9DFA-F692CE23D82E}"/>
    <dgm:cxn modelId="{518A5F74-20C6-4D5E-A735-45E4D966D11D}" srcId="{3020E6D8-AD62-4E5B-9B58-7570FF88F73D}" destId="{25ABCF6D-9399-4E52-B515-F7A224C08D52}" srcOrd="4" destOrd="0" parTransId="{C5D350A9-40C6-4DA7-AF68-C3CFF52DCAF3}" sibTransId="{DBA1011B-C742-4E9E-90F4-3F4537E84203}"/>
    <dgm:cxn modelId="{C8FC984D-26B0-4117-8ABA-3B247E46BE79}" type="presOf" srcId="{B5CCB2F5-9701-4561-8EA0-AB1A2C7CE000}" destId="{5703385E-65DE-430C-9C75-6625D6DC63D5}" srcOrd="0" destOrd="0" presId="urn:microsoft.com/office/officeart/2005/8/layout/pyramid2"/>
    <dgm:cxn modelId="{962AD462-2FAF-4A36-98D0-43ACBCE4E69E}" srcId="{3020E6D8-AD62-4E5B-9B58-7570FF88F73D}" destId="{574033D6-395E-4907-B840-DF6A3485B2E3}" srcOrd="3" destOrd="0" parTransId="{18BA9BB8-6A71-4FAA-AF0D-142DE9AE5641}" sibTransId="{D0863DC3-8B8E-4BD0-A229-0AAFF7E585CB}"/>
    <dgm:cxn modelId="{345C6C31-ACE2-41E2-8CAC-1BD3EC637F9B}" srcId="{3020E6D8-AD62-4E5B-9B58-7570FF88F73D}" destId="{74DF8AC0-66AB-472C-9CBA-27C128C8E9F4}" srcOrd="5" destOrd="0" parTransId="{A93E3931-4BF5-4589-B0F7-DE9EB29720E0}" sibTransId="{2F2FCDA9-2546-4EF5-A524-A26FCA673554}"/>
    <dgm:cxn modelId="{A697B012-8B8C-4227-B748-C5BE8613B231}" type="presOf" srcId="{18CC62BD-C765-4DE9-BBEF-ABB8F2DAE863}" destId="{87AAB726-31AC-45FF-9E2A-F25CFA1A2F0E}" srcOrd="0" destOrd="0" presId="urn:microsoft.com/office/officeart/2005/8/layout/pyramid2"/>
    <dgm:cxn modelId="{2BF034B6-5286-49FB-821F-9F84F014229D}" srcId="{3020E6D8-AD62-4E5B-9B58-7570FF88F73D}" destId="{18CC62BD-C765-4DE9-BBEF-ABB8F2DAE863}" srcOrd="0" destOrd="0" parTransId="{8FCB2F8E-78C1-4501-B376-72E729F1552B}" sibTransId="{2702AA78-E0EC-4EDA-93C5-0291E758E2A3}"/>
    <dgm:cxn modelId="{D819279F-BB58-428A-9A4B-AB5A3949BB8D}" type="presParOf" srcId="{1CC79BB2-C011-452E-AD15-3D34FEC15D26}" destId="{0C04DD5A-9861-47D5-A64B-C047393A20A7}" srcOrd="0" destOrd="0" presId="urn:microsoft.com/office/officeart/2005/8/layout/pyramid2"/>
    <dgm:cxn modelId="{7036CFC2-F2BE-4DF0-B8DE-685B08128110}" type="presParOf" srcId="{1CC79BB2-C011-452E-AD15-3D34FEC15D26}" destId="{5497C61E-7822-4D0B-8C31-0E013B98BE72}" srcOrd="1" destOrd="0" presId="urn:microsoft.com/office/officeart/2005/8/layout/pyramid2"/>
    <dgm:cxn modelId="{AF4932CE-E44F-450D-84CE-79C73929F3A9}" type="presParOf" srcId="{5497C61E-7822-4D0B-8C31-0E013B98BE72}" destId="{87AAB726-31AC-45FF-9E2A-F25CFA1A2F0E}" srcOrd="0" destOrd="0" presId="urn:microsoft.com/office/officeart/2005/8/layout/pyramid2"/>
    <dgm:cxn modelId="{D929D94F-3AEF-4ADF-A625-5BECF5624ED4}" type="presParOf" srcId="{5497C61E-7822-4D0B-8C31-0E013B98BE72}" destId="{5984BA6A-D847-40F7-851A-BE54DF22591A}" srcOrd="1" destOrd="0" presId="urn:microsoft.com/office/officeart/2005/8/layout/pyramid2"/>
    <dgm:cxn modelId="{897EC285-5A52-4D4D-A3A6-FFBD77F680AF}" type="presParOf" srcId="{5497C61E-7822-4D0B-8C31-0E013B98BE72}" destId="{E1459F45-51D2-4FFF-AFD9-7C2690A59913}" srcOrd="2" destOrd="0" presId="urn:microsoft.com/office/officeart/2005/8/layout/pyramid2"/>
    <dgm:cxn modelId="{620776AA-407B-4BA5-8CDF-61CF6F4FD02C}" type="presParOf" srcId="{5497C61E-7822-4D0B-8C31-0E013B98BE72}" destId="{52754320-D17A-4DF6-BDF0-2410FFF9BD9A}" srcOrd="3" destOrd="0" presId="urn:microsoft.com/office/officeart/2005/8/layout/pyramid2"/>
    <dgm:cxn modelId="{499D8EBC-558A-4E48-9F21-AD284BF64085}" type="presParOf" srcId="{5497C61E-7822-4D0B-8C31-0E013B98BE72}" destId="{ACE56B73-5D0D-402F-8C05-68A52E83A939}" srcOrd="4" destOrd="0" presId="urn:microsoft.com/office/officeart/2005/8/layout/pyramid2"/>
    <dgm:cxn modelId="{C3D614B0-D7D1-426B-B77A-901E58F29531}" type="presParOf" srcId="{5497C61E-7822-4D0B-8C31-0E013B98BE72}" destId="{D2D20F04-594E-4573-9713-EFCBCD8422B0}" srcOrd="5" destOrd="0" presId="urn:microsoft.com/office/officeart/2005/8/layout/pyramid2"/>
    <dgm:cxn modelId="{C2DFBCBC-B159-4F88-8C02-CF93E14DA3EF}" type="presParOf" srcId="{5497C61E-7822-4D0B-8C31-0E013B98BE72}" destId="{073265BC-6791-4439-B728-70B97327BA1B}" srcOrd="6" destOrd="0" presId="urn:microsoft.com/office/officeart/2005/8/layout/pyramid2"/>
    <dgm:cxn modelId="{A4504E5F-4555-471B-994A-BAD943570EFC}" type="presParOf" srcId="{5497C61E-7822-4D0B-8C31-0E013B98BE72}" destId="{171FD476-0D52-495B-AB5B-FC1FD4445743}" srcOrd="7" destOrd="0" presId="urn:microsoft.com/office/officeart/2005/8/layout/pyramid2"/>
    <dgm:cxn modelId="{C9C19F68-0E3C-462F-8E21-CFD4A2D5A911}" type="presParOf" srcId="{5497C61E-7822-4D0B-8C31-0E013B98BE72}" destId="{7FA8A103-1B8C-4AC8-9F22-AAB3E7C58AB6}" srcOrd="8" destOrd="0" presId="urn:microsoft.com/office/officeart/2005/8/layout/pyramid2"/>
    <dgm:cxn modelId="{1FB76578-FAA4-43C5-A865-48D55D9E30F7}" type="presParOf" srcId="{5497C61E-7822-4D0B-8C31-0E013B98BE72}" destId="{12ADA663-E402-4FE7-911F-C1884E3F7A3E}" srcOrd="9" destOrd="0" presId="urn:microsoft.com/office/officeart/2005/8/layout/pyramid2"/>
    <dgm:cxn modelId="{89C72D4F-52ED-4461-9258-2E5FC1D2EEE3}" type="presParOf" srcId="{5497C61E-7822-4D0B-8C31-0E013B98BE72}" destId="{F53ACC99-6D50-49D9-B092-0EF234E80E3E}" srcOrd="10" destOrd="0" presId="urn:microsoft.com/office/officeart/2005/8/layout/pyramid2"/>
    <dgm:cxn modelId="{0B1E1D7B-2DB9-4234-93FE-037DAE38D857}" type="presParOf" srcId="{5497C61E-7822-4D0B-8C31-0E013B98BE72}" destId="{429FC3E9-8B4E-4C82-9FB0-06306D9F4050}" srcOrd="11" destOrd="0" presId="urn:microsoft.com/office/officeart/2005/8/layout/pyramid2"/>
    <dgm:cxn modelId="{5973918E-F4B8-4064-B227-912E57BDCCF1}" type="presParOf" srcId="{5497C61E-7822-4D0B-8C31-0E013B98BE72}" destId="{5703385E-65DE-430C-9C75-6625D6DC63D5}" srcOrd="12" destOrd="0" presId="urn:microsoft.com/office/officeart/2005/8/layout/pyramid2"/>
    <dgm:cxn modelId="{143C4AF7-B416-4958-9FF4-EE9B26872C60}" type="presParOf" srcId="{5497C61E-7822-4D0B-8C31-0E013B98BE72}" destId="{3C50BA7C-37E4-4AE3-8999-3A0853B79D9A}" srcOrd="13" destOrd="0" presId="urn:microsoft.com/office/officeart/2005/8/layout/pyramid2"/>
    <dgm:cxn modelId="{D858D213-B421-4CFF-9D85-A8D049AF0293}" type="presParOf" srcId="{5497C61E-7822-4D0B-8C31-0E013B98BE72}" destId="{A8E3A8F6-A223-4977-9352-90C2A1290264}" srcOrd="14" destOrd="0" presId="urn:microsoft.com/office/officeart/2005/8/layout/pyramid2"/>
    <dgm:cxn modelId="{577E8B3C-92EE-4599-9D5B-B28387B2571E}" type="presParOf" srcId="{5497C61E-7822-4D0B-8C31-0E013B98BE72}" destId="{2A64945C-BBB8-45BC-A6FF-D4B502132A61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20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023614A-FEDC-4475-A1CC-DADA695B2C13}" type="presOf" srcId="{67D97BD9-3F3F-4570-9E53-8F626D97205C}" destId="{C568CAD4-C538-4FF3-9D4B-BFD179915E44}" srcOrd="0" destOrd="0" presId="urn:microsoft.com/office/officeart/2005/8/layout/default"/>
    <dgm:cxn modelId="{D2208A49-A3B2-4552-B795-B6CF49D278C0}" type="presOf" srcId="{08076E12-5AFD-4C48-A172-2D7319E526F5}" destId="{C8BB82DC-6B18-4BC2-9A1E-B6B95F803325}" srcOrd="0" destOrd="0" presId="urn:microsoft.com/office/officeart/2005/8/layout/default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D694518F-2429-4E11-930E-B5984147E31F}" type="presOf" srcId="{58F83E28-70E9-41A4-A72A-1D1EB1248CDB}" destId="{7AC0D0B2-294B-4271-A8A8-AAB6F141AEC5}" srcOrd="0" destOrd="0" presId="urn:microsoft.com/office/officeart/2005/8/layout/default"/>
    <dgm:cxn modelId="{E75EE6DE-EFB6-4453-9273-EF2D3085FC8A}" type="presOf" srcId="{C44EEBEA-DF19-4FA6-B923-6F301AF71EDD}" destId="{DDC6DE45-FB14-4D45-BC38-98E50F8F506B}" srcOrd="0" destOrd="0" presId="urn:microsoft.com/office/officeart/2005/8/layout/default"/>
    <dgm:cxn modelId="{DFCD6A3D-EBE4-437A-8F50-3FCB45A9FCE0}" type="presOf" srcId="{54A37892-780D-460A-A4FB-DFB6F327EC55}" destId="{4C094931-4C88-4138-97B9-ED8756E273D3}" srcOrd="0" destOrd="0" presId="urn:microsoft.com/office/officeart/2005/8/layout/default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FC68ED24-B78C-40C2-8A84-C6447557F537}" type="presOf" srcId="{ED6BCC85-3FFF-40F9-9E77-FB30545BF3E2}" destId="{A88E6A12-66AB-46FA-8636-068F20F226CF}" srcOrd="0" destOrd="0" presId="urn:microsoft.com/office/officeart/2005/8/layout/default"/>
    <dgm:cxn modelId="{C474E536-DDA5-43EF-A7E1-0BE317D8F338}" type="presParOf" srcId="{7AC0D0B2-294B-4271-A8A8-AAB6F141AEC5}" destId="{A88E6A12-66AB-46FA-8636-068F20F226CF}" srcOrd="0" destOrd="0" presId="urn:microsoft.com/office/officeart/2005/8/layout/default"/>
    <dgm:cxn modelId="{1C33245F-B31E-4A71-BE02-CF2747BEA1B8}" type="presParOf" srcId="{7AC0D0B2-294B-4271-A8A8-AAB6F141AEC5}" destId="{FD039509-8500-49E5-AA13-048584485A02}" srcOrd="1" destOrd="0" presId="urn:microsoft.com/office/officeart/2005/8/layout/default"/>
    <dgm:cxn modelId="{BEC1B063-73E0-4218-9280-FEB15588F221}" type="presParOf" srcId="{7AC0D0B2-294B-4271-A8A8-AAB6F141AEC5}" destId="{C8BB82DC-6B18-4BC2-9A1E-B6B95F803325}" srcOrd="2" destOrd="0" presId="urn:microsoft.com/office/officeart/2005/8/layout/default"/>
    <dgm:cxn modelId="{2603571F-1A3F-4937-97A3-1370869AAB2D}" type="presParOf" srcId="{7AC0D0B2-294B-4271-A8A8-AAB6F141AEC5}" destId="{C7A3FE8F-156B-484A-8151-1C81AB8FEB5F}" srcOrd="3" destOrd="0" presId="urn:microsoft.com/office/officeart/2005/8/layout/default"/>
    <dgm:cxn modelId="{08A500C3-0C22-483A-972D-FCD42D96AF90}" type="presParOf" srcId="{7AC0D0B2-294B-4271-A8A8-AAB6F141AEC5}" destId="{4C094931-4C88-4138-97B9-ED8756E273D3}" srcOrd="4" destOrd="0" presId="urn:microsoft.com/office/officeart/2005/8/layout/default"/>
    <dgm:cxn modelId="{7ED5C544-7D4B-48CC-8C00-35EA9725DE95}" type="presParOf" srcId="{7AC0D0B2-294B-4271-A8A8-AAB6F141AEC5}" destId="{D13C4E14-6382-40A9-8B0B-CBA45A6F4557}" srcOrd="5" destOrd="0" presId="urn:microsoft.com/office/officeart/2005/8/layout/default"/>
    <dgm:cxn modelId="{DB9265DC-5D08-4700-BC0F-A6FDB9D9B438}" type="presParOf" srcId="{7AC0D0B2-294B-4271-A8A8-AAB6F141AEC5}" destId="{C568CAD4-C538-4FF3-9D4B-BFD179915E44}" srcOrd="6" destOrd="0" presId="urn:microsoft.com/office/officeart/2005/8/layout/default"/>
    <dgm:cxn modelId="{4A796FF7-7CF8-4EBD-A403-A7496D0D6BFF}" type="presParOf" srcId="{7AC0D0B2-294B-4271-A8A8-AAB6F141AEC5}" destId="{2C2C119C-8D72-4FA7-B80F-CBB41C01B479}" srcOrd="7" destOrd="0" presId="urn:microsoft.com/office/officeart/2005/8/layout/default"/>
    <dgm:cxn modelId="{88A65504-FF68-4E75-AFBF-2BD52515EB9E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20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1E93E1-1DD5-4A08-8107-9CE571822234}" type="presOf" srcId="{54A37892-780D-460A-A4FB-DFB6F327EC55}" destId="{4C094931-4C88-4138-97B9-ED8756E273D3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82F3E67E-A6FE-4633-BE08-6CD365D67999}" type="presOf" srcId="{08076E12-5AFD-4C48-A172-2D7319E526F5}" destId="{C8BB82DC-6B18-4BC2-9A1E-B6B95F803325}" srcOrd="0" destOrd="0" presId="urn:microsoft.com/office/officeart/2005/8/layout/default"/>
    <dgm:cxn modelId="{641C9C00-C684-413F-A4CD-BAC99CC4F6C3}" type="presOf" srcId="{ED6BCC85-3FFF-40F9-9E77-FB30545BF3E2}" destId="{A88E6A12-66AB-46FA-8636-068F20F226CF}" srcOrd="0" destOrd="0" presId="urn:microsoft.com/office/officeart/2005/8/layout/default"/>
    <dgm:cxn modelId="{7E299233-331D-4083-872F-78DDE8823810}" type="presOf" srcId="{67D97BD9-3F3F-4570-9E53-8F626D97205C}" destId="{C568CAD4-C538-4FF3-9D4B-BFD179915E44}" srcOrd="0" destOrd="0" presId="urn:microsoft.com/office/officeart/2005/8/layout/default"/>
    <dgm:cxn modelId="{5C0FD593-DD82-4780-AF6C-B1CF3BA643AA}" type="presOf" srcId="{C44EEBEA-DF19-4FA6-B923-6F301AF71EDD}" destId="{DDC6DE45-FB14-4D45-BC38-98E50F8F506B}" srcOrd="0" destOrd="0" presId="urn:microsoft.com/office/officeart/2005/8/layout/default"/>
    <dgm:cxn modelId="{3FE42EEE-7869-404C-AFAB-FC0BD918D7CD}" type="presOf" srcId="{58F83E28-70E9-41A4-A72A-1D1EB1248CDB}" destId="{7AC0D0B2-294B-4271-A8A8-AAB6F141AEC5}" srcOrd="0" destOrd="0" presId="urn:microsoft.com/office/officeart/2005/8/layout/default"/>
    <dgm:cxn modelId="{2CF82E84-BA5C-4EE4-897B-095C7E5D5B1A}" type="presParOf" srcId="{7AC0D0B2-294B-4271-A8A8-AAB6F141AEC5}" destId="{A88E6A12-66AB-46FA-8636-068F20F226CF}" srcOrd="0" destOrd="0" presId="urn:microsoft.com/office/officeart/2005/8/layout/default"/>
    <dgm:cxn modelId="{B1B53D2B-6E7E-4F51-838E-7F8262699D16}" type="presParOf" srcId="{7AC0D0B2-294B-4271-A8A8-AAB6F141AEC5}" destId="{FD039509-8500-49E5-AA13-048584485A02}" srcOrd="1" destOrd="0" presId="urn:microsoft.com/office/officeart/2005/8/layout/default"/>
    <dgm:cxn modelId="{218D7B57-6DA1-4E22-A019-16A4ACDA3FBC}" type="presParOf" srcId="{7AC0D0B2-294B-4271-A8A8-AAB6F141AEC5}" destId="{C8BB82DC-6B18-4BC2-9A1E-B6B95F803325}" srcOrd="2" destOrd="0" presId="urn:microsoft.com/office/officeart/2005/8/layout/default"/>
    <dgm:cxn modelId="{90415090-9EC1-4058-93EF-4557C24E0695}" type="presParOf" srcId="{7AC0D0B2-294B-4271-A8A8-AAB6F141AEC5}" destId="{C7A3FE8F-156B-484A-8151-1C81AB8FEB5F}" srcOrd="3" destOrd="0" presId="urn:microsoft.com/office/officeart/2005/8/layout/default"/>
    <dgm:cxn modelId="{4EDBAABA-0E80-4E09-81BC-BD6B9F55CDC3}" type="presParOf" srcId="{7AC0D0B2-294B-4271-A8A8-AAB6F141AEC5}" destId="{4C094931-4C88-4138-97B9-ED8756E273D3}" srcOrd="4" destOrd="0" presId="urn:microsoft.com/office/officeart/2005/8/layout/default"/>
    <dgm:cxn modelId="{D9338339-D2C1-48DE-8009-1CB3A391C33F}" type="presParOf" srcId="{7AC0D0B2-294B-4271-A8A8-AAB6F141AEC5}" destId="{D13C4E14-6382-40A9-8B0B-CBA45A6F4557}" srcOrd="5" destOrd="0" presId="urn:microsoft.com/office/officeart/2005/8/layout/default"/>
    <dgm:cxn modelId="{F8FCA73F-40B4-4B72-8123-CD2B9805DF88}" type="presParOf" srcId="{7AC0D0B2-294B-4271-A8A8-AAB6F141AEC5}" destId="{C568CAD4-C538-4FF3-9D4B-BFD179915E44}" srcOrd="6" destOrd="0" presId="urn:microsoft.com/office/officeart/2005/8/layout/default"/>
    <dgm:cxn modelId="{7E72554C-AD62-4960-A461-DD4EF10F690D}" type="presParOf" srcId="{7AC0D0B2-294B-4271-A8A8-AAB6F141AEC5}" destId="{2C2C119C-8D72-4FA7-B80F-CBB41C01B479}" srcOrd="7" destOrd="0" presId="urn:microsoft.com/office/officeart/2005/8/layout/default"/>
    <dgm:cxn modelId="{48E22B18-0992-4147-A312-1F7F60CEDD16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B1E87D-4F60-4704-9CFA-830747F5ED47}" type="presOf" srcId="{67D97BD9-3F3F-4570-9E53-8F626D97205C}" destId="{C568CAD4-C538-4FF3-9D4B-BFD179915E44}" srcOrd="0" destOrd="0" presId="urn:microsoft.com/office/officeart/2005/8/layout/default"/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7E098FC4-BB94-47DF-8C9F-8D2F79CCE129}" type="presOf" srcId="{54A37892-780D-460A-A4FB-DFB6F327EC55}" destId="{4C094931-4C88-4138-97B9-ED8756E273D3}" srcOrd="0" destOrd="0" presId="urn:microsoft.com/office/officeart/2005/8/layout/default"/>
    <dgm:cxn modelId="{75D08F10-4DB8-4253-B3FD-13BD1CDCD11C}" type="presOf" srcId="{08076E12-5AFD-4C48-A172-2D7319E526F5}" destId="{C8BB82DC-6B18-4BC2-9A1E-B6B95F803325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7E5A5145-E8AF-43BA-A8E1-A3D8861F6469}" type="presOf" srcId="{58F83E28-70E9-41A4-A72A-1D1EB1248CDB}" destId="{7AC0D0B2-294B-4271-A8A8-AAB6F141AEC5}" srcOrd="0" destOrd="0" presId="urn:microsoft.com/office/officeart/2005/8/layout/default"/>
    <dgm:cxn modelId="{27ACA2C5-9095-4E8D-879B-5336F34D948E}" type="presOf" srcId="{ED6BCC85-3FFF-40F9-9E77-FB30545BF3E2}" destId="{A88E6A12-66AB-46FA-8636-068F20F226CF}" srcOrd="0" destOrd="0" presId="urn:microsoft.com/office/officeart/2005/8/layout/default"/>
    <dgm:cxn modelId="{159E8DCC-E69A-410E-9A97-BC1076802F14}" type="presOf" srcId="{C44EEBEA-DF19-4FA6-B923-6F301AF71EDD}" destId="{DDC6DE45-FB14-4D45-BC38-98E50F8F506B}" srcOrd="0" destOrd="0" presId="urn:microsoft.com/office/officeart/2005/8/layout/default"/>
    <dgm:cxn modelId="{F11BC08A-A879-48FD-8021-82A0E63EDFA8}" type="presParOf" srcId="{7AC0D0B2-294B-4271-A8A8-AAB6F141AEC5}" destId="{A88E6A12-66AB-46FA-8636-068F20F226CF}" srcOrd="0" destOrd="0" presId="urn:microsoft.com/office/officeart/2005/8/layout/default"/>
    <dgm:cxn modelId="{5437239A-8EE1-4986-AC84-8C4834E8D609}" type="presParOf" srcId="{7AC0D0B2-294B-4271-A8A8-AAB6F141AEC5}" destId="{FD039509-8500-49E5-AA13-048584485A02}" srcOrd="1" destOrd="0" presId="urn:microsoft.com/office/officeart/2005/8/layout/default"/>
    <dgm:cxn modelId="{8E1029B2-B806-4864-A2F1-C700B3E5BCBE}" type="presParOf" srcId="{7AC0D0B2-294B-4271-A8A8-AAB6F141AEC5}" destId="{C8BB82DC-6B18-4BC2-9A1E-B6B95F803325}" srcOrd="2" destOrd="0" presId="urn:microsoft.com/office/officeart/2005/8/layout/default"/>
    <dgm:cxn modelId="{FFD78ADD-0979-4A26-B30A-D0EBE1525492}" type="presParOf" srcId="{7AC0D0B2-294B-4271-A8A8-AAB6F141AEC5}" destId="{C7A3FE8F-156B-484A-8151-1C81AB8FEB5F}" srcOrd="3" destOrd="0" presId="urn:microsoft.com/office/officeart/2005/8/layout/default"/>
    <dgm:cxn modelId="{6C5989C1-B769-4B3B-9EF6-05B05BFC6696}" type="presParOf" srcId="{7AC0D0B2-294B-4271-A8A8-AAB6F141AEC5}" destId="{4C094931-4C88-4138-97B9-ED8756E273D3}" srcOrd="4" destOrd="0" presId="urn:microsoft.com/office/officeart/2005/8/layout/default"/>
    <dgm:cxn modelId="{96BD19FE-63A9-4098-9680-24465F68F298}" type="presParOf" srcId="{7AC0D0B2-294B-4271-A8A8-AAB6F141AEC5}" destId="{D13C4E14-6382-40A9-8B0B-CBA45A6F4557}" srcOrd="5" destOrd="0" presId="urn:microsoft.com/office/officeart/2005/8/layout/default"/>
    <dgm:cxn modelId="{027B84F0-C2B4-46CB-8F47-00BA1C86E492}" type="presParOf" srcId="{7AC0D0B2-294B-4271-A8A8-AAB6F141AEC5}" destId="{C568CAD4-C538-4FF3-9D4B-BFD179915E44}" srcOrd="6" destOrd="0" presId="urn:microsoft.com/office/officeart/2005/8/layout/default"/>
    <dgm:cxn modelId="{9087FF9B-6293-41E2-B334-A44056EECFE9}" type="presParOf" srcId="{7AC0D0B2-294B-4271-A8A8-AAB6F141AEC5}" destId="{2C2C119C-8D72-4FA7-B80F-CBB41C01B479}" srcOrd="7" destOrd="0" presId="urn:microsoft.com/office/officeart/2005/8/layout/default"/>
    <dgm:cxn modelId="{143E4856-4CC8-4B41-B916-C41FA9F2AD88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53D266-03C2-4370-B81D-8FE89763F507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977D0A-640D-46CA-8EFD-B923DCB2C84B}">
      <dgm:prSet phldrT="[文本]"/>
      <dgm:spPr/>
      <dgm:t>
        <a:bodyPr/>
        <a:lstStyle/>
        <a:p>
          <a:r>
            <a:rPr lang="zh-CN" altLang="en-US" dirty="0" smtClean="0"/>
            <a:t>数据预处理</a:t>
          </a:r>
          <a:endParaRPr lang="zh-CN" altLang="en-US" dirty="0"/>
        </a:p>
      </dgm:t>
    </dgm:pt>
    <dgm:pt modelId="{38A1D03A-8CA5-4435-AA4C-54B881F21FE2}" type="parTrans" cxnId="{DB9A99CE-AFB1-460B-92A8-F8499F7CF9F6}">
      <dgm:prSet/>
      <dgm:spPr/>
      <dgm:t>
        <a:bodyPr/>
        <a:lstStyle/>
        <a:p>
          <a:endParaRPr lang="zh-CN" altLang="en-US"/>
        </a:p>
      </dgm:t>
    </dgm:pt>
    <dgm:pt modelId="{D848883C-EE7C-4869-B84D-02B2AB32EE99}" type="sibTrans" cxnId="{DB9A99CE-AFB1-460B-92A8-F8499F7CF9F6}">
      <dgm:prSet/>
      <dgm:spPr/>
      <dgm:t>
        <a:bodyPr/>
        <a:lstStyle/>
        <a:p>
          <a:endParaRPr lang="zh-CN" altLang="en-US"/>
        </a:p>
      </dgm:t>
    </dgm:pt>
    <dgm:pt modelId="{966B0202-F63D-425A-9881-0A80E663F5C4}">
      <dgm:prSet phldrT="[文本]"/>
      <dgm:spPr/>
      <dgm:t>
        <a:bodyPr/>
        <a:lstStyle/>
        <a:p>
          <a:r>
            <a:rPr lang="zh-CN" altLang="en-US" dirty="0" smtClean="0"/>
            <a:t>神经网络拟合模型</a:t>
          </a:r>
          <a:endParaRPr lang="zh-CN" altLang="en-US" dirty="0"/>
        </a:p>
      </dgm:t>
    </dgm:pt>
    <dgm:pt modelId="{EE285B75-4EE4-4464-9C41-28BD7F0066A7}" type="parTrans" cxnId="{096F8C6E-26F8-49CF-B8E9-7DB522EABEF8}">
      <dgm:prSet/>
      <dgm:spPr/>
      <dgm:t>
        <a:bodyPr/>
        <a:lstStyle/>
        <a:p>
          <a:endParaRPr lang="zh-CN" altLang="en-US"/>
        </a:p>
      </dgm:t>
    </dgm:pt>
    <dgm:pt modelId="{4930B9BC-7BE9-4232-A9A4-5BBF9FEE91BE}" type="sibTrans" cxnId="{096F8C6E-26F8-49CF-B8E9-7DB522EABEF8}">
      <dgm:prSet/>
      <dgm:spPr/>
      <dgm:t>
        <a:bodyPr/>
        <a:lstStyle/>
        <a:p>
          <a:endParaRPr lang="zh-CN" altLang="en-US"/>
        </a:p>
      </dgm:t>
    </dgm:pt>
    <dgm:pt modelId="{C1A85328-F7D5-485C-9B6C-BF813687EC35}">
      <dgm:prSet/>
      <dgm:spPr/>
      <dgm:t>
        <a:bodyPr/>
        <a:lstStyle/>
        <a:p>
          <a:r>
            <a:rPr lang="en-US" altLang="zh-CN" dirty="0" smtClean="0"/>
            <a:t>ARIMA</a:t>
          </a:r>
          <a:r>
            <a:rPr lang="zh-CN" altLang="en-US" dirty="0" smtClean="0"/>
            <a:t>模型</a:t>
          </a:r>
          <a:endParaRPr lang="zh-CN" altLang="en-US" dirty="0"/>
        </a:p>
      </dgm:t>
    </dgm:pt>
    <dgm:pt modelId="{082C9514-2575-441D-8A00-3B49B02491E5}" type="parTrans" cxnId="{F4ACAB8A-7BB6-4212-9DC8-F32794C2061E}">
      <dgm:prSet/>
      <dgm:spPr/>
      <dgm:t>
        <a:bodyPr/>
        <a:lstStyle/>
        <a:p>
          <a:endParaRPr lang="zh-CN" altLang="en-US"/>
        </a:p>
      </dgm:t>
    </dgm:pt>
    <dgm:pt modelId="{8D235EB2-AFEA-4321-AEFC-1124CABFA1C2}" type="sibTrans" cxnId="{F4ACAB8A-7BB6-4212-9DC8-F32794C2061E}">
      <dgm:prSet/>
      <dgm:spPr/>
      <dgm:t>
        <a:bodyPr/>
        <a:lstStyle/>
        <a:p>
          <a:endParaRPr lang="zh-CN" altLang="en-US"/>
        </a:p>
      </dgm:t>
    </dgm:pt>
    <dgm:pt modelId="{203AA220-9A8A-493F-A61F-82BD1E1686C7}">
      <dgm:prSet phldrT="[文本]"/>
      <dgm:spPr/>
      <dgm:t>
        <a:bodyPr/>
        <a:lstStyle/>
        <a:p>
          <a:r>
            <a:rPr lang="zh-CN" altLang="en-US" dirty="0" smtClean="0"/>
            <a:t>神经网络时间序列模型</a:t>
          </a:r>
          <a:endParaRPr lang="zh-CN" altLang="en-US" dirty="0"/>
        </a:p>
      </dgm:t>
    </dgm:pt>
    <dgm:pt modelId="{5B495BF0-C93C-41B4-A83C-4B2201BB5AAE}" type="sibTrans" cxnId="{B09493AB-C6FE-4CEA-ACD3-33984E0F0CAA}">
      <dgm:prSet/>
      <dgm:spPr/>
      <dgm:t>
        <a:bodyPr/>
        <a:lstStyle/>
        <a:p>
          <a:endParaRPr lang="zh-CN" altLang="en-US"/>
        </a:p>
      </dgm:t>
    </dgm:pt>
    <dgm:pt modelId="{1D435572-C555-42D2-90CE-89BB04FE7063}" type="parTrans" cxnId="{B09493AB-C6FE-4CEA-ACD3-33984E0F0CAA}">
      <dgm:prSet/>
      <dgm:spPr/>
      <dgm:t>
        <a:bodyPr/>
        <a:lstStyle/>
        <a:p>
          <a:endParaRPr lang="zh-CN" altLang="en-US"/>
        </a:p>
      </dgm:t>
    </dgm:pt>
    <dgm:pt modelId="{1243FCCB-E80E-4A00-9462-E4D90A2ECA24}" type="pres">
      <dgm:prSet presAssocID="{0B53D266-03C2-4370-B81D-8FE89763F5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5A7F9A-C8C6-4468-8BD0-3AA96713E384}" type="pres">
      <dgm:prSet presAssocID="{70977D0A-640D-46CA-8EFD-B923DCB2C84B}" presName="root1" presStyleCnt="0"/>
      <dgm:spPr/>
    </dgm:pt>
    <dgm:pt modelId="{2C80526B-AD32-4FB7-9272-3464AC2206E4}" type="pres">
      <dgm:prSet presAssocID="{70977D0A-640D-46CA-8EFD-B923DCB2C84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93B5BA-0A8D-495B-81F8-399BC94ED92D}" type="pres">
      <dgm:prSet presAssocID="{70977D0A-640D-46CA-8EFD-B923DCB2C84B}" presName="level2hierChild" presStyleCnt="0"/>
      <dgm:spPr/>
    </dgm:pt>
    <dgm:pt modelId="{76C6AD37-F91E-4F80-A79B-A0D7CBD27339}" type="pres">
      <dgm:prSet presAssocID="{EE285B75-4EE4-4464-9C41-28BD7F0066A7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E2B666D3-4DEE-4287-B9D8-737CDD8FD53D}" type="pres">
      <dgm:prSet presAssocID="{EE285B75-4EE4-4464-9C41-28BD7F0066A7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BDE9AD17-7C3E-41FF-BCDA-F0A1171D0500}" type="pres">
      <dgm:prSet presAssocID="{966B0202-F63D-425A-9881-0A80E663F5C4}" presName="root2" presStyleCnt="0"/>
      <dgm:spPr/>
    </dgm:pt>
    <dgm:pt modelId="{68F043EB-8269-4514-9B2D-3C9FAF60EAD1}" type="pres">
      <dgm:prSet presAssocID="{966B0202-F63D-425A-9881-0A80E663F5C4}" presName="LevelTwoTextNode" presStyleLbl="node2" presStyleIdx="0" presStyleCnt="3" custScaleX="1952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5AEBBF-8255-4DFD-9C7E-26605D6444B2}" type="pres">
      <dgm:prSet presAssocID="{966B0202-F63D-425A-9881-0A80E663F5C4}" presName="level3hierChild" presStyleCnt="0"/>
      <dgm:spPr/>
    </dgm:pt>
    <dgm:pt modelId="{1F315264-217C-43CE-897A-B4979F306999}" type="pres">
      <dgm:prSet presAssocID="{1D435572-C555-42D2-90CE-89BB04FE7063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C0777704-1361-4D95-987A-D76771D40E81}" type="pres">
      <dgm:prSet presAssocID="{1D435572-C555-42D2-90CE-89BB04FE7063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1CBE3ED-D402-4DD3-B519-3BB570A69010}" type="pres">
      <dgm:prSet presAssocID="{203AA220-9A8A-493F-A61F-82BD1E1686C7}" presName="root2" presStyleCnt="0"/>
      <dgm:spPr/>
    </dgm:pt>
    <dgm:pt modelId="{55E1CB5F-A391-4F91-89B5-31AAEF2152F7}" type="pres">
      <dgm:prSet presAssocID="{203AA220-9A8A-493F-A61F-82BD1E1686C7}" presName="LevelTwoTextNode" presStyleLbl="node2" presStyleIdx="1" presStyleCnt="3" custScaleX="194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C9A9F-276C-4716-BEE4-5CC6C4F1DFE1}" type="pres">
      <dgm:prSet presAssocID="{203AA220-9A8A-493F-A61F-82BD1E1686C7}" presName="level3hierChild" presStyleCnt="0"/>
      <dgm:spPr/>
    </dgm:pt>
    <dgm:pt modelId="{A272A4A1-C785-4BB2-90FD-58750D00B185}" type="pres">
      <dgm:prSet presAssocID="{082C9514-2575-441D-8A00-3B49B02491E5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0C8A979F-143A-4CD5-A6F7-7D2E6581F6F6}" type="pres">
      <dgm:prSet presAssocID="{082C9514-2575-441D-8A00-3B49B02491E5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BEE83E5-E6AF-4863-86DE-6B834E632556}" type="pres">
      <dgm:prSet presAssocID="{C1A85328-F7D5-485C-9B6C-BF813687EC35}" presName="root2" presStyleCnt="0"/>
      <dgm:spPr/>
    </dgm:pt>
    <dgm:pt modelId="{28070C59-F864-46F5-9AA3-3FC931CD36CF}" type="pres">
      <dgm:prSet presAssocID="{C1A85328-F7D5-485C-9B6C-BF813687EC35}" presName="LevelTwoTextNode" presStyleLbl="node2" presStyleIdx="2" presStyleCnt="3" custScaleX="1948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5C3A85-14DF-4F80-AE63-39A2A783CDED}" type="pres">
      <dgm:prSet presAssocID="{C1A85328-F7D5-485C-9B6C-BF813687EC35}" presName="level3hierChild" presStyleCnt="0"/>
      <dgm:spPr/>
    </dgm:pt>
  </dgm:ptLst>
  <dgm:cxnLst>
    <dgm:cxn modelId="{B09493AB-C6FE-4CEA-ACD3-33984E0F0CAA}" srcId="{70977D0A-640D-46CA-8EFD-B923DCB2C84B}" destId="{203AA220-9A8A-493F-A61F-82BD1E1686C7}" srcOrd="1" destOrd="0" parTransId="{1D435572-C555-42D2-90CE-89BB04FE7063}" sibTransId="{5B495BF0-C93C-41B4-A83C-4B2201BB5AAE}"/>
    <dgm:cxn modelId="{52352C70-6D14-4922-A60E-6AA7D7BF25E2}" type="presOf" srcId="{082C9514-2575-441D-8A00-3B49B02491E5}" destId="{A272A4A1-C785-4BB2-90FD-58750D00B185}" srcOrd="0" destOrd="0" presId="urn:microsoft.com/office/officeart/2005/8/layout/hierarchy2"/>
    <dgm:cxn modelId="{DB9A99CE-AFB1-460B-92A8-F8499F7CF9F6}" srcId="{0B53D266-03C2-4370-B81D-8FE89763F507}" destId="{70977D0A-640D-46CA-8EFD-B923DCB2C84B}" srcOrd="0" destOrd="0" parTransId="{38A1D03A-8CA5-4435-AA4C-54B881F21FE2}" sibTransId="{D848883C-EE7C-4869-B84D-02B2AB32EE99}"/>
    <dgm:cxn modelId="{16CE9633-60AA-4313-80B6-C8E8E22E98AF}" type="presOf" srcId="{1D435572-C555-42D2-90CE-89BB04FE7063}" destId="{1F315264-217C-43CE-897A-B4979F306999}" srcOrd="0" destOrd="0" presId="urn:microsoft.com/office/officeart/2005/8/layout/hierarchy2"/>
    <dgm:cxn modelId="{0DFA3904-4127-4565-980D-048E94DC01ED}" type="presOf" srcId="{0B53D266-03C2-4370-B81D-8FE89763F507}" destId="{1243FCCB-E80E-4A00-9462-E4D90A2ECA24}" srcOrd="0" destOrd="0" presId="urn:microsoft.com/office/officeart/2005/8/layout/hierarchy2"/>
    <dgm:cxn modelId="{7B516367-129E-428C-AB65-9F8F1F8393FA}" type="presOf" srcId="{203AA220-9A8A-493F-A61F-82BD1E1686C7}" destId="{55E1CB5F-A391-4F91-89B5-31AAEF2152F7}" srcOrd="0" destOrd="0" presId="urn:microsoft.com/office/officeart/2005/8/layout/hierarchy2"/>
    <dgm:cxn modelId="{54895796-1F49-4164-BDCA-35C0D78A0426}" type="presOf" srcId="{966B0202-F63D-425A-9881-0A80E663F5C4}" destId="{68F043EB-8269-4514-9B2D-3C9FAF60EAD1}" srcOrd="0" destOrd="0" presId="urn:microsoft.com/office/officeart/2005/8/layout/hierarchy2"/>
    <dgm:cxn modelId="{AC0C451D-1B7B-43C3-B3CE-6FCBDB27A5C7}" type="presOf" srcId="{EE285B75-4EE4-4464-9C41-28BD7F0066A7}" destId="{E2B666D3-4DEE-4287-B9D8-737CDD8FD53D}" srcOrd="1" destOrd="0" presId="urn:microsoft.com/office/officeart/2005/8/layout/hierarchy2"/>
    <dgm:cxn modelId="{69DE6201-9DED-4FFC-A2E7-B6604BB3765F}" type="presOf" srcId="{EE285B75-4EE4-4464-9C41-28BD7F0066A7}" destId="{76C6AD37-F91E-4F80-A79B-A0D7CBD27339}" srcOrd="0" destOrd="0" presId="urn:microsoft.com/office/officeart/2005/8/layout/hierarchy2"/>
    <dgm:cxn modelId="{63CF44A8-8CF1-4FA6-8A4E-586549648685}" type="presOf" srcId="{C1A85328-F7D5-485C-9B6C-BF813687EC35}" destId="{28070C59-F864-46F5-9AA3-3FC931CD36CF}" srcOrd="0" destOrd="0" presId="urn:microsoft.com/office/officeart/2005/8/layout/hierarchy2"/>
    <dgm:cxn modelId="{92751D61-0AE1-43A5-A0C2-CBCEAAADF26D}" type="presOf" srcId="{082C9514-2575-441D-8A00-3B49B02491E5}" destId="{0C8A979F-143A-4CD5-A6F7-7D2E6581F6F6}" srcOrd="1" destOrd="0" presId="urn:microsoft.com/office/officeart/2005/8/layout/hierarchy2"/>
    <dgm:cxn modelId="{096F8C6E-26F8-49CF-B8E9-7DB522EABEF8}" srcId="{70977D0A-640D-46CA-8EFD-B923DCB2C84B}" destId="{966B0202-F63D-425A-9881-0A80E663F5C4}" srcOrd="0" destOrd="0" parTransId="{EE285B75-4EE4-4464-9C41-28BD7F0066A7}" sibTransId="{4930B9BC-7BE9-4232-A9A4-5BBF9FEE91BE}"/>
    <dgm:cxn modelId="{49BFE38A-2E43-4223-BA6C-5884F5755439}" type="presOf" srcId="{1D435572-C555-42D2-90CE-89BB04FE7063}" destId="{C0777704-1361-4D95-987A-D76771D40E81}" srcOrd="1" destOrd="0" presId="urn:microsoft.com/office/officeart/2005/8/layout/hierarchy2"/>
    <dgm:cxn modelId="{F4ACAB8A-7BB6-4212-9DC8-F32794C2061E}" srcId="{70977D0A-640D-46CA-8EFD-B923DCB2C84B}" destId="{C1A85328-F7D5-485C-9B6C-BF813687EC35}" srcOrd="2" destOrd="0" parTransId="{082C9514-2575-441D-8A00-3B49B02491E5}" sibTransId="{8D235EB2-AFEA-4321-AEFC-1124CABFA1C2}"/>
    <dgm:cxn modelId="{98ADE146-6C18-4BA2-9B87-5421C48009D9}" type="presOf" srcId="{70977D0A-640D-46CA-8EFD-B923DCB2C84B}" destId="{2C80526B-AD32-4FB7-9272-3464AC2206E4}" srcOrd="0" destOrd="0" presId="urn:microsoft.com/office/officeart/2005/8/layout/hierarchy2"/>
    <dgm:cxn modelId="{6749E885-94C2-4756-A331-184B8D9ECADB}" type="presParOf" srcId="{1243FCCB-E80E-4A00-9462-E4D90A2ECA24}" destId="{E95A7F9A-C8C6-4468-8BD0-3AA96713E384}" srcOrd="0" destOrd="0" presId="urn:microsoft.com/office/officeart/2005/8/layout/hierarchy2"/>
    <dgm:cxn modelId="{50E2FC56-55C7-4E88-8A67-E4E14A80463B}" type="presParOf" srcId="{E95A7F9A-C8C6-4468-8BD0-3AA96713E384}" destId="{2C80526B-AD32-4FB7-9272-3464AC2206E4}" srcOrd="0" destOrd="0" presId="urn:microsoft.com/office/officeart/2005/8/layout/hierarchy2"/>
    <dgm:cxn modelId="{25A169ED-4932-48A3-B1DB-FEF1CAE32A6F}" type="presParOf" srcId="{E95A7F9A-C8C6-4468-8BD0-3AA96713E384}" destId="{C493B5BA-0A8D-495B-81F8-399BC94ED92D}" srcOrd="1" destOrd="0" presId="urn:microsoft.com/office/officeart/2005/8/layout/hierarchy2"/>
    <dgm:cxn modelId="{4593BFE2-2955-4973-9B70-558D7C00D1D1}" type="presParOf" srcId="{C493B5BA-0A8D-495B-81F8-399BC94ED92D}" destId="{76C6AD37-F91E-4F80-A79B-A0D7CBD27339}" srcOrd="0" destOrd="0" presId="urn:microsoft.com/office/officeart/2005/8/layout/hierarchy2"/>
    <dgm:cxn modelId="{84B4C3F5-337F-4D61-99DB-9E56367E2A11}" type="presParOf" srcId="{76C6AD37-F91E-4F80-A79B-A0D7CBD27339}" destId="{E2B666D3-4DEE-4287-B9D8-737CDD8FD53D}" srcOrd="0" destOrd="0" presId="urn:microsoft.com/office/officeart/2005/8/layout/hierarchy2"/>
    <dgm:cxn modelId="{25811D8C-D0C1-42E2-BB41-9CA8C04A8026}" type="presParOf" srcId="{C493B5BA-0A8D-495B-81F8-399BC94ED92D}" destId="{BDE9AD17-7C3E-41FF-BCDA-F0A1171D0500}" srcOrd="1" destOrd="0" presId="urn:microsoft.com/office/officeart/2005/8/layout/hierarchy2"/>
    <dgm:cxn modelId="{4191DDAC-E949-4C7E-85D2-026723EAE66A}" type="presParOf" srcId="{BDE9AD17-7C3E-41FF-BCDA-F0A1171D0500}" destId="{68F043EB-8269-4514-9B2D-3C9FAF60EAD1}" srcOrd="0" destOrd="0" presId="urn:microsoft.com/office/officeart/2005/8/layout/hierarchy2"/>
    <dgm:cxn modelId="{56E278ED-BA8B-4FF9-A2BD-E8C88D02F97B}" type="presParOf" srcId="{BDE9AD17-7C3E-41FF-BCDA-F0A1171D0500}" destId="{885AEBBF-8255-4DFD-9C7E-26605D6444B2}" srcOrd="1" destOrd="0" presId="urn:microsoft.com/office/officeart/2005/8/layout/hierarchy2"/>
    <dgm:cxn modelId="{017C7F01-B362-4BCB-A908-75D43E9781A0}" type="presParOf" srcId="{C493B5BA-0A8D-495B-81F8-399BC94ED92D}" destId="{1F315264-217C-43CE-897A-B4979F306999}" srcOrd="2" destOrd="0" presId="urn:microsoft.com/office/officeart/2005/8/layout/hierarchy2"/>
    <dgm:cxn modelId="{ABED8443-3286-4887-B8C8-BF34D3007867}" type="presParOf" srcId="{1F315264-217C-43CE-897A-B4979F306999}" destId="{C0777704-1361-4D95-987A-D76771D40E81}" srcOrd="0" destOrd="0" presId="urn:microsoft.com/office/officeart/2005/8/layout/hierarchy2"/>
    <dgm:cxn modelId="{CEEB88EF-755B-414D-B6FF-6BDAE9E6C698}" type="presParOf" srcId="{C493B5BA-0A8D-495B-81F8-399BC94ED92D}" destId="{11CBE3ED-D402-4DD3-B519-3BB570A69010}" srcOrd="3" destOrd="0" presId="urn:microsoft.com/office/officeart/2005/8/layout/hierarchy2"/>
    <dgm:cxn modelId="{BE092760-2943-49DC-930C-57BC5D5DE045}" type="presParOf" srcId="{11CBE3ED-D402-4DD3-B519-3BB570A69010}" destId="{55E1CB5F-A391-4F91-89B5-31AAEF2152F7}" srcOrd="0" destOrd="0" presId="urn:microsoft.com/office/officeart/2005/8/layout/hierarchy2"/>
    <dgm:cxn modelId="{093B0578-11E2-46B1-8436-7A338D9A2859}" type="presParOf" srcId="{11CBE3ED-D402-4DD3-B519-3BB570A69010}" destId="{1D9C9A9F-276C-4716-BEE4-5CC6C4F1DFE1}" srcOrd="1" destOrd="0" presId="urn:microsoft.com/office/officeart/2005/8/layout/hierarchy2"/>
    <dgm:cxn modelId="{3BBAA2BD-04EA-497B-A703-6FF87ED0944B}" type="presParOf" srcId="{C493B5BA-0A8D-495B-81F8-399BC94ED92D}" destId="{A272A4A1-C785-4BB2-90FD-58750D00B185}" srcOrd="4" destOrd="0" presId="urn:microsoft.com/office/officeart/2005/8/layout/hierarchy2"/>
    <dgm:cxn modelId="{6F0ED01B-DB10-49A7-A583-DE2D91C97122}" type="presParOf" srcId="{A272A4A1-C785-4BB2-90FD-58750D00B185}" destId="{0C8A979F-143A-4CD5-A6F7-7D2E6581F6F6}" srcOrd="0" destOrd="0" presId="urn:microsoft.com/office/officeart/2005/8/layout/hierarchy2"/>
    <dgm:cxn modelId="{46E417E4-E73D-4C3A-BD38-0462263D59FF}" type="presParOf" srcId="{C493B5BA-0A8D-495B-81F8-399BC94ED92D}" destId="{2BEE83E5-E6AF-4863-86DE-6B834E632556}" srcOrd="5" destOrd="0" presId="urn:microsoft.com/office/officeart/2005/8/layout/hierarchy2"/>
    <dgm:cxn modelId="{A19575A5-3B6D-4123-A579-B252FD19CB0C}" type="presParOf" srcId="{2BEE83E5-E6AF-4863-86DE-6B834E632556}" destId="{28070C59-F864-46F5-9AA3-3FC931CD36CF}" srcOrd="0" destOrd="0" presId="urn:microsoft.com/office/officeart/2005/8/layout/hierarchy2"/>
    <dgm:cxn modelId="{BAE88798-733E-4176-9557-F9E201DA99B7}" type="presParOf" srcId="{2BEE83E5-E6AF-4863-86DE-6B834E632556}" destId="{FD5C3A85-14DF-4F80-AE63-39A2A783CD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F83E28-70E9-41A4-A72A-1D1EB1248CDB}" type="doc">
      <dgm:prSet loTypeId="urn:microsoft.com/office/officeart/2005/8/layout/defaul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D6BCC85-3FFF-40F9-9E77-FB30545BF3E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2576B02-8DE5-4F3B-9204-F4BB2A1470F6}" type="par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57DC6AE4-8E45-4E65-A765-8EE7473A7AE9}" type="sibTrans" cxnId="{763799DD-32F1-4132-BE0F-DE0C6E966227}">
      <dgm:prSet/>
      <dgm:spPr/>
      <dgm:t>
        <a:bodyPr/>
        <a:lstStyle/>
        <a:p>
          <a:endParaRPr lang="zh-CN" altLang="en-US"/>
        </a:p>
      </dgm:t>
    </dgm:pt>
    <dgm:pt modelId="{08076E12-5AFD-4C48-A172-2D7319E526F5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95EE23-B1FB-4AF1-B69E-E1540F327E8F}" type="par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E8344CB4-883C-4F3D-86CF-3A62A6293A5C}" type="sibTrans" cxnId="{4768A34C-DDBF-4C08-90E1-DB007F95F198}">
      <dgm:prSet/>
      <dgm:spPr/>
      <dgm:t>
        <a:bodyPr/>
        <a:lstStyle/>
        <a:p>
          <a:endParaRPr lang="zh-CN" altLang="en-US"/>
        </a:p>
      </dgm:t>
    </dgm:pt>
    <dgm:pt modelId="{54A37892-780D-460A-A4FB-DFB6F327EC5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35FC952-6D0B-4F2D-A41F-E2A42CC4CF34}" type="par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D28997C-9EF3-4847-8F8E-DEC09916C624}" type="sibTrans" cxnId="{FAFF8EAD-92F0-4C4B-8D1D-53B638B9D475}">
      <dgm:prSet/>
      <dgm:spPr/>
      <dgm:t>
        <a:bodyPr/>
        <a:lstStyle/>
        <a:p>
          <a:endParaRPr lang="zh-CN" altLang="en-US"/>
        </a:p>
      </dgm:t>
    </dgm:pt>
    <dgm:pt modelId="{67D97BD9-3F3F-4570-9E53-8F626D97205C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8A3C41-BBC8-4DE1-86E6-998E18066D39}" type="par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A13879E2-1482-437B-8FAC-3ABF078C2596}" type="sibTrans" cxnId="{D44B0894-850D-43D6-874A-C8D0B181314F}">
      <dgm:prSet/>
      <dgm:spPr/>
      <dgm:t>
        <a:bodyPr/>
        <a:lstStyle/>
        <a:p>
          <a:endParaRPr lang="zh-CN" altLang="en-US"/>
        </a:p>
      </dgm:t>
    </dgm:pt>
    <dgm:pt modelId="{C44EEBEA-DF19-4FA6-B923-6F301AF71EDD}">
      <dgm:prSet/>
      <dgm:spPr/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2407F00-CFC2-4A87-B457-1DAE76C530AC}" type="par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DA50511A-BF2F-4068-A90E-2DE4AE4BA906}" type="sibTrans" cxnId="{2B44F50E-E0E5-4C41-84EA-0566F8962F46}">
      <dgm:prSet/>
      <dgm:spPr/>
      <dgm:t>
        <a:bodyPr/>
        <a:lstStyle/>
        <a:p>
          <a:endParaRPr lang="zh-CN" altLang="en-US"/>
        </a:p>
      </dgm:t>
    </dgm:pt>
    <dgm:pt modelId="{7AC0D0B2-294B-4271-A8A8-AAB6F141AEC5}" type="pres">
      <dgm:prSet presAssocID="{58F83E28-70E9-41A4-A72A-1D1EB124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E6A12-66AB-46FA-8636-068F20F226CF}" type="pres">
      <dgm:prSet presAssocID="{ED6BCC85-3FFF-40F9-9E77-FB30545BF3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9509-8500-49E5-AA13-048584485A02}" type="pres">
      <dgm:prSet presAssocID="{57DC6AE4-8E45-4E65-A765-8EE7473A7AE9}" presName="sibTrans" presStyleCnt="0"/>
      <dgm:spPr/>
    </dgm:pt>
    <dgm:pt modelId="{C8BB82DC-6B18-4BC2-9A1E-B6B95F803325}" type="pres">
      <dgm:prSet presAssocID="{08076E12-5AFD-4C48-A172-2D7319E526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3FE8F-156B-484A-8151-1C81AB8FEB5F}" type="pres">
      <dgm:prSet presAssocID="{E8344CB4-883C-4F3D-86CF-3A62A6293A5C}" presName="sibTrans" presStyleCnt="0"/>
      <dgm:spPr/>
    </dgm:pt>
    <dgm:pt modelId="{4C094931-4C88-4138-97B9-ED8756E273D3}" type="pres">
      <dgm:prSet presAssocID="{54A37892-780D-460A-A4FB-DFB6F327EC5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C4E14-6382-40A9-8B0B-CBA45A6F4557}" type="pres">
      <dgm:prSet presAssocID="{6D28997C-9EF3-4847-8F8E-DEC09916C624}" presName="sibTrans" presStyleCnt="0"/>
      <dgm:spPr/>
    </dgm:pt>
    <dgm:pt modelId="{C568CAD4-C538-4FF3-9D4B-BFD179915E44}" type="pres">
      <dgm:prSet presAssocID="{67D97BD9-3F3F-4570-9E53-8F626D9720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C119C-8D72-4FA7-B80F-CBB41C01B479}" type="pres">
      <dgm:prSet presAssocID="{A13879E2-1482-437B-8FAC-3ABF078C2596}" presName="sibTrans" presStyleCnt="0"/>
      <dgm:spPr/>
    </dgm:pt>
    <dgm:pt modelId="{DDC6DE45-FB14-4D45-BC38-98E50F8F506B}" type="pres">
      <dgm:prSet presAssocID="{C44EEBEA-DF19-4FA6-B923-6F301AF71E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3799DD-32F1-4132-BE0F-DE0C6E966227}" srcId="{58F83E28-70E9-41A4-A72A-1D1EB1248CDB}" destId="{ED6BCC85-3FFF-40F9-9E77-FB30545BF3E2}" srcOrd="0" destOrd="0" parTransId="{02576B02-8DE5-4F3B-9204-F4BB2A1470F6}" sibTransId="{57DC6AE4-8E45-4E65-A765-8EE7473A7AE9}"/>
    <dgm:cxn modelId="{2B44F50E-E0E5-4C41-84EA-0566F8962F46}" srcId="{58F83E28-70E9-41A4-A72A-1D1EB1248CDB}" destId="{C44EEBEA-DF19-4FA6-B923-6F301AF71EDD}" srcOrd="4" destOrd="0" parTransId="{A2407F00-CFC2-4A87-B457-1DAE76C530AC}" sibTransId="{DA50511A-BF2F-4068-A90E-2DE4AE4BA906}"/>
    <dgm:cxn modelId="{F5FE0744-01BD-4DF3-8B72-967746EB1B5E}" type="presOf" srcId="{ED6BCC85-3FFF-40F9-9E77-FB30545BF3E2}" destId="{A88E6A12-66AB-46FA-8636-068F20F226CF}" srcOrd="0" destOrd="0" presId="urn:microsoft.com/office/officeart/2005/8/layout/default"/>
    <dgm:cxn modelId="{04F29BA3-31BE-4627-8B6C-B6FC71E425E4}" type="presOf" srcId="{58F83E28-70E9-41A4-A72A-1D1EB1248CDB}" destId="{7AC0D0B2-294B-4271-A8A8-AAB6F141AEC5}" srcOrd="0" destOrd="0" presId="urn:microsoft.com/office/officeart/2005/8/layout/default"/>
    <dgm:cxn modelId="{156063AE-A664-4BAC-A097-E40969CDA800}" type="presOf" srcId="{67D97BD9-3F3F-4570-9E53-8F626D97205C}" destId="{C568CAD4-C538-4FF3-9D4B-BFD179915E44}" srcOrd="0" destOrd="0" presId="urn:microsoft.com/office/officeart/2005/8/layout/default"/>
    <dgm:cxn modelId="{3FF8C130-F76F-4D6B-BEAC-2CF22C8B5F3B}" type="presOf" srcId="{54A37892-780D-460A-A4FB-DFB6F327EC55}" destId="{4C094931-4C88-4138-97B9-ED8756E273D3}" srcOrd="0" destOrd="0" presId="urn:microsoft.com/office/officeart/2005/8/layout/default"/>
    <dgm:cxn modelId="{D44B0894-850D-43D6-874A-C8D0B181314F}" srcId="{58F83E28-70E9-41A4-A72A-1D1EB1248CDB}" destId="{67D97BD9-3F3F-4570-9E53-8F626D97205C}" srcOrd="3" destOrd="0" parTransId="{268A3C41-BBC8-4DE1-86E6-998E18066D39}" sibTransId="{A13879E2-1482-437B-8FAC-3ABF078C2596}"/>
    <dgm:cxn modelId="{FAFF8EAD-92F0-4C4B-8D1D-53B638B9D475}" srcId="{58F83E28-70E9-41A4-A72A-1D1EB1248CDB}" destId="{54A37892-780D-460A-A4FB-DFB6F327EC55}" srcOrd="2" destOrd="0" parTransId="{435FC952-6D0B-4F2D-A41F-E2A42CC4CF34}" sibTransId="{6D28997C-9EF3-4847-8F8E-DEC09916C624}"/>
    <dgm:cxn modelId="{4768A34C-DDBF-4C08-90E1-DB007F95F198}" srcId="{58F83E28-70E9-41A4-A72A-1D1EB1248CDB}" destId="{08076E12-5AFD-4C48-A172-2D7319E526F5}" srcOrd="1" destOrd="0" parTransId="{4995EE23-B1FB-4AF1-B69E-E1540F327E8F}" sibTransId="{E8344CB4-883C-4F3D-86CF-3A62A6293A5C}"/>
    <dgm:cxn modelId="{883E7AAC-4433-4F27-9182-D1AD079D5E39}" type="presOf" srcId="{C44EEBEA-DF19-4FA6-B923-6F301AF71EDD}" destId="{DDC6DE45-FB14-4D45-BC38-98E50F8F506B}" srcOrd="0" destOrd="0" presId="urn:microsoft.com/office/officeart/2005/8/layout/default"/>
    <dgm:cxn modelId="{3AB55040-DB42-4491-9939-9047E51FB834}" type="presOf" srcId="{08076E12-5AFD-4C48-A172-2D7319E526F5}" destId="{C8BB82DC-6B18-4BC2-9A1E-B6B95F803325}" srcOrd="0" destOrd="0" presId="urn:microsoft.com/office/officeart/2005/8/layout/default"/>
    <dgm:cxn modelId="{73BB88E0-2CF6-44C7-BFCF-6648CF954DDC}" type="presParOf" srcId="{7AC0D0B2-294B-4271-A8A8-AAB6F141AEC5}" destId="{A88E6A12-66AB-46FA-8636-068F20F226CF}" srcOrd="0" destOrd="0" presId="urn:microsoft.com/office/officeart/2005/8/layout/default"/>
    <dgm:cxn modelId="{4F3BAB2F-E87A-4103-88FB-D69BDEA7ED2F}" type="presParOf" srcId="{7AC0D0B2-294B-4271-A8A8-AAB6F141AEC5}" destId="{FD039509-8500-49E5-AA13-048584485A02}" srcOrd="1" destOrd="0" presId="urn:microsoft.com/office/officeart/2005/8/layout/default"/>
    <dgm:cxn modelId="{C5A8D04D-334D-408D-BC70-C681D2D2D463}" type="presParOf" srcId="{7AC0D0B2-294B-4271-A8A8-AAB6F141AEC5}" destId="{C8BB82DC-6B18-4BC2-9A1E-B6B95F803325}" srcOrd="2" destOrd="0" presId="urn:microsoft.com/office/officeart/2005/8/layout/default"/>
    <dgm:cxn modelId="{B5FDE59E-5C34-459F-B278-6C1A700116CB}" type="presParOf" srcId="{7AC0D0B2-294B-4271-A8A8-AAB6F141AEC5}" destId="{C7A3FE8F-156B-484A-8151-1C81AB8FEB5F}" srcOrd="3" destOrd="0" presId="urn:microsoft.com/office/officeart/2005/8/layout/default"/>
    <dgm:cxn modelId="{EE8B2F65-E95A-494A-8051-A0A2CF381A98}" type="presParOf" srcId="{7AC0D0B2-294B-4271-A8A8-AAB6F141AEC5}" destId="{4C094931-4C88-4138-97B9-ED8756E273D3}" srcOrd="4" destOrd="0" presId="urn:microsoft.com/office/officeart/2005/8/layout/default"/>
    <dgm:cxn modelId="{30B4F95C-EF78-4695-8CBC-19E01FDF2DC0}" type="presParOf" srcId="{7AC0D0B2-294B-4271-A8A8-AAB6F141AEC5}" destId="{D13C4E14-6382-40A9-8B0B-CBA45A6F4557}" srcOrd="5" destOrd="0" presId="urn:microsoft.com/office/officeart/2005/8/layout/default"/>
    <dgm:cxn modelId="{4A712283-B2A5-49B7-82D0-060985382040}" type="presParOf" srcId="{7AC0D0B2-294B-4271-A8A8-AAB6F141AEC5}" destId="{C568CAD4-C538-4FF3-9D4B-BFD179915E44}" srcOrd="6" destOrd="0" presId="urn:microsoft.com/office/officeart/2005/8/layout/default"/>
    <dgm:cxn modelId="{41B9E612-D858-4F4E-A7CC-9D93AE5C06FA}" type="presParOf" srcId="{7AC0D0B2-294B-4271-A8A8-AAB6F141AEC5}" destId="{2C2C119C-8D72-4FA7-B80F-CBB41C01B479}" srcOrd="7" destOrd="0" presId="urn:microsoft.com/office/officeart/2005/8/layout/default"/>
    <dgm:cxn modelId="{35C0C82D-3FF3-4C40-8CE1-45B7C5A1125D}" type="presParOf" srcId="{7AC0D0B2-294B-4271-A8A8-AAB6F141AEC5}" destId="{DDC6DE45-FB14-4D45-BC38-98E50F8F5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20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20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20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20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20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20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20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E6A12-66AB-46FA-8636-068F20F226CF}">
      <dsp:nvSpPr>
        <dsp:cNvPr id="0" name=""/>
        <dsp:cNvSpPr/>
      </dsp:nvSpPr>
      <dsp:spPr>
        <a:xfrm>
          <a:off x="418394" y="3097"/>
          <a:ext cx="1179379" cy="70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简介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097"/>
        <a:ext cx="1179379" cy="707627"/>
      </dsp:txXfrm>
    </dsp:sp>
    <dsp:sp modelId="{C8BB82DC-6B18-4BC2-9A1E-B6B95F803325}">
      <dsp:nvSpPr>
        <dsp:cNvPr id="0" name=""/>
        <dsp:cNvSpPr/>
      </dsp:nvSpPr>
      <dsp:spPr>
        <a:xfrm>
          <a:off x="418394" y="828663"/>
          <a:ext cx="1179379" cy="707627"/>
        </a:xfrm>
        <a:prstGeom prst="rect">
          <a:avLst/>
        </a:prstGeom>
        <a:solidFill>
          <a:schemeClr val="accent5">
            <a:hueOff val="-396721"/>
            <a:satOff val="11526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背景知识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828663"/>
        <a:ext cx="1179379" cy="707627"/>
      </dsp:txXfrm>
    </dsp:sp>
    <dsp:sp modelId="{4C094931-4C88-4138-97B9-ED8756E273D3}">
      <dsp:nvSpPr>
        <dsp:cNvPr id="0" name=""/>
        <dsp:cNvSpPr/>
      </dsp:nvSpPr>
      <dsp:spPr>
        <a:xfrm>
          <a:off x="418394" y="1654229"/>
          <a:ext cx="1179379" cy="707627"/>
        </a:xfrm>
        <a:prstGeom prst="rect">
          <a:avLst/>
        </a:prstGeom>
        <a:solidFill>
          <a:schemeClr val="accent5">
            <a:hueOff val="-793442"/>
            <a:satOff val="23052"/>
            <a:lumOff val="-15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设计与实现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1654229"/>
        <a:ext cx="1179379" cy="707627"/>
      </dsp:txXfrm>
    </dsp:sp>
    <dsp:sp modelId="{C568CAD4-C538-4FF3-9D4B-BFD179915E44}">
      <dsp:nvSpPr>
        <dsp:cNvPr id="0" name=""/>
        <dsp:cNvSpPr/>
      </dsp:nvSpPr>
      <dsp:spPr>
        <a:xfrm>
          <a:off x="418394" y="2479794"/>
          <a:ext cx="1179379" cy="707627"/>
        </a:xfrm>
        <a:prstGeom prst="rect">
          <a:avLst/>
        </a:prstGeom>
        <a:solidFill>
          <a:schemeClr val="accent5">
            <a:hueOff val="-1190163"/>
            <a:satOff val="34578"/>
            <a:lumOff val="-2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实验结果</a:t>
          </a:r>
          <a:endParaRPr lang="zh-CN" altLang="en-US" sz="18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2479794"/>
        <a:ext cx="1179379" cy="707627"/>
      </dsp:txXfrm>
    </dsp:sp>
    <dsp:sp modelId="{DDC6DE45-FB14-4D45-BC38-98E50F8F506B}">
      <dsp:nvSpPr>
        <dsp:cNvPr id="0" name=""/>
        <dsp:cNvSpPr/>
      </dsp:nvSpPr>
      <dsp:spPr>
        <a:xfrm>
          <a:off x="418394" y="3305360"/>
          <a:ext cx="1179379" cy="707627"/>
        </a:xfrm>
        <a:prstGeom prst="rect">
          <a:avLst/>
        </a:prstGeom>
        <a:solidFill>
          <a:schemeClr val="accent5">
            <a:hueOff val="-1586884"/>
            <a:satOff val="46104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总结</a:t>
          </a:r>
          <a:endParaRPr lang="zh-CN" altLang="en-US" sz="1800" b="1" kern="1200" dirty="0">
            <a:solidFill>
              <a:srgbClr val="FF0000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8394" y="3305360"/>
        <a:ext cx="1179379" cy="707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CE2B775-7814-4C74-A839-D57E9497FD73}" type="datetime1">
              <a:rPr lang="zh-CN" altLang="en-US"/>
              <a:pPr>
                <a:defRPr/>
              </a:pPr>
              <a:t>2016/6/28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</a:p>
          <a:p>
            <a:pPr>
              <a:defRPr/>
            </a:pPr>
            <a:r>
              <a:rPr lang="zh-CN" altLang="zh-CN" smtClean="0"/>
              <a:t>第二级</a:t>
            </a:r>
          </a:p>
          <a:p>
            <a:pPr>
              <a:defRPr/>
            </a:pPr>
            <a:r>
              <a:rPr lang="zh-CN" altLang="zh-CN" smtClean="0"/>
              <a:t>第三级</a:t>
            </a:r>
          </a:p>
          <a:p>
            <a:pPr>
              <a:defRPr/>
            </a:pPr>
            <a:r>
              <a:rPr lang="zh-CN" altLang="zh-CN" smtClean="0"/>
              <a:t>第四级</a:t>
            </a:r>
          </a:p>
          <a:p>
            <a:pPr>
              <a:defRPr/>
            </a:pPr>
            <a:r>
              <a:rPr lang="zh-CN" altLang="zh-CN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9297B56-C647-47CA-85C6-F510AB30914D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720722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70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年代初提出一著名时间序列预测方法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先对非平稳的备件消耗历史数据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0,1,dots,n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）次差分处理得到新的平稳的数据序列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拟合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ARMA(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p,q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模型，然后再将原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次差分还原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CE2B775-7814-4C74-A839-D57E9497FD73}" type="datetime1">
              <a:rPr lang="zh-CN" altLang="en-US" smtClean="0"/>
              <a:pPr>
                <a:defRPr/>
              </a:pPr>
              <a:t>2016/6/28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297B56-C647-47CA-85C6-F510AB30914D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724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CE2B775-7814-4C74-A839-D57E9497FD73}" type="datetime1">
              <a:rPr lang="zh-CN" altLang="en-US" smtClean="0"/>
              <a:pPr>
                <a:defRPr/>
              </a:pPr>
              <a:t>2016/6/28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297B56-C647-47CA-85C6-F510AB30914D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0290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FB7B1-CDF9-4B82-8668-7E3243506A5B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4142E-2732-4069-974C-62A5AF2E77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5987-F3BF-4D63-A900-8DAF1CDD93F0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C9B5-1328-466D-BAAF-0785D7B594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0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A377-19F3-4761-9E49-E3241A4FDD17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15F23-1705-4BCC-BC2F-968D2508800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B240-C782-4C12-A805-01EA975E2E29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6F93C-2A67-4938-B0A8-5D8D5946E1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8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5C993-F623-4D13-A9BE-45BF5B497EBD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87B28-402B-49B6-B66F-F28F2D8EC1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AB412-5238-454C-A5AB-DA21EBB20263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005C9-C70A-4820-8305-CFFADE4C90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7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C7915-9327-4C26-99E8-F431D448F48A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8DF9-0C65-4B34-B537-7918057A47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9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BA43-9DA2-46A6-9960-5ECEA728A1C4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265D7-D1F1-4499-B8F7-1E59F1A2BD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E40-FABD-4D97-A616-2696790F3566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F7C53-E609-41C9-8256-2563CF860A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40973-D55E-469C-B90C-A82CE9D17F89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3E9C-01F4-45A5-BC5D-71C9CCA40C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5065-76FE-4FA3-9DCF-94AE2E2CC1C0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A0509-1B49-46E6-926B-6604409E59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B8892-012E-410D-BD72-C1BB6E6C7679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1447A-D6DF-40F3-AEC3-BA1E5999EC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3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967743C9-FDB7-4B10-B3E6-042DCF1BA86A}" type="datetime1">
              <a:rPr lang="zh-CN" altLang="en-US"/>
              <a:pPr>
                <a:defRPr/>
              </a:pPr>
              <a:t>2016/6/28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4A730DC-ED6A-4081-8729-13C0775778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9938"/>
            <a:ext cx="925195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9251950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5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3300413"/>
            <a:ext cx="9144001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7"/>
          <p:cNvSpPr>
            <a:spLocks noChangeArrowheads="1"/>
          </p:cNvSpPr>
          <p:nvPr/>
        </p:nvSpPr>
        <p:spPr bwMode="auto">
          <a:xfrm>
            <a:off x="4600575" y="3673475"/>
            <a:ext cx="4441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   2120150995 </a:t>
            </a:r>
            <a:r>
              <a:rPr lang="zh-CN" altLang="en-US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黄    姗     </a:t>
            </a:r>
            <a:endParaRPr lang="en-US" altLang="zh-CN" sz="1800" b="1" dirty="0" smtClean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   2120151000 </a:t>
            </a:r>
            <a:r>
              <a:rPr lang="zh-CN" altLang="en-US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靳晓乐</a:t>
            </a:r>
            <a:endParaRPr lang="en-US" altLang="zh-CN" sz="1800" b="1" dirty="0" smtClean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   2120151022 </a:t>
            </a:r>
            <a:r>
              <a:rPr lang="zh-CN" altLang="en-US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马    骁</a:t>
            </a:r>
            <a:endParaRPr lang="zh-CN" altLang="en-US" sz="1800" b="1" dirty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079" name="TextBox 7"/>
          <p:cNvSpPr>
            <a:spLocks noChangeArrowheads="1"/>
          </p:cNvSpPr>
          <p:nvPr/>
        </p:nvSpPr>
        <p:spPr bwMode="auto">
          <a:xfrm>
            <a:off x="1411288" y="1266825"/>
            <a:ext cx="6229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股票市场预测研究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TextBox 7"/>
          <p:cNvSpPr>
            <a:spLocks noChangeArrowheads="1"/>
          </p:cNvSpPr>
          <p:nvPr/>
        </p:nvSpPr>
        <p:spPr bwMode="auto">
          <a:xfrm>
            <a:off x="1582738" y="2598738"/>
            <a:ext cx="75596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73DCD2"/>
                </a:solidFill>
                <a:latin typeface="LilyUPC"/>
                <a:ea typeface="微软雅黑" panose="020B0503020204020204" pitchFamily="34" charset="-122"/>
                <a:sym typeface="LilyUPC"/>
              </a:rPr>
              <a:t> </a:t>
            </a:r>
            <a:endParaRPr lang="zh-CN" altLang="en-US" sz="4000">
              <a:solidFill>
                <a:srgbClr val="73DCD2"/>
              </a:solidFill>
              <a:latin typeface="LilyUPC"/>
              <a:ea typeface="微软雅黑" panose="020B0503020204020204" pitchFamily="34" charset="-122"/>
              <a:sym typeface="LilyUPC"/>
            </a:endParaRPr>
          </a:p>
        </p:txBody>
      </p:sp>
      <p:sp>
        <p:nvSpPr>
          <p:cNvPr id="3081" name="椭圆 8"/>
          <p:cNvSpPr>
            <a:spLocks noChangeArrowheads="1"/>
          </p:cNvSpPr>
          <p:nvPr/>
        </p:nvSpPr>
        <p:spPr bwMode="auto">
          <a:xfrm>
            <a:off x="5076825" y="-307975"/>
            <a:ext cx="215900" cy="2159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A495A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矩形 1"/>
          <p:cNvSpPr>
            <a:spLocks noChangeArrowheads="1"/>
          </p:cNvSpPr>
          <p:nvPr/>
        </p:nvSpPr>
        <p:spPr bwMode="auto">
          <a:xfrm>
            <a:off x="107950" y="3300413"/>
            <a:ext cx="9144000" cy="365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矩形 9"/>
          <p:cNvSpPr>
            <a:spLocks noChangeArrowheads="1"/>
          </p:cNvSpPr>
          <p:nvPr/>
        </p:nvSpPr>
        <p:spPr bwMode="auto">
          <a:xfrm>
            <a:off x="-182563" y="3300413"/>
            <a:ext cx="3819526" cy="3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975225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神经网络时间序列模型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69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1276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70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2408717397"/>
              </p:ext>
            </p:extLst>
          </p:nvPr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19"/>
          <p:cNvSpPr>
            <a:spLocks noChangeArrowheads="1"/>
          </p:cNvSpPr>
          <p:nvPr/>
        </p:nvSpPr>
        <p:spPr bwMode="auto">
          <a:xfrm>
            <a:off x="1489075" y="1327150"/>
            <a:ext cx="1958975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输入输出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输入：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前五天</a:t>
            </a: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收盘价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隐含层个数：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输出：第二天收盘价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训练过程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激活函数隐含层选用逻辑回归、输出层采用线性回归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训练方法：非线性最小二乘法（</a:t>
            </a:r>
            <a:r>
              <a:rPr lang="en-US" altLang="zh-CN" sz="1000" b="1" dirty="0" err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Levenberq-marquardt</a:t>
            </a: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）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性能评价：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MSE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训练集和测试集</a:t>
            </a:r>
            <a:endParaRPr lang="en-US" altLang="zh-CN" sz="1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训练集采用整个数据集的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80%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测试集采用整个数据集的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20%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3816448" y="2211721"/>
            <a:ext cx="4859894" cy="1296108"/>
          </a:xfrm>
          <a:prstGeom prst="rect">
            <a:avLst/>
          </a:prstGeom>
          <a:effectLst>
            <a:glow rad="127000">
              <a:schemeClr val="accent4">
                <a:lumMod val="65000"/>
                <a:lumOff val="35000"/>
              </a:schemeClr>
            </a:glow>
          </a:effectLst>
        </p:spPr>
      </p:pic>
      <p:sp>
        <p:nvSpPr>
          <p:cNvPr id="11274" name="文本框 11"/>
          <p:cNvSpPr txBox="1">
            <a:spLocks noChangeArrowheads="1"/>
          </p:cNvSpPr>
          <p:nvPr/>
        </p:nvSpPr>
        <p:spPr bwMode="auto">
          <a:xfrm>
            <a:off x="3830638" y="1343025"/>
            <a:ext cx="2470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endParaRPr lang="en-US" altLang="zh-CN" sz="1100" b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1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1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输入层为</a:t>
            </a:r>
            <a:r>
              <a:rPr lang="en-US" altLang="zh-CN" sz="11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1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，隐含层为</a:t>
            </a:r>
            <a:r>
              <a:rPr lang="en-US" altLang="zh-CN" sz="11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endParaRPr lang="zh-CN" altLang="en-US" sz="11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605213" y="904875"/>
            <a:ext cx="0" cy="42386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C-ARIMA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293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2297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94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19"/>
          <p:cNvSpPr>
            <a:spLocks noChangeArrowheads="1"/>
          </p:cNvSpPr>
          <p:nvPr/>
        </p:nvSpPr>
        <p:spPr bwMode="auto">
          <a:xfrm>
            <a:off x="1626671" y="1722180"/>
            <a:ext cx="2081258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输入输出</a:t>
            </a:r>
            <a:endParaRPr lang="en-US" altLang="zh-CN" sz="12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输入：前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天的收盘价</a:t>
            </a:r>
            <a:endParaRPr lang="en-US" altLang="zh-CN" sz="1200" b="1" dirty="0" smtClean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输出：第二天的收盘价</a:t>
            </a:r>
            <a:endParaRPr lang="en-US" altLang="zh-CN" sz="12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训练过程</a:t>
            </a:r>
            <a:endParaRPr lang="en-US" altLang="zh-CN" sz="12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自回归</a:t>
            </a:r>
            <a:r>
              <a:rPr lang="en-US" altLang="zh-CN" sz="12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阶（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p=3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）</a:t>
            </a:r>
            <a:endParaRPr lang="en-US" altLang="zh-CN" sz="1200" b="1" dirty="0" smtClean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滑动</a:t>
            </a:r>
            <a:r>
              <a:rPr lang="zh-CN" altLang="en-US" sz="12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平均</a:t>
            </a:r>
            <a:r>
              <a:rPr lang="en-US" altLang="zh-CN" sz="12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阶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(q = 3)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差分</a:t>
            </a:r>
            <a:r>
              <a:rPr lang="en-US" altLang="zh-CN" sz="12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次</a:t>
            </a:r>
            <a:r>
              <a:rPr lang="en-US" altLang="zh-CN" sz="12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(d = 1)</a:t>
            </a:r>
            <a:endParaRPr lang="en-US" altLang="zh-CN" sz="12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9"/>
          <a:stretch>
            <a:fillRect/>
          </a:stretch>
        </p:blipFill>
        <p:spPr>
          <a:xfrm>
            <a:off x="4688735" y="1399175"/>
            <a:ext cx="3898558" cy="3188112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4139964" y="904875"/>
            <a:ext cx="0" cy="42386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17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3329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18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804420664"/>
              </p:ext>
            </p:extLst>
          </p:nvPr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9"/>
          <p:cNvSpPr>
            <a:spLocks noChangeArrowheads="1"/>
          </p:cNvSpPr>
          <p:nvPr/>
        </p:nvSpPr>
        <p:spPr bwMode="auto">
          <a:xfrm>
            <a:off x="1748908" y="1152525"/>
            <a:ext cx="2549525" cy="78483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4">
                <a:lumMod val="75000"/>
                <a:lumOff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数据预处理</a:t>
            </a:r>
            <a:endParaRPr lang="en-US" altLang="zh-CN" sz="1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1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165350" y="1666875"/>
            <a:ext cx="34083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原始数据结构如下（前十条）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1752621" y="2102555"/>
            <a:ext cx="6997657" cy="1609270"/>
          </a:xfrm>
          <a:prstGeom prst="rect">
            <a:avLst/>
          </a:prstGeom>
          <a:effectLst>
            <a:glow rad="127000">
              <a:schemeClr val="tx2">
                <a:lumMod val="85000"/>
              </a:schemeClr>
            </a:glo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8474" y="2011080"/>
            <a:ext cx="6997657" cy="2822750"/>
          </a:xfrm>
          <a:prstGeom prst="rect">
            <a:avLst/>
          </a:prstGeom>
          <a:effectLst>
            <a:glow rad="127000">
              <a:schemeClr val="tx2">
                <a:lumMod val="95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769" y="2357629"/>
            <a:ext cx="7418437" cy="2164345"/>
          </a:xfrm>
          <a:prstGeom prst="rect">
            <a:avLst/>
          </a:prstGeom>
          <a:effectLst>
            <a:glow rad="127000">
              <a:schemeClr val="bg2">
                <a:lumMod val="95000"/>
              </a:schemeClr>
            </a:glow>
          </a:effec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17875" y="1668463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过滤后的数据（倒序）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924300" y="1833563"/>
            <a:ext cx="272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最终的股票技术指标数据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17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3329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18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9"/>
          <p:cNvSpPr>
            <a:spLocks noChangeArrowheads="1"/>
          </p:cNvSpPr>
          <p:nvPr/>
        </p:nvSpPr>
        <p:spPr bwMode="auto">
          <a:xfrm>
            <a:off x="1748908" y="1152525"/>
            <a:ext cx="2549525" cy="55399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4">
                <a:lumMod val="75000"/>
                <a:lumOff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三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种模型拟合结果</a:t>
            </a:r>
            <a:endParaRPr lang="en-US" altLang="zh-CN" sz="1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96" y="2014580"/>
            <a:ext cx="2561264" cy="20692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7007" y="2014580"/>
            <a:ext cx="2413167" cy="20692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1502" y="2014580"/>
            <a:ext cx="2140450" cy="20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17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3329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18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9"/>
          <p:cNvSpPr>
            <a:spLocks noChangeArrowheads="1"/>
          </p:cNvSpPr>
          <p:nvPr/>
        </p:nvSpPr>
        <p:spPr bwMode="auto">
          <a:xfrm>
            <a:off x="1748908" y="1152525"/>
            <a:ext cx="3183122" cy="55399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4">
                <a:lumMod val="75000"/>
                <a:lumOff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神经网络时间序列预测</a:t>
            </a:r>
            <a:endParaRPr lang="en-US" altLang="zh-CN" sz="1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803" y="1754148"/>
            <a:ext cx="5846870" cy="30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17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3329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18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9"/>
          <p:cNvSpPr>
            <a:spLocks noChangeArrowheads="1"/>
          </p:cNvSpPr>
          <p:nvPr/>
        </p:nvSpPr>
        <p:spPr bwMode="auto">
          <a:xfrm>
            <a:off x="1748908" y="1152525"/>
            <a:ext cx="2549525" cy="49116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4">
                <a:lumMod val="75000"/>
                <a:lumOff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结果评价指标</a:t>
            </a:r>
            <a:endParaRPr lang="en-US" altLang="zh-CN" sz="1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40265"/>
              </p:ext>
            </p:extLst>
          </p:nvPr>
        </p:nvGraphicFramePr>
        <p:xfrm>
          <a:off x="1937715" y="2139714"/>
          <a:ext cx="6770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2"/>
                <a:gridCol w="1397422"/>
                <a:gridCol w="1640207"/>
                <a:gridCol w="1640207"/>
                <a:gridCol w="1397422"/>
              </a:tblGrid>
              <a:tr h="340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%1</a:t>
                      </a:r>
                      <a:r>
                        <a:rPr lang="zh-CN" altLang="en-US" dirty="0" smtClean="0"/>
                        <a:t>内准确率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%2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以内准确率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%5</a:t>
                      </a: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以内准确率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涨跌准确率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0.404844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0.873356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0.805285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0.542447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0.778728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0.892228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0.564568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0.961934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0.897894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50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17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3329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18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195220599"/>
              </p:ext>
            </p:extLst>
          </p:nvPr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154837" y="1288252"/>
            <a:ext cx="6371850" cy="3353389"/>
            <a:chOff x="683568" y="915566"/>
            <a:chExt cx="8028000" cy="3600400"/>
          </a:xfrm>
        </p:grpSpPr>
        <p:sp>
          <p:nvSpPr>
            <p:cNvPr id="13" name="单圆角矩形 12"/>
            <p:cNvSpPr/>
            <p:nvPr/>
          </p:nvSpPr>
          <p:spPr>
            <a:xfrm>
              <a:off x="683568" y="915566"/>
              <a:ext cx="8028000" cy="3600400"/>
            </a:xfrm>
            <a:prstGeom prst="round1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单圆角矩形 13"/>
            <p:cNvSpPr/>
            <p:nvPr/>
          </p:nvSpPr>
          <p:spPr>
            <a:xfrm>
              <a:off x="803180" y="1059582"/>
              <a:ext cx="7729258" cy="3312368"/>
            </a:xfrm>
            <a:prstGeom prst="round1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h="508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32826" y="1707678"/>
            <a:ext cx="5472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整个实验拟合结果比较满意，从图中可以看出预测值和真实值相差不大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不同模型结果不同，时间序列预测模型结果更准，但涨跌率并不高，而神经网络拟合模型涨跌率较高，猜测原因 时间序列模型直接利用结果值来预测结果值更直接，同时神经网络拟合模型利用更多的指标，内容更丰富，趋势更准确。</a:t>
            </a: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展望：预测更符合实际需求的参数，比如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日平均等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37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50"/>
            <a:ext cx="9144000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9938"/>
            <a:ext cx="91440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7"/>
          <p:cNvSpPr>
            <a:spLocks noChangeArrowheads="1"/>
          </p:cNvSpPr>
          <p:nvPr/>
        </p:nvSpPr>
        <p:spPr bwMode="auto">
          <a:xfrm>
            <a:off x="2014538" y="1550988"/>
            <a:ext cx="4968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5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演示完毕 感谢聆听</a:t>
            </a:r>
            <a:endParaRPr lang="en-US" altLang="zh-CN" sz="45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Thank you!</a:t>
            </a:r>
            <a:endParaRPr lang="zh-CN" altLang="en-US" sz="5400" b="1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2534" name="矩形 15"/>
          <p:cNvSpPr>
            <a:spLocks noChangeArrowheads="1"/>
          </p:cNvSpPr>
          <p:nvPr/>
        </p:nvSpPr>
        <p:spPr bwMode="auto">
          <a:xfrm>
            <a:off x="0" y="3300413"/>
            <a:ext cx="9144000" cy="365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5" name="矩形 17"/>
          <p:cNvSpPr>
            <a:spLocks noChangeArrowheads="1"/>
          </p:cNvSpPr>
          <p:nvPr/>
        </p:nvSpPr>
        <p:spPr bwMode="auto">
          <a:xfrm>
            <a:off x="0" y="3300413"/>
            <a:ext cx="3819525" cy="3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4600575" y="3673475"/>
            <a:ext cx="4441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   2120150995 </a:t>
            </a:r>
            <a:r>
              <a:rPr lang="zh-CN" altLang="en-US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黄    姗     </a:t>
            </a:r>
            <a:endParaRPr lang="en-US" altLang="zh-CN" sz="1800" b="1" dirty="0" smtClean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   2120151000 </a:t>
            </a:r>
            <a:r>
              <a:rPr lang="zh-CN" altLang="en-US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靳晓乐</a:t>
            </a:r>
            <a:endParaRPr lang="en-US" altLang="zh-CN" sz="1800" b="1" dirty="0" smtClean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   2120151022 </a:t>
            </a:r>
            <a:r>
              <a:rPr lang="zh-CN" altLang="en-US" sz="1800" b="1" dirty="0" smtClean="0">
                <a:solidFill>
                  <a:srgbClr val="73DCD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马    骁</a:t>
            </a:r>
            <a:endParaRPr lang="zh-CN" altLang="en-US" sz="1800" b="1" dirty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rgbClr val="73DCD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20"/>
          <p:cNvSpPr>
            <a:spLocks noChangeArrowheads="1"/>
          </p:cNvSpPr>
          <p:nvPr/>
        </p:nvSpPr>
        <p:spPr bwMode="auto">
          <a:xfrm>
            <a:off x="4048125" y="793750"/>
            <a:ext cx="1047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Freeform 5"/>
          <p:cNvSpPr>
            <a:spLocks noChangeArrowheads="1"/>
          </p:cNvSpPr>
          <p:nvPr/>
        </p:nvSpPr>
        <p:spPr bwMode="auto">
          <a:xfrm>
            <a:off x="3638550" y="0"/>
            <a:ext cx="1870075" cy="792163"/>
          </a:xfrm>
          <a:custGeom>
            <a:avLst/>
            <a:gdLst>
              <a:gd name="T0" fmla="*/ 0 w 1212931"/>
              <a:gd name="T1" fmla="*/ 0 h 513429"/>
              <a:gd name="T2" fmla="*/ 25118668 w 1212931"/>
              <a:gd name="T3" fmla="*/ 0 h 513429"/>
              <a:gd name="T4" fmla="*/ 24910847 w 1212931"/>
              <a:gd name="T5" fmla="*/ 473958 h 513429"/>
              <a:gd name="T6" fmla="*/ 19806604 w 1212931"/>
              <a:gd name="T7" fmla="*/ 9460865 h 513429"/>
              <a:gd name="T8" fmla="*/ 18915677 w 1212931"/>
              <a:gd name="T9" fmla="*/ 10355797 h 513429"/>
              <a:gd name="T10" fmla="*/ 17644238 w 1212931"/>
              <a:gd name="T11" fmla="*/ 10685530 h 513429"/>
              <a:gd name="T12" fmla="*/ 7417178 w 1212931"/>
              <a:gd name="T13" fmla="*/ 10685530 h 513429"/>
              <a:gd name="T14" fmla="*/ 6201458 w 1212931"/>
              <a:gd name="T15" fmla="*/ 10355797 h 513429"/>
              <a:gd name="T16" fmla="*/ 5310537 w 1212931"/>
              <a:gd name="T17" fmla="*/ 9451469 h 513429"/>
              <a:gd name="T18" fmla="*/ 178429 w 1212931"/>
              <a:gd name="T19" fmla="*/ 426861 h 513429"/>
              <a:gd name="T20" fmla="*/ 0 w 1212931"/>
              <a:gd name="T21" fmla="*/ 0 h 51342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12931"/>
              <a:gd name="T34" fmla="*/ 0 h 513429"/>
              <a:gd name="T35" fmla="*/ 1212931 w 1212931"/>
              <a:gd name="T36" fmla="*/ 513429 h 51342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lnTo>
                  <a:pt x="0" y="0"/>
                </a:lnTo>
                <a:close/>
              </a:path>
            </a:pathLst>
          </a:custGeom>
          <a:solidFill>
            <a:srgbClr val="F87A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TextBox 19"/>
          <p:cNvSpPr>
            <a:spLocks noChangeArrowheads="1"/>
          </p:cNvSpPr>
          <p:nvPr/>
        </p:nvSpPr>
        <p:spPr bwMode="auto">
          <a:xfrm>
            <a:off x="4070350" y="190500"/>
            <a:ext cx="100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4102" name="矩形 64"/>
          <p:cNvSpPr>
            <a:spLocks noChangeArrowheads="1"/>
          </p:cNvSpPr>
          <p:nvPr/>
        </p:nvSpPr>
        <p:spPr bwMode="auto">
          <a:xfrm>
            <a:off x="0" y="5035550"/>
            <a:ext cx="9144000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483826" y="965200"/>
          <a:ext cx="4392366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5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5128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" name="TextBox 19"/>
          <p:cNvSpPr>
            <a:spLocks noChangeArrowheads="1"/>
          </p:cNvSpPr>
          <p:nvPr/>
        </p:nvSpPr>
        <p:spPr bwMode="auto">
          <a:xfrm>
            <a:off x="1512888" y="1108075"/>
            <a:ext cx="7523162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任务目标</a:t>
            </a:r>
            <a:endParaRPr lang="en-US" altLang="zh-CN" sz="14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通过处理及分析股票技术关键指标，建立相应的预测模型，实现股票第二天收盘价预测</a:t>
            </a:r>
            <a:endParaRPr lang="en-US" altLang="zh-CN" sz="14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选题意义</a:t>
            </a:r>
            <a:endParaRPr lang="en-US" altLang="zh-CN" sz="14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股票市场是一个国民经济发展变化的“晴雨表”，股票价格的涨跌也是政治、经济、社会诸多因素的综合反映。股票市场的预测研究是对整个市场的走势和风险进行分析，提前预判组合资产面临的收益和风险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主要工作</a:t>
            </a:r>
            <a:endParaRPr lang="en-US" altLang="zh-CN" sz="14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纤黑简体" pitchFamily="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本次实验通过分析股票技术指标数据，分别训练神经网络拟合模型、神经网络时间序列模型和</a:t>
            </a:r>
            <a:r>
              <a:rPr lang="en-US" altLang="zh-CN" sz="14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ARIMA</a:t>
            </a:r>
            <a:r>
              <a:rPr lang="zh-CN" altLang="en-US" sz="14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模型实现股票收盘价预测</a:t>
            </a:r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3900191111"/>
              </p:ext>
            </p:extLst>
          </p:nvPr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287463"/>
            <a:ext cx="31210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股票预测基本理论</a:t>
            </a:r>
          </a:p>
        </p:txBody>
      </p:sp>
      <p:sp>
        <p:nvSpPr>
          <p:cNvPr id="6149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6150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6154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2" name="图示 21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2723168" y="972086"/>
          <a:ext cx="4801077" cy="411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153" name="文本框 2"/>
          <p:cNvSpPr txBox="1">
            <a:spLocks noChangeArrowheads="1"/>
          </p:cNvSpPr>
          <p:nvPr/>
        </p:nvSpPr>
        <p:spPr bwMode="auto">
          <a:xfrm>
            <a:off x="4010025" y="2398713"/>
            <a:ext cx="6159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股票技术指标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股票预测基本理论</a:t>
            </a:r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173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7178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2" name="图示 21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5" name="文本框 2"/>
          <p:cNvSpPr txBox="1">
            <a:spLocks noChangeArrowheads="1"/>
          </p:cNvSpPr>
          <p:nvPr/>
        </p:nvSpPr>
        <p:spPr bwMode="auto">
          <a:xfrm>
            <a:off x="1755775" y="1152525"/>
            <a:ext cx="6762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神经网络模型</a:t>
            </a:r>
          </a:p>
        </p:txBody>
      </p:sp>
      <p:sp>
        <p:nvSpPr>
          <p:cNvPr id="7176" name="矩形 3"/>
          <p:cNvSpPr>
            <a:spLocks noChangeArrowheads="1"/>
          </p:cNvSpPr>
          <p:nvPr/>
        </p:nvSpPr>
        <p:spPr bwMode="auto">
          <a:xfrm>
            <a:off x="2627313" y="1260475"/>
            <a:ext cx="4897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人工神经网络（</a:t>
            </a:r>
            <a:r>
              <a:rPr lang="en-US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artificial neural network</a:t>
            </a:r>
            <a:r>
              <a:rPr lang="zh-CN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，缩写</a:t>
            </a:r>
            <a:r>
              <a:rPr lang="en-US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</a:t>
            </a:r>
            <a:r>
              <a:rPr lang="zh-CN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），简称神经网络（</a:t>
            </a:r>
            <a:r>
              <a:rPr lang="en-US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neural network</a:t>
            </a:r>
            <a:r>
              <a:rPr lang="zh-CN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，缩写</a:t>
            </a:r>
            <a:r>
              <a:rPr lang="en-US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zh-CN" sz="1400" b="1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），是一种模仿生物神经网络的结构和功能的数学模型或计算模型。神经网络由大量的人工神经元联结进行计算。</a:t>
            </a: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3275892" y="2645241"/>
            <a:ext cx="3714750" cy="226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股票预测基本理论</a:t>
            </a:r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173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7178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2" name="图示 21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176" name="矩形 3"/>
          <p:cNvSpPr>
            <a:spLocks noChangeArrowheads="1"/>
          </p:cNvSpPr>
          <p:nvPr/>
        </p:nvSpPr>
        <p:spPr bwMode="auto">
          <a:xfrm>
            <a:off x="2141698" y="1644827"/>
            <a:ext cx="489743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自回归积分</a:t>
            </a:r>
            <a:r>
              <a:rPr lang="zh-CN" altLang="en-US" sz="1400" dirty="0"/>
              <a:t>滑动平均模型</a:t>
            </a:r>
            <a:r>
              <a:rPr lang="en-US" altLang="zh-CN" sz="1400" dirty="0"/>
              <a:t>(Autoregressive Integrated Moving Average </a:t>
            </a:r>
            <a:r>
              <a:rPr lang="en-US" altLang="zh-CN" sz="1400" dirty="0" smtClean="0"/>
              <a:t>Mode</a:t>
            </a:r>
            <a:r>
              <a:rPr lang="en-US" altLang="zh-CN" sz="1400" dirty="0"/>
              <a:t>l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ARIMA</a:t>
            </a:r>
            <a:r>
              <a:rPr lang="zh-CN" altLang="en-US" sz="1400" dirty="0"/>
              <a:t>（</a:t>
            </a:r>
            <a:r>
              <a:rPr lang="en-US" altLang="zh-CN" sz="1400" dirty="0"/>
              <a:t>p</a:t>
            </a:r>
            <a:r>
              <a:rPr lang="zh-CN" altLang="en-US" sz="1400" dirty="0"/>
              <a:t>，</a:t>
            </a:r>
            <a:r>
              <a:rPr lang="en-US" altLang="zh-CN" sz="1400" dirty="0"/>
              <a:t>d</a:t>
            </a:r>
            <a:r>
              <a:rPr lang="zh-CN" altLang="en-US" sz="1400" dirty="0"/>
              <a:t>，</a:t>
            </a:r>
            <a:r>
              <a:rPr lang="en-US" altLang="zh-CN" sz="1400" dirty="0"/>
              <a:t>q</a:t>
            </a:r>
            <a:r>
              <a:rPr lang="zh-CN" altLang="en-US" sz="1400" dirty="0"/>
              <a:t>）称为差分自回归移动平均模型，</a:t>
            </a:r>
            <a:r>
              <a:rPr lang="en-US" altLang="zh-CN" sz="1400" dirty="0"/>
              <a:t>AR</a:t>
            </a:r>
            <a:r>
              <a:rPr lang="zh-CN" altLang="en-US" sz="1400" dirty="0"/>
              <a:t>是自回归， </a:t>
            </a:r>
            <a:r>
              <a:rPr lang="en-US" altLang="zh-CN" sz="1400" dirty="0"/>
              <a:t>p</a:t>
            </a:r>
            <a:r>
              <a:rPr lang="zh-CN" altLang="en-US" sz="1400" dirty="0"/>
              <a:t>为自回归项； </a:t>
            </a:r>
            <a:r>
              <a:rPr lang="en-US" altLang="zh-CN" sz="1400" dirty="0"/>
              <a:t>MA</a:t>
            </a:r>
            <a:r>
              <a:rPr lang="zh-CN" altLang="en-US" sz="1400" dirty="0"/>
              <a:t>为移动平均，</a:t>
            </a:r>
            <a:r>
              <a:rPr lang="en-US" altLang="zh-CN" sz="1400" dirty="0"/>
              <a:t>q</a:t>
            </a:r>
            <a:r>
              <a:rPr lang="zh-CN" altLang="en-US" sz="1400" dirty="0"/>
              <a:t>为移动平均项数，</a:t>
            </a:r>
            <a:r>
              <a:rPr lang="en-US" altLang="zh-CN" sz="1400" dirty="0"/>
              <a:t>d</a:t>
            </a:r>
            <a:r>
              <a:rPr lang="zh-CN" altLang="en-US" sz="1400" dirty="0"/>
              <a:t>为时间序列成为平稳时所做的差分次数</a:t>
            </a:r>
            <a:endParaRPr lang="zh-CN" altLang="en-US" sz="14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766" y="1056159"/>
            <a:ext cx="27340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ARIMA</a:t>
            </a:r>
            <a:r>
              <a:rPr lang="zh-CN" altLang="en-US" sz="3200" b="1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模型</a:t>
            </a:r>
            <a:endParaRPr lang="zh-CN" altLang="en-US" sz="3200" b="1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698" y="3638712"/>
            <a:ext cx="552527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09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训练流程</a:t>
            </a: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7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8201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198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1489075" y="1299378"/>
          <a:ext cx="7259274" cy="350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9220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221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9225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2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图示 23"/>
          <p:cNvGraphicFramePr/>
          <p:nvPr/>
        </p:nvGraphicFramePr>
        <p:xfrm>
          <a:off x="2483022" y="1298462"/>
          <a:ext cx="5184432" cy="355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133191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标题 20"/>
          <p:cNvSpPr>
            <a:spLocks noGrp="1" noChangeArrowheads="1"/>
          </p:cNvSpPr>
          <p:nvPr>
            <p:ph type="title" idx="4294967295"/>
          </p:nvPr>
        </p:nvSpPr>
        <p:spPr>
          <a:xfrm>
            <a:off x="820738" y="319088"/>
            <a:ext cx="4254500" cy="276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神经网络拟合模型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-7938" y="842963"/>
            <a:ext cx="9144001" cy="619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A495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0245" name="组合 28"/>
          <p:cNvGrpSpPr>
            <a:grpSpLocks/>
          </p:cNvGrpSpPr>
          <p:nvPr/>
        </p:nvGrpSpPr>
        <p:grpSpPr bwMode="auto">
          <a:xfrm>
            <a:off x="395288" y="279400"/>
            <a:ext cx="347662" cy="323850"/>
            <a:chOff x="3902075" y="1606550"/>
            <a:chExt cx="1339850" cy="1209675"/>
          </a:xfrm>
        </p:grpSpPr>
        <p:sp>
          <p:nvSpPr>
            <p:cNvPr id="10252" name="Freeform 5"/>
            <p:cNvSpPr>
              <a:spLocks noChangeArrowheads="1"/>
            </p:cNvSpPr>
            <p:nvPr/>
          </p:nvSpPr>
          <p:spPr bwMode="auto">
            <a:xfrm>
              <a:off x="3902075" y="1606550"/>
              <a:ext cx="1339850" cy="1209675"/>
            </a:xfrm>
            <a:custGeom>
              <a:avLst/>
              <a:gdLst>
                <a:gd name="T0" fmla="*/ 2147483646 w 2740"/>
                <a:gd name="T1" fmla="*/ 2147483646 h 2446"/>
                <a:gd name="T2" fmla="*/ 2147483646 w 2740"/>
                <a:gd name="T3" fmla="*/ 2147483646 h 2446"/>
                <a:gd name="T4" fmla="*/ 2147483646 w 2740"/>
                <a:gd name="T5" fmla="*/ 2147483646 h 2446"/>
                <a:gd name="T6" fmla="*/ 2147483646 w 2740"/>
                <a:gd name="T7" fmla="*/ 2147483646 h 2446"/>
                <a:gd name="T8" fmla="*/ 2147483646 w 2740"/>
                <a:gd name="T9" fmla="*/ 2147483646 h 2446"/>
                <a:gd name="T10" fmla="*/ 2147483646 w 2740"/>
                <a:gd name="T11" fmla="*/ 2147483646 h 2446"/>
                <a:gd name="T12" fmla="*/ 2147483646 w 2740"/>
                <a:gd name="T13" fmla="*/ 2147483646 h 2446"/>
                <a:gd name="T14" fmla="*/ 0 w 2740"/>
                <a:gd name="T15" fmla="*/ 2147483646 h 2446"/>
                <a:gd name="T16" fmla="*/ 2147483646 w 2740"/>
                <a:gd name="T17" fmla="*/ 2147483646 h 2446"/>
                <a:gd name="T18" fmla="*/ 2147483646 w 2740"/>
                <a:gd name="T19" fmla="*/ 2147483646 h 2446"/>
                <a:gd name="T20" fmla="*/ 2147483646 w 2740"/>
                <a:gd name="T21" fmla="*/ 2147483646 h 2446"/>
                <a:gd name="T22" fmla="*/ 2147483646 w 2740"/>
                <a:gd name="T23" fmla="*/ 2147483646 h 2446"/>
                <a:gd name="T24" fmla="*/ 2147483646 w 2740"/>
                <a:gd name="T25" fmla="*/ 2147483646 h 2446"/>
                <a:gd name="T26" fmla="*/ 2147483646 w 2740"/>
                <a:gd name="T27" fmla="*/ 2147483646 h 2446"/>
                <a:gd name="T28" fmla="*/ 2147483646 w 2740"/>
                <a:gd name="T29" fmla="*/ 2147483646 h 2446"/>
                <a:gd name="T30" fmla="*/ 2147483646 w 2740"/>
                <a:gd name="T31" fmla="*/ 2147483646 h 2446"/>
                <a:gd name="T32" fmla="*/ 2147483646 w 2740"/>
                <a:gd name="T33" fmla="*/ 2147483646 h 2446"/>
                <a:gd name="T34" fmla="*/ 2147483646 w 2740"/>
                <a:gd name="T35" fmla="*/ 2147483646 h 2446"/>
                <a:gd name="T36" fmla="*/ 2147483646 w 2740"/>
                <a:gd name="T37" fmla="*/ 2147483646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KSO_Shape"/>
            <p:cNvSpPr>
              <a:spLocks noChangeArrowheads="1"/>
            </p:cNvSpPr>
            <p:nvPr/>
          </p:nvSpPr>
          <p:spPr bwMode="auto">
            <a:xfrm>
              <a:off x="4208463" y="1881188"/>
              <a:ext cx="725487" cy="617537"/>
            </a:xfrm>
            <a:custGeom>
              <a:avLst/>
              <a:gdLst>
                <a:gd name="T0" fmla="*/ 130 w 2276475"/>
                <a:gd name="T1" fmla="*/ 142 h 1936751"/>
                <a:gd name="T2" fmla="*/ 127 w 2276475"/>
                <a:gd name="T3" fmla="*/ 148 h 1936751"/>
                <a:gd name="T4" fmla="*/ 74 w 2276475"/>
                <a:gd name="T5" fmla="*/ 147 h 1936751"/>
                <a:gd name="T6" fmla="*/ 74 w 2276475"/>
                <a:gd name="T7" fmla="*/ 140 h 1936751"/>
                <a:gd name="T8" fmla="*/ 118 w 2276475"/>
                <a:gd name="T9" fmla="*/ 119 h 1936751"/>
                <a:gd name="T10" fmla="*/ 119 w 2276475"/>
                <a:gd name="T11" fmla="*/ 125 h 1936751"/>
                <a:gd name="T12" fmla="*/ 86 w 2276475"/>
                <a:gd name="T13" fmla="*/ 127 h 1936751"/>
                <a:gd name="T14" fmla="*/ 83 w 2276475"/>
                <a:gd name="T15" fmla="*/ 122 h 1936751"/>
                <a:gd name="T16" fmla="*/ 33 w 2276475"/>
                <a:gd name="T17" fmla="*/ 96 h 1936751"/>
                <a:gd name="T18" fmla="*/ 85 w 2276475"/>
                <a:gd name="T19" fmla="*/ 100 h 1936751"/>
                <a:gd name="T20" fmla="*/ 81 w 2276475"/>
                <a:gd name="T21" fmla="*/ 106 h 1936751"/>
                <a:gd name="T22" fmla="*/ 28 w 2276475"/>
                <a:gd name="T23" fmla="*/ 103 h 1936751"/>
                <a:gd name="T24" fmla="*/ 30 w 2276475"/>
                <a:gd name="T25" fmla="*/ 97 h 1936751"/>
                <a:gd name="T26" fmla="*/ 116 w 2276475"/>
                <a:gd name="T27" fmla="*/ 87 h 1936751"/>
                <a:gd name="T28" fmla="*/ 109 w 2276475"/>
                <a:gd name="T29" fmla="*/ 98 h 1936751"/>
                <a:gd name="T30" fmla="*/ 106 w 2276475"/>
                <a:gd name="T31" fmla="*/ 98 h 1936751"/>
                <a:gd name="T32" fmla="*/ 31 w 2276475"/>
                <a:gd name="T33" fmla="*/ 76 h 1936751"/>
                <a:gd name="T34" fmla="*/ 63 w 2276475"/>
                <a:gd name="T35" fmla="*/ 78 h 1936751"/>
                <a:gd name="T36" fmla="*/ 61 w 2276475"/>
                <a:gd name="T37" fmla="*/ 84 h 1936751"/>
                <a:gd name="T38" fmla="*/ 28 w 2276475"/>
                <a:gd name="T39" fmla="*/ 82 h 1936751"/>
                <a:gd name="T40" fmla="*/ 28 w 2276475"/>
                <a:gd name="T41" fmla="*/ 77 h 1936751"/>
                <a:gd name="T42" fmla="*/ 89 w 2276475"/>
                <a:gd name="T43" fmla="*/ 54 h 1936751"/>
                <a:gd name="T44" fmla="*/ 90 w 2276475"/>
                <a:gd name="T45" fmla="*/ 61 h 1936751"/>
                <a:gd name="T46" fmla="*/ 29 w 2276475"/>
                <a:gd name="T47" fmla="*/ 63 h 1936751"/>
                <a:gd name="T48" fmla="*/ 25 w 2276475"/>
                <a:gd name="T49" fmla="*/ 57 h 1936751"/>
                <a:gd name="T50" fmla="*/ 156 w 2276475"/>
                <a:gd name="T51" fmla="*/ 37 h 1936751"/>
                <a:gd name="T52" fmla="*/ 167 w 2276475"/>
                <a:gd name="T53" fmla="*/ 46 h 1936751"/>
                <a:gd name="T54" fmla="*/ 168 w 2276475"/>
                <a:gd name="T55" fmla="*/ 51 h 1936751"/>
                <a:gd name="T56" fmla="*/ 127 w 2276475"/>
                <a:gd name="T57" fmla="*/ 91 h 1936751"/>
                <a:gd name="T58" fmla="*/ 121 w 2276475"/>
                <a:gd name="T59" fmla="*/ 90 h 1936751"/>
                <a:gd name="T60" fmla="*/ 116 w 2276475"/>
                <a:gd name="T61" fmla="*/ 85 h 1936751"/>
                <a:gd name="T62" fmla="*/ 114 w 2276475"/>
                <a:gd name="T63" fmla="*/ 79 h 1936751"/>
                <a:gd name="T64" fmla="*/ 155 w 2276475"/>
                <a:gd name="T65" fmla="*/ 37 h 1936751"/>
                <a:gd name="T66" fmla="*/ 21 w 2276475"/>
                <a:gd name="T67" fmla="*/ 39 h 1936751"/>
                <a:gd name="T68" fmla="*/ 12 w 2276475"/>
                <a:gd name="T69" fmla="*/ 48 h 1936751"/>
                <a:gd name="T70" fmla="*/ 11 w 2276475"/>
                <a:gd name="T71" fmla="*/ 150 h 1936751"/>
                <a:gd name="T72" fmla="*/ 18 w 2276475"/>
                <a:gd name="T73" fmla="*/ 161 h 1936751"/>
                <a:gd name="T74" fmla="*/ 147 w 2276475"/>
                <a:gd name="T75" fmla="*/ 164 h 1936751"/>
                <a:gd name="T76" fmla="*/ 158 w 2276475"/>
                <a:gd name="T77" fmla="*/ 158 h 1936751"/>
                <a:gd name="T78" fmla="*/ 163 w 2276475"/>
                <a:gd name="T79" fmla="*/ 146 h 1936751"/>
                <a:gd name="T80" fmla="*/ 171 w 2276475"/>
                <a:gd name="T81" fmla="*/ 165 h 1936751"/>
                <a:gd name="T82" fmla="*/ 161 w 2276475"/>
                <a:gd name="T83" fmla="*/ 172 h 1936751"/>
                <a:gd name="T84" fmla="*/ 11 w 2276475"/>
                <a:gd name="T85" fmla="*/ 172 h 1936751"/>
                <a:gd name="T86" fmla="*/ 2 w 2276475"/>
                <a:gd name="T87" fmla="*/ 163 h 1936751"/>
                <a:gd name="T88" fmla="*/ 1 w 2276475"/>
                <a:gd name="T89" fmla="*/ 42 h 1936751"/>
                <a:gd name="T90" fmla="*/ 8 w 2276475"/>
                <a:gd name="T91" fmla="*/ 32 h 1936751"/>
                <a:gd name="T92" fmla="*/ 186 w 2276475"/>
                <a:gd name="T93" fmla="*/ 10 h 1936751"/>
                <a:gd name="T94" fmla="*/ 192 w 2276475"/>
                <a:gd name="T95" fmla="*/ 12 h 1936751"/>
                <a:gd name="T96" fmla="*/ 196 w 2276475"/>
                <a:gd name="T97" fmla="*/ 19 h 1936751"/>
                <a:gd name="T98" fmla="*/ 194 w 2276475"/>
                <a:gd name="T99" fmla="*/ 26 h 1936751"/>
                <a:gd name="T100" fmla="*/ 172 w 2276475"/>
                <a:gd name="T101" fmla="*/ 45 h 1936751"/>
                <a:gd name="T102" fmla="*/ 164 w 2276475"/>
                <a:gd name="T103" fmla="*/ 36 h 1936751"/>
                <a:gd name="T104" fmla="*/ 160 w 2276475"/>
                <a:gd name="T105" fmla="*/ 31 h 1936751"/>
                <a:gd name="T106" fmla="*/ 183 w 2276475"/>
                <a:gd name="T107" fmla="*/ 10 h 1936751"/>
                <a:gd name="T108" fmla="*/ 201 w 2276475"/>
                <a:gd name="T109" fmla="*/ 4 h 1936751"/>
                <a:gd name="T110" fmla="*/ 201 w 2276475"/>
                <a:gd name="T111" fmla="*/ 11 h 1936751"/>
                <a:gd name="T112" fmla="*/ 196 w 2276475"/>
                <a:gd name="T113" fmla="*/ 11 h 1936751"/>
                <a:gd name="T114" fmla="*/ 191 w 2276475"/>
                <a:gd name="T115" fmla="*/ 6 h 1936751"/>
                <a:gd name="T116" fmla="*/ 197 w 2276475"/>
                <a:gd name="T117" fmla="*/ 2 h 1936751"/>
                <a:gd name="T118" fmla="*/ 181 w 2276475"/>
                <a:gd name="T119" fmla="*/ 2 h 1936751"/>
                <a:gd name="T120" fmla="*/ 145 w 2276475"/>
                <a:gd name="T121" fmla="*/ 41 h 1936751"/>
                <a:gd name="T122" fmla="*/ 140 w 2276475"/>
                <a:gd name="T123" fmla="*/ 40 h 1936751"/>
                <a:gd name="T124" fmla="*/ 141 w 2276475"/>
                <a:gd name="T125" fmla="*/ 35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76475"/>
                <a:gd name="T190" fmla="*/ 0 h 1936751"/>
                <a:gd name="T191" fmla="*/ 2276475 w 2276475"/>
                <a:gd name="T192" fmla="*/ 1936751 h 19367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246" name="TextBox 19"/>
          <p:cNvSpPr>
            <a:spLocks noChangeArrowheads="1"/>
          </p:cNvSpPr>
          <p:nvPr/>
        </p:nvSpPr>
        <p:spPr bwMode="auto">
          <a:xfrm>
            <a:off x="1489075" y="1012825"/>
            <a:ext cx="75247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b="1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-345047" y="985188"/>
          <a:ext cx="2016168" cy="401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9"/>
          <p:cNvSpPr>
            <a:spLocks noChangeArrowheads="1"/>
          </p:cNvSpPr>
          <p:nvPr/>
        </p:nvSpPr>
        <p:spPr bwMode="auto">
          <a:xfrm>
            <a:off x="1487275" y="1332679"/>
            <a:ext cx="195897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输入输出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输入：股票技术参数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输出：第二天收盘价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纤黑简体" pitchFamily="1" charset="-122"/>
              </a:rPr>
              <a:t>训练过程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调整隐含层结点进行实验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激活函数隐含层选用逻辑回归、输出层采用线性回归</a:t>
            </a: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性能评价：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MSE</a:t>
            </a: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准确率</a:t>
            </a:r>
            <a:endParaRPr lang="en-US" altLang="zh-CN" sz="1000" b="1" dirty="0" smtClean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训练集和测试</a:t>
            </a:r>
            <a:r>
              <a:rPr lang="zh-CN" altLang="en-US" sz="1000" b="1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集</a:t>
            </a:r>
            <a:endParaRPr lang="en-US" altLang="zh-CN" sz="1000" b="1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训练集采用整个数据集的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80%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测试集采用整个数据集的</a:t>
            </a:r>
            <a:r>
              <a:rPr lang="en-US" altLang="zh-CN" sz="10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rPr>
              <a:t>20%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0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42237" y="2141625"/>
            <a:ext cx="5143500" cy="1371600"/>
          </a:xfrm>
          <a:prstGeom prst="rect">
            <a:avLst/>
          </a:prstGeom>
          <a:ln>
            <a:noFill/>
          </a:ln>
          <a:effectLst>
            <a:glow rad="127000">
              <a:schemeClr val="accent4">
                <a:lumMod val="65000"/>
                <a:lumOff val="3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3492500" y="904875"/>
            <a:ext cx="0" cy="42386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30638" y="1343025"/>
            <a:ext cx="2470150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endParaRPr lang="en-US" altLang="zh-CN" sz="11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11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11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输入层为</a:t>
            </a:r>
            <a:r>
              <a:rPr lang="en-US" altLang="zh-CN" sz="11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1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，隐含层为</a:t>
            </a:r>
            <a:r>
              <a:rPr lang="en-US" altLang="zh-CN" sz="1100" b="1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endParaRPr lang="zh-CN" altLang="en-US" sz="1100" b="1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：WWW.1PPT.COM​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FFFFFF"/>
      </a:accent3>
      <a:accent4>
        <a:srgbClr val="000000"/>
      </a:accent4>
      <a:accent5>
        <a:srgbClr val="AAB8BF"/>
      </a:accent5>
      <a:accent6>
        <a:srgbClr val="28A194"/>
      </a:accent6>
      <a:hlink>
        <a:srgbClr val="FFFFFF"/>
      </a:hlink>
      <a:folHlink>
        <a:srgbClr val="FFFFFF"/>
      </a:folHlink>
    </a:clrScheme>
    <a:fontScheme name="第一PPT：WWW.1PPT.COM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FFFFFF"/>
      </a:accent3>
      <a:accent4>
        <a:srgbClr val="000000"/>
      </a:accent4>
      <a:accent5>
        <a:srgbClr val="AAB8BF"/>
      </a:accent5>
      <a:accent6>
        <a:srgbClr val="28A194"/>
      </a:accent6>
      <a:hlink>
        <a:srgbClr val="FFFFFF"/>
      </a:hlink>
      <a:folHlink>
        <a:srgbClr val="FFFF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856</Words>
  <Application>Microsoft Office PowerPoint</Application>
  <PresentationFormat>全屏显示(16:9)</PresentationFormat>
  <Paragraphs>206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LilyUPC</vt:lpstr>
      <vt:lpstr>MS Gothic</vt:lpstr>
      <vt:lpstr>等线</vt:lpstr>
      <vt:lpstr>方正兰亭纤黑简体</vt:lpstr>
      <vt:lpstr>华文仿宋</vt:lpstr>
      <vt:lpstr>华文行楷</vt:lpstr>
      <vt:lpstr>华文琥珀</vt:lpstr>
      <vt:lpstr>华文楷体</vt:lpstr>
      <vt:lpstr>宋体</vt:lpstr>
      <vt:lpstr>微软雅黑</vt:lpstr>
      <vt:lpstr>微软雅黑 Light</vt:lpstr>
      <vt:lpstr>Arial</vt:lpstr>
      <vt:lpstr>Calibri</vt:lpstr>
      <vt:lpstr>第一PPT：WWW.1PPT.COM​</vt:lpstr>
      <vt:lpstr>PowerPoint 演示文稿</vt:lpstr>
      <vt:lpstr>PowerPoint 演示文稿</vt:lpstr>
      <vt:lpstr>是什么？&amp; 为什么？</vt:lpstr>
      <vt:lpstr>股票预测基本理论</vt:lpstr>
      <vt:lpstr>股票预测基本理论</vt:lpstr>
      <vt:lpstr>股票预测基本理论</vt:lpstr>
      <vt:lpstr>训练流程</vt:lpstr>
      <vt:lpstr>数据预处理</vt:lpstr>
      <vt:lpstr>A-神经网络拟合模型</vt:lpstr>
      <vt:lpstr>B-神经网络时间序列模型</vt:lpstr>
      <vt:lpstr>C-ARIMA模型</vt:lpstr>
      <vt:lpstr>实验结果</vt:lpstr>
      <vt:lpstr>实验结果</vt:lpstr>
      <vt:lpstr>实验结果</vt:lpstr>
      <vt:lpstr>实验结果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金毛</dc:creator>
  <cp:lastModifiedBy>Jin Sherlock</cp:lastModifiedBy>
  <cp:revision>171</cp:revision>
  <dcterms:modified xsi:type="dcterms:W3CDTF">2016-06-28T03:13:57Z</dcterms:modified>
</cp:coreProperties>
</file>