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N-gram based input text predictor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钱</a:t>
            </a:r>
            <a:r>
              <a:rPr kumimoji="1" lang="zh-CN" altLang="en-US" smtClean="0"/>
              <a:t>钧</a:t>
            </a:r>
            <a:r>
              <a:rPr kumimoji="1" lang="en-US" altLang="zh-CN" smtClean="0"/>
              <a:t> 2120151028</a:t>
            </a:r>
            <a:endParaRPr kumimoji="1" lang="en-US" altLang="zh-CN" dirty="0" smtClean="0"/>
          </a:p>
          <a:p>
            <a:r>
              <a:rPr kumimoji="1" lang="en-US" altLang="zh-CN" dirty="0" smtClean="0"/>
              <a:t>Email : jaydone726@gmail.com</a:t>
            </a:r>
          </a:p>
        </p:txBody>
      </p:sp>
    </p:spTree>
    <p:extLst>
      <p:ext uri="{BB962C8B-B14F-4D97-AF65-F5344CB8AC3E}">
        <p14:creationId xmlns:p14="http://schemas.microsoft.com/office/powerpoint/2010/main" val="9627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 prediction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n-gram : </a:t>
            </a:r>
            <a:r>
              <a:rPr lang="en-US" altLang="zh-CN" dirty="0"/>
              <a:t>contiguous sequence of </a:t>
            </a:r>
            <a:r>
              <a:rPr lang="en-US" altLang="zh-CN" i="1" dirty="0"/>
              <a:t>n</a:t>
            </a:r>
            <a:r>
              <a:rPr lang="en-US" altLang="zh-CN" dirty="0"/>
              <a:t> items from a given </a:t>
            </a:r>
            <a:r>
              <a:rPr lang="en-US" altLang="zh-CN" dirty="0" smtClean="0"/>
              <a:t>sequence of text or speech.</a:t>
            </a:r>
          </a:p>
          <a:p>
            <a:r>
              <a:rPr kumimoji="1" lang="en-US" altLang="zh-CN" dirty="0" smtClean="0"/>
              <a:t>How to predict : </a:t>
            </a: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. To be or not to (?) : search from 6-gram, 5-gram, list the probability.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10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Amazon </a:t>
            </a:r>
            <a:r>
              <a:rPr kumimoji="1" lang="en-US" altLang="zh-CN" dirty="0" err="1" smtClean="0"/>
              <a:t>emr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6" y="1853754"/>
            <a:ext cx="11950700" cy="416203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853754"/>
            <a:ext cx="11950700" cy="41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4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ADD STEPS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485186"/>
            <a:ext cx="9604375" cy="20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Amazon s3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731" y="2118686"/>
            <a:ext cx="416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 pairs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033" y="2148097"/>
            <a:ext cx="2095500" cy="2006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60259" y="2299447"/>
            <a:ext cx="403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 pairs to connect remote clusters. First using cli tools. Then run java code using java </a:t>
            </a:r>
            <a:r>
              <a:rPr kumimoji="1" lang="en-US" altLang="zh-CN" dirty="0" err="1" smtClean="0"/>
              <a:t>jdk</a:t>
            </a:r>
            <a:r>
              <a:rPr kumimoji="1"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12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source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571183"/>
            <a:ext cx="9910484" cy="50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sdk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393" y="2016125"/>
            <a:ext cx="585553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87458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479</TotalTime>
  <Words>89</Words>
  <Application>Microsoft Macintosh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等线</vt:lpstr>
      <vt:lpstr>等线 Light</vt:lpstr>
      <vt:lpstr>库</vt:lpstr>
      <vt:lpstr>N-gram based input text predictor</vt:lpstr>
      <vt:lpstr>N-gram prediction</vt:lpstr>
      <vt:lpstr>Amazon emr</vt:lpstr>
      <vt:lpstr>ADD STEPS</vt:lpstr>
      <vt:lpstr>Amazon s3</vt:lpstr>
      <vt:lpstr>Key pairs</vt:lpstr>
      <vt:lpstr>Data source</vt:lpstr>
      <vt:lpstr>Aws java sdk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based input text predictor</dc:title>
  <dc:creator>jun qian</dc:creator>
  <cp:lastModifiedBy>jun qian</cp:lastModifiedBy>
  <cp:revision>10</cp:revision>
  <dcterms:created xsi:type="dcterms:W3CDTF">2016-05-25T02:27:31Z</dcterms:created>
  <dcterms:modified xsi:type="dcterms:W3CDTF">2016-06-29T03:16:40Z</dcterms:modified>
</cp:coreProperties>
</file>