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52" autoAdjust="0"/>
  </p:normalViewPr>
  <p:slideViewPr>
    <p:cSldViewPr>
      <p:cViewPr varScale="1">
        <p:scale>
          <a:sx n="62" d="100"/>
          <a:sy n="62" d="100"/>
        </p:scale>
        <p:origin x="-101" y="-4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48F3-5EC4-42D7-B470-41E548CC1892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28A1-3F78-47BA-AA24-FA6440CD3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48F3-5EC4-42D7-B470-41E548CC1892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28A1-3F78-47BA-AA24-FA6440CD3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48F3-5EC4-42D7-B470-41E548CC1892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28A1-3F78-47BA-AA24-FA6440CD3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48F3-5EC4-42D7-B470-41E548CC1892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28A1-3F78-47BA-AA24-FA6440CD3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48F3-5EC4-42D7-B470-41E548CC1892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28A1-3F78-47BA-AA24-FA6440CD3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48F3-5EC4-42D7-B470-41E548CC1892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28A1-3F78-47BA-AA24-FA6440CD3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48F3-5EC4-42D7-B470-41E548CC1892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28A1-3F78-47BA-AA24-FA6440CD3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48F3-5EC4-42D7-B470-41E548CC1892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28A1-3F78-47BA-AA24-FA6440CD3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48F3-5EC4-42D7-B470-41E548CC1892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28A1-3F78-47BA-AA24-FA6440CD3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48F3-5EC4-42D7-B470-41E548CC1892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28A1-3F78-47BA-AA24-FA6440CD3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48F3-5EC4-42D7-B470-41E548CC1892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28A1-3F78-47BA-AA24-FA6440CD3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48F3-5EC4-42D7-B470-41E548CC1892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728A1-3F78-47BA-AA24-FA6440CD3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中期报告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3800" b="1" dirty="0" smtClean="0"/>
              <a:t>Association rules analysis</a:t>
            </a:r>
            <a:br>
              <a:rPr lang="en-US" altLang="zh-CN" sz="3800" b="1" dirty="0" smtClean="0"/>
            </a:br>
            <a:r>
              <a:rPr lang="en-US" altLang="zh-CN" sz="3800" b="1" dirty="0" smtClean="0"/>
              <a:t>with R </a:t>
            </a:r>
            <a:r>
              <a:rPr lang="en-US" altLang="zh-CN" sz="3800" b="1" dirty="0" err="1" smtClean="0"/>
              <a:t>arules</a:t>
            </a:r>
            <a:r>
              <a:rPr lang="en-US" altLang="zh-CN" sz="3800" b="1" dirty="0" smtClean="0"/>
              <a:t> package</a:t>
            </a:r>
            <a:endParaRPr lang="ko-KR" altLang="en-US" sz="3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2820150081 - LEESUJIN</a:t>
            </a:r>
          </a:p>
          <a:p>
            <a:r>
              <a:rPr lang="en-US" altLang="zh-CN" dirty="0" smtClean="0"/>
              <a:t>2820150089 - KWONDAYEON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/>
              <a:t>4. Association rules evaluation &amp; inquiry</a:t>
            </a:r>
            <a:endParaRPr lang="ko-KR" altLang="en-US" sz="3000" b="1" dirty="0"/>
          </a:p>
        </p:txBody>
      </p:sp>
      <p:pic>
        <p:nvPicPr>
          <p:cNvPr id="4" name="내용 개체 틀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412776"/>
            <a:ext cx="6480720" cy="4032447"/>
          </a:xfrm>
        </p:spPr>
      </p:pic>
      <p:sp>
        <p:nvSpPr>
          <p:cNvPr id="5" name="TextBox 4"/>
          <p:cNvSpPr txBox="1"/>
          <p:nvPr/>
        </p:nvSpPr>
        <p:spPr>
          <a:xfrm>
            <a:off x="1043608" y="573325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#sorting association rules by support : sort( , by = “support”)</a:t>
            </a:r>
            <a:endParaRPr lang="ko-KR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zh-CN" altLang="en-US" dirty="0"/>
              <a:t>我们现在到这</a:t>
            </a:r>
            <a:r>
              <a:rPr lang="zh-CN" altLang="en-US" dirty="0" smtClean="0"/>
              <a:t>儿做完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谢谢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smtClean="0"/>
              <a:t>Content.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ko-KR" b="1" dirty="0" smtClean="0"/>
          </a:p>
          <a:p>
            <a:pPr lvl="0"/>
            <a:r>
              <a:rPr lang="en-US" altLang="ko-KR" sz="2800" b="1" dirty="0" smtClean="0"/>
              <a:t>Installing </a:t>
            </a:r>
            <a:r>
              <a:rPr lang="en-US" altLang="ko-KR" sz="2800" b="1" dirty="0" err="1"/>
              <a:t>arules</a:t>
            </a:r>
            <a:r>
              <a:rPr lang="en-US" altLang="ko-KR" sz="2800" b="1" dirty="0"/>
              <a:t> package &amp; loading library(</a:t>
            </a:r>
            <a:r>
              <a:rPr lang="en-US" altLang="ko-KR" sz="2800" b="1" dirty="0" err="1"/>
              <a:t>arules</a:t>
            </a:r>
            <a:r>
              <a:rPr lang="en-US" altLang="ko-KR" sz="2800" b="1" dirty="0"/>
              <a:t>)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Data Secure &amp; exploration 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Association rule analysis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Association rules evaluation &amp; inquiry</a:t>
            </a:r>
            <a:endParaRPr lang="ko-KR" altLang="ko-KR" sz="2800" dirty="0"/>
          </a:p>
          <a:p>
            <a:pPr lvl="0"/>
            <a:r>
              <a:rPr lang="en-US" altLang="ko-KR" sz="2800" b="1" dirty="0" err="1"/>
              <a:t>arulesViz</a:t>
            </a:r>
            <a:r>
              <a:rPr lang="en-US" altLang="ko-KR" sz="2800" b="1" dirty="0"/>
              <a:t> package</a:t>
            </a:r>
            <a:endParaRPr lang="ko-KR" altLang="ko-KR" sz="2800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20688"/>
            <a:ext cx="8712968" cy="550547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3000" b="1" dirty="0" smtClean="0"/>
          </a:p>
          <a:p>
            <a:pPr algn="ctr">
              <a:buNone/>
            </a:pPr>
            <a:r>
              <a:rPr lang="en-US" altLang="ko-KR" sz="3000" b="1" dirty="0" smtClean="0"/>
              <a:t>Association rules analysis</a:t>
            </a:r>
          </a:p>
          <a:p>
            <a:pPr algn="ctr">
              <a:buNone/>
            </a:pPr>
            <a:r>
              <a:rPr lang="en-US" altLang="ko-KR" sz="3000" b="1" dirty="0" smtClean="0"/>
              <a:t>With </a:t>
            </a:r>
            <a:r>
              <a:rPr lang="en-US" altLang="ko-K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</a:t>
            </a:r>
            <a:r>
              <a:rPr lang="en-US" altLang="ko-KR" sz="3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arules</a:t>
            </a:r>
            <a:r>
              <a:rPr lang="en-US" altLang="ko-K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package</a:t>
            </a:r>
          </a:p>
          <a:p>
            <a:pPr algn="ctr">
              <a:buNone/>
            </a:pPr>
            <a:r>
              <a:rPr lang="en-US" altLang="ko-KR" sz="2800" b="1" i="1" dirty="0" smtClean="0"/>
              <a:t>(</a:t>
            </a:r>
            <a:r>
              <a:rPr lang="en-US" altLang="ko-KR" sz="2800" b="1" i="1" dirty="0" err="1" smtClean="0"/>
              <a:t>Aporiori</a:t>
            </a:r>
            <a:r>
              <a:rPr lang="en-US" altLang="ko-KR" sz="2800" b="1" i="1" dirty="0" smtClean="0"/>
              <a:t> </a:t>
            </a:r>
            <a:r>
              <a:rPr lang="en-US" altLang="ko-KR" sz="2800" b="1" i="1" dirty="0" err="1" smtClean="0"/>
              <a:t>algorigth</a:t>
            </a:r>
            <a:r>
              <a:rPr lang="en-US" altLang="ko-KR" sz="2800" b="1" i="1" dirty="0" err="1"/>
              <a:t>m</a:t>
            </a:r>
            <a:r>
              <a:rPr lang="en-US" altLang="ko-KR" sz="2800" b="1" i="1" dirty="0" smtClean="0"/>
              <a:t>)</a:t>
            </a:r>
          </a:p>
          <a:p>
            <a:pPr algn="ctr">
              <a:buNone/>
            </a:pPr>
            <a:endParaRPr lang="en-US" altLang="ko-KR" sz="2800" b="1" i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23528" y="3068960"/>
            <a:ext cx="8280920" cy="2088232"/>
            <a:chOff x="323528" y="3068960"/>
            <a:chExt cx="8280920" cy="2088232"/>
          </a:xfrm>
        </p:grpSpPr>
        <p:grpSp>
          <p:nvGrpSpPr>
            <p:cNvPr id="28" name="그룹 27"/>
            <p:cNvGrpSpPr/>
            <p:nvPr/>
          </p:nvGrpSpPr>
          <p:grpSpPr>
            <a:xfrm>
              <a:off x="323528" y="3068960"/>
              <a:ext cx="8280920" cy="2088232"/>
              <a:chOff x="323528" y="2708920"/>
              <a:chExt cx="8280920" cy="20882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051720" y="2708920"/>
                <a:ext cx="5040560" cy="576064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323528" y="3861048"/>
                <a:ext cx="1512168" cy="93610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2051720" y="3861048"/>
                <a:ext cx="1512168" cy="93610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3707904" y="3861048"/>
                <a:ext cx="1512168" cy="93610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5436096" y="3861048"/>
                <a:ext cx="1512168" cy="93610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7092280" y="3861048"/>
                <a:ext cx="1512168" cy="93610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9552" y="4149080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support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23728" y="4149080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confidence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51920" y="4149080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Lift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436096" y="3861048"/>
                <a:ext cx="1440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ISmeasure</a:t>
                </a:r>
                <a:r>
                  <a:rPr lang="en-US" altLang="ko-KR" dirty="0" smtClean="0"/>
                  <a:t>(Interest-Support)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236296" y="4005064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Cross Support</a:t>
                </a:r>
                <a:endParaRPr lang="ko-KR" altLang="en-US" dirty="0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flipH="1">
                <a:off x="1331640" y="3212976"/>
                <a:ext cx="648072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flipH="1">
                <a:off x="2627784" y="3284984"/>
                <a:ext cx="504056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6948264" y="3284984"/>
                <a:ext cx="79208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endCxn id="7" idx="0"/>
              </p:cNvCxnSpPr>
              <p:nvPr/>
            </p:nvCxnSpPr>
            <p:spPr>
              <a:xfrm>
                <a:off x="4427984" y="3284984"/>
                <a:ext cx="36004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5724128" y="3284984"/>
                <a:ext cx="72008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2771800" y="3140968"/>
              <a:ext cx="334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Association Rule : {A} -&gt; {B,C}</a:t>
              </a:r>
              <a:endParaRPr lang="ko-KR" altLang="en-US" dirty="0" smtClean="0"/>
            </a:p>
            <a:p>
              <a:endParaRPr lang="ko-KR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ko-KR" sz="3000" b="1" dirty="0" smtClean="0"/>
              <a:t>1.Installing </a:t>
            </a:r>
            <a:r>
              <a:rPr lang="en-US" altLang="ko-KR" sz="3000" b="1" dirty="0" err="1" smtClean="0"/>
              <a:t>arules</a:t>
            </a:r>
            <a:r>
              <a:rPr lang="en-US" altLang="ko-KR" sz="3000" b="1" dirty="0" smtClean="0"/>
              <a:t> package &amp; loading library(</a:t>
            </a:r>
            <a:r>
              <a:rPr lang="en-US" altLang="ko-KR" sz="3000" b="1" dirty="0" err="1" smtClean="0"/>
              <a:t>arules</a:t>
            </a:r>
            <a:r>
              <a:rPr lang="en-US" altLang="ko-KR" sz="3000" b="1" dirty="0" smtClean="0"/>
              <a:t>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aruels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package is not base package so we need </a:t>
            </a:r>
            <a:r>
              <a:rPr lang="en-US" altLang="ko-KR" sz="2200" dirty="0" smtClean="0"/>
              <a:t>additional installing</a:t>
            </a:r>
            <a:endParaRPr lang="ko-KR" altLang="en-US" sz="2200" dirty="0"/>
          </a:p>
        </p:txBody>
      </p:sp>
      <p:pic>
        <p:nvPicPr>
          <p:cNvPr id="4" name="그림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132856"/>
            <a:ext cx="8496944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ko-KR" sz="3500" b="1" dirty="0" smtClean="0"/>
              <a:t>2.Data Secure &amp; exploration 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2000" dirty="0"/>
              <a:t>Data used in the analysis is the trading data of </a:t>
            </a:r>
            <a:r>
              <a:rPr lang="en-US" altLang="ko-KR" sz="2000" dirty="0" err="1"/>
              <a:t>Epub</a:t>
            </a:r>
            <a:r>
              <a:rPr lang="en-US" altLang="ko-KR" sz="2000" dirty="0"/>
              <a:t> data set. </a:t>
            </a:r>
            <a:r>
              <a:rPr lang="en-US" altLang="ko-KR" sz="2000" dirty="0" err="1"/>
              <a:t>Epub</a:t>
            </a:r>
            <a:r>
              <a:rPr lang="en-US" altLang="ko-KR" sz="2000" dirty="0"/>
              <a:t> data set contains the download history of documents from the electronic publication platform of the Vienna University of Economics and Business Administration. </a:t>
            </a:r>
            <a:endParaRPr lang="ko-KR" altLang="en-US" sz="2000" dirty="0"/>
          </a:p>
        </p:txBody>
      </p:sp>
      <p:pic>
        <p:nvPicPr>
          <p:cNvPr id="4" name="그림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708920"/>
            <a:ext cx="8496944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 smtClean="0"/>
              <a:t>Dataframe</a:t>
            </a:r>
            <a:r>
              <a:rPr lang="en-US" altLang="ko-KR" sz="3600" b="1" dirty="0" smtClean="0"/>
              <a:t> </a:t>
            </a:r>
            <a:r>
              <a:rPr lang="en-US" altLang="ko-KR" sz="3600" b="1" dirty="0" err="1" smtClean="0"/>
              <a:t>vs</a:t>
            </a:r>
            <a:r>
              <a:rPr lang="en-US" altLang="ko-KR" sz="3600" b="1" dirty="0" smtClean="0"/>
              <a:t> Transaction data</a:t>
            </a:r>
            <a:endParaRPr lang="ko-KR" altLang="en-US" sz="3600" b="1" dirty="0"/>
          </a:p>
        </p:txBody>
      </p:sp>
      <p:pic>
        <p:nvPicPr>
          <p:cNvPr id="4" name="내용 개체 틀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484784"/>
            <a:ext cx="7704856" cy="460851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en-US" altLang="ko-KR" sz="3600" b="1" dirty="0" smtClean="0"/>
              <a:t>3.Association rule analysis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68863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altLang="ko-KR" sz="1700" dirty="0"/>
              <a:t>we will analysis using </a:t>
            </a:r>
            <a:r>
              <a:rPr lang="en-US" altLang="ko-KR" sz="1700" dirty="0" err="1"/>
              <a:t>apriori</a:t>
            </a:r>
            <a:r>
              <a:rPr lang="en-US" altLang="ko-KR" sz="1700" dirty="0"/>
              <a:t>() function of </a:t>
            </a:r>
            <a:r>
              <a:rPr lang="en-US" altLang="ko-KR" sz="1700" dirty="0" err="1"/>
              <a:t>arules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package</a:t>
            </a:r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1700" dirty="0" smtClean="0"/>
          </a:p>
          <a:p>
            <a:pPr algn="ctr">
              <a:buNone/>
            </a:pPr>
            <a:endParaRPr lang="en-US" altLang="ko-KR" sz="1700" dirty="0" smtClean="0"/>
          </a:p>
          <a:p>
            <a:pPr algn="ctr">
              <a:buNone/>
            </a:pPr>
            <a:r>
              <a:rPr lang="en-US" altLang="ko-KR" sz="1700" dirty="0" smtClean="0"/>
              <a:t>But </a:t>
            </a:r>
            <a:r>
              <a:rPr lang="en-US" altLang="ko-KR" sz="1700" dirty="0"/>
              <a:t>I think first standards too high so association rule appeared </a:t>
            </a:r>
            <a:r>
              <a:rPr lang="ko-KR" altLang="ko-KR" sz="1700" dirty="0"/>
              <a:t>＇０＇，</a:t>
            </a:r>
            <a:r>
              <a:rPr lang="en-US" altLang="ko-KR" sz="1700" dirty="0"/>
              <a:t>so I tried again by lowering the standards for analysis # re-setting minimum support from 0.01 to 0.001</a:t>
            </a:r>
            <a:endParaRPr lang="ko-KR" altLang="ko-KR" sz="1700" dirty="0"/>
          </a:p>
          <a:p>
            <a:pPr algn="ctr">
              <a:buNone/>
            </a:pPr>
            <a:endParaRPr lang="ko-KR" altLang="ko-KR" sz="2400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그림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484784"/>
            <a:ext cx="8640960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sz="3300" dirty="0" smtClean="0"/>
              <a:t/>
            </a:r>
            <a:br>
              <a:rPr lang="en-US" altLang="ko-KR" sz="3300" dirty="0" smtClean="0"/>
            </a:br>
            <a:r>
              <a:rPr lang="en-US" altLang="ko-KR" sz="3300" b="1" dirty="0" smtClean="0"/>
              <a:t>4.</a:t>
            </a:r>
            <a:r>
              <a:rPr lang="en-US" altLang="ko-KR" sz="3300" b="1" dirty="0" smtClean="0"/>
              <a:t> Association rules evaluation &amp; inquiry</a:t>
            </a:r>
            <a:r>
              <a:rPr lang="ko-KR" altLang="ko-KR" dirty="0" smtClean="0"/>
              <a:t/>
            </a:r>
            <a:br>
              <a:rPr lang="ko-KR" altLang="ko-KR" dirty="0" smtClean="0"/>
            </a:br>
            <a:endParaRPr lang="ko-KR" altLang="en-US" dirty="0"/>
          </a:p>
        </p:txBody>
      </p:sp>
      <p:pic>
        <p:nvPicPr>
          <p:cNvPr id="6" name="내용 개체 틀 5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196752"/>
            <a:ext cx="6912768" cy="4320479"/>
          </a:xfrm>
        </p:spPr>
      </p:pic>
      <p:sp>
        <p:nvSpPr>
          <p:cNvPr id="7" name="TextBox 6"/>
          <p:cNvSpPr txBox="1"/>
          <p:nvPr/>
        </p:nvSpPr>
        <p:spPr>
          <a:xfrm>
            <a:off x="1835696" y="566124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en-US" altLang="ko-KR" b="1" dirty="0"/>
              <a:t>inspection of 1~20 association rules : inspect()</a:t>
            </a:r>
            <a:endParaRPr lang="ko-KR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/>
              <a:t>4. Association rules evaluation &amp; inquiry</a:t>
            </a:r>
            <a:endParaRPr lang="ko-KR" altLang="en-US" sz="3000" b="1" dirty="0"/>
          </a:p>
        </p:txBody>
      </p:sp>
      <p:pic>
        <p:nvPicPr>
          <p:cNvPr id="4" name="내용 개체 틀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268760"/>
            <a:ext cx="6624735" cy="4248472"/>
          </a:xfrm>
        </p:spPr>
      </p:pic>
      <p:sp>
        <p:nvSpPr>
          <p:cNvPr id="5" name="TextBox 4"/>
          <p:cNvSpPr txBox="1"/>
          <p:nvPr/>
        </p:nvSpPr>
        <p:spPr>
          <a:xfrm>
            <a:off x="1835696" y="566124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</a:t>
            </a:r>
            <a:r>
              <a:rPr lang="en-US" altLang="ko-KR" b="1" dirty="0" smtClean="0"/>
              <a:t>sorting </a:t>
            </a:r>
            <a:r>
              <a:rPr lang="en-US" altLang="ko-KR" b="1" dirty="0"/>
              <a:t>association rules by lift : sort( , by=</a:t>
            </a:r>
            <a:r>
              <a:rPr lang="zh-CN" altLang="ko-KR" b="1" dirty="0"/>
              <a:t>“</a:t>
            </a:r>
            <a:r>
              <a:rPr lang="en-US" altLang="ko-KR" b="1" dirty="0"/>
              <a:t>lift</a:t>
            </a:r>
            <a:r>
              <a:rPr lang="zh-CN" altLang="ko-KR" b="1" dirty="0"/>
              <a:t>”</a:t>
            </a:r>
            <a:r>
              <a:rPr lang="en-US" altLang="ko-KR" b="1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234</Words>
  <Application>Microsoft Office PowerPoint</Application>
  <PresentationFormat>화면 슬라이드 쇼(4:3)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中期报告 Association rules analysis with R arules package</vt:lpstr>
      <vt:lpstr>Content.</vt:lpstr>
      <vt:lpstr>슬라이드 3</vt:lpstr>
      <vt:lpstr>1.Installing arules package &amp; loading library(arules)</vt:lpstr>
      <vt:lpstr>2.Data Secure &amp; exploration </vt:lpstr>
      <vt:lpstr>Dataframe vs Transaction data</vt:lpstr>
      <vt:lpstr>3.Association rule analysis</vt:lpstr>
      <vt:lpstr> 4. Association rules evaluation &amp; inquiry </vt:lpstr>
      <vt:lpstr>4. Association rules evaluation &amp; inquiry</vt:lpstr>
      <vt:lpstr>4. Association rules evaluation &amp; inquiry</vt:lpstr>
      <vt:lpstr>我们现在到这儿做完 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中期报告 Association rules analysis with R arules package</dc:title>
  <dc:creator>dbsgh_000</dc:creator>
  <cp:lastModifiedBy>dbsgh_000</cp:lastModifiedBy>
  <cp:revision>1</cp:revision>
  <dcterms:created xsi:type="dcterms:W3CDTF">2016-06-29T13:57:22Z</dcterms:created>
  <dcterms:modified xsi:type="dcterms:W3CDTF">2016-06-29T14:33:25Z</dcterms:modified>
</cp:coreProperties>
</file>