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Oswald" panose="020B0604020202020204" charset="0"/>
      <p:regular r:id="rId21"/>
      <p:bold r:id="rId22"/>
    </p:embeddedFont>
    <p:embeddedFont>
      <p:font typeface="Average" panose="020B0604020202020204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6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96432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82171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33655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36446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77322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55546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58863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05362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01139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0161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4108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4608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0785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4677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4479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91716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2311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662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099" cy="206999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599" cy="1890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199" cy="861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199" cy="17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199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311708" y="756050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Systematic Review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311700" y="295887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Web Application Development Project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6972825" y="3633000"/>
            <a:ext cx="2025300" cy="140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Alexander Irikov</a:t>
            </a:r>
            <a:br>
              <a:rPr lang="en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Borislav Hristov</a:t>
            </a:r>
            <a:br>
              <a:rPr lang="en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Panagiotis Antoniou</a:t>
            </a:r>
            <a:br>
              <a:rPr lang="en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Domantas Jurkus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4200" y="0"/>
            <a:ext cx="599194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6013" y="0"/>
            <a:ext cx="599197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6013" y="0"/>
            <a:ext cx="599197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6013" y="0"/>
            <a:ext cx="599197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6013" y="0"/>
            <a:ext cx="599197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74" y="0"/>
            <a:ext cx="4467100" cy="3834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9875" y="1165575"/>
            <a:ext cx="4634124" cy="397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6013" y="0"/>
            <a:ext cx="599197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6013" y="0"/>
            <a:ext cx="599197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Walkthrough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Sign Up</a:t>
            </a:r>
          </a:p>
          <a:p>
            <a:pPr marL="171450" indent="-1714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Sign In</a:t>
            </a:r>
          </a:p>
          <a:p>
            <a:pPr marL="171450" indent="-1714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Home screen</a:t>
            </a:r>
          </a:p>
          <a:p>
            <a:pPr marL="171450" indent="-1714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New review</a:t>
            </a:r>
          </a:p>
          <a:p>
            <a:pPr marL="171450" indent="-1714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Screening</a:t>
            </a:r>
          </a:p>
          <a:p>
            <a:pPr marL="171450" indent="-1714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Kept</a:t>
            </a:r>
          </a:p>
          <a:p>
            <a:pPr marL="171450" indent="-1714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Final</a:t>
            </a:r>
          </a:p>
          <a:p>
            <a:pPr marL="171450" indent="-1714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442739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What does the app do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</a:rPr>
              <a:t>The purpose of this application is to enable researchers to perform systematic reviews for various medical conditions. A systematic review is a method of gathering information about a specific topic of interest by collecting relevant documents from appropriate sources. Systematic reviews are usually quicker and cheaper than performing a whole new study.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200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</a:rPr>
              <a:t>A systematic review consists of a number of stages, which need to be recorded: </a:t>
            </a:r>
          </a:p>
          <a:p>
            <a:pPr marL="171450" indent="-171450">
              <a:spcAft>
                <a:spcPts val="0"/>
              </a:spcAft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" sz="1200" dirty="0">
                <a:solidFill>
                  <a:schemeClr val="dk1"/>
                </a:solidFill>
              </a:rPr>
              <a:t> Query Construction, </a:t>
            </a:r>
          </a:p>
          <a:p>
            <a:pPr marL="171450" indent="-171450">
              <a:spcAft>
                <a:spcPts val="0"/>
              </a:spcAft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" sz="1200" dirty="0">
                <a:solidFill>
                  <a:schemeClr val="dk1"/>
                </a:solidFill>
              </a:rPr>
              <a:t> Abstract Pool Evaluation and then</a:t>
            </a:r>
          </a:p>
          <a:p>
            <a:pPr marL="171450" indent="-171450">
              <a:spcAft>
                <a:spcPts val="0"/>
              </a:spcAft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" sz="1200" dirty="0">
                <a:solidFill>
                  <a:schemeClr val="dk1"/>
                </a:solidFill>
              </a:rPr>
              <a:t> Document Pool Evaluation.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026" name="Picture 2" descr="https://scontent-lhr3-1.xx.fbcdn.net/hphotos-xfl1/v/t35.0-12/12787226_1088639307835447_1427289386_o.jpg?oh=60374822226fc8237f1f4e8c00a3a6d8&amp;oe=56D157F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3484"/>
            <a:ext cx="9156514" cy="4681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5025"/>
            <a:ext cx="9143999" cy="4208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Aft>
                <a:spcPts val="0"/>
              </a:spcAft>
              <a:buClr>
                <a:schemeClr val="dk1"/>
              </a:buClr>
            </a:pPr>
            <a:r>
              <a:rPr lang="en" sz="1400" dirty="0">
                <a:solidFill>
                  <a:schemeClr val="dk1"/>
                </a:solidFill>
              </a:rPr>
              <a:t>The user of the application will be able to:</a:t>
            </a:r>
          </a:p>
          <a:p>
            <a:pPr marL="171450" lvl="0" indent="-171450">
              <a:spcAft>
                <a:spcPts val="0"/>
              </a:spcAft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" sz="1400" dirty="0">
                <a:solidFill>
                  <a:schemeClr val="dk1"/>
                </a:solidFill>
              </a:rPr>
              <a:t>Register / Log in</a:t>
            </a:r>
          </a:p>
          <a:p>
            <a:pPr marL="171450" lvl="0" indent="-171450">
              <a:spcAft>
                <a:spcPts val="0"/>
              </a:spcAft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" sz="1400" dirty="0">
                <a:solidFill>
                  <a:schemeClr val="dk1"/>
                </a:solidFill>
              </a:rPr>
              <a:t>Create a new review</a:t>
            </a:r>
          </a:p>
          <a:p>
            <a:pPr marL="171450" lvl="0" indent="-171450">
              <a:spcAft>
                <a:spcPts val="0"/>
              </a:spcAft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" sz="1400" dirty="0">
                <a:solidFill>
                  <a:schemeClr val="dk1"/>
                </a:solidFill>
              </a:rPr>
              <a:t>Query the application with various keywords relevant for the review</a:t>
            </a:r>
          </a:p>
          <a:p>
            <a:pPr marL="171450" lvl="0" indent="-171450">
              <a:spcAft>
                <a:spcPts val="0"/>
              </a:spcAft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" sz="1400" dirty="0">
                <a:solidFill>
                  <a:schemeClr val="dk1"/>
                </a:solidFill>
              </a:rPr>
              <a:t>Alter query parameters for existing reviews</a:t>
            </a:r>
          </a:p>
          <a:p>
            <a:pPr marL="171450" lvl="0" indent="-171450">
              <a:spcAft>
                <a:spcPts val="0"/>
              </a:spcAft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" sz="1400" dirty="0">
                <a:solidFill>
                  <a:schemeClr val="dk1"/>
                </a:solidFill>
              </a:rPr>
              <a:t>Add another user(s) to a particular review</a:t>
            </a:r>
          </a:p>
          <a:p>
            <a:pPr marL="171450" lvl="0" indent="-1714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400" dirty="0">
                <a:solidFill>
                  <a:schemeClr val="dk1"/>
                </a:solidFill>
              </a:rPr>
              <a:t>Approve / exclude suggested documents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Main Features: Functional Requirements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Aft>
                <a:spcPts val="0"/>
              </a:spcAft>
              <a:buClr>
                <a:schemeClr val="dk1"/>
              </a:buClr>
            </a:pPr>
            <a:r>
              <a:rPr lang="en" sz="1200" dirty="0">
                <a:solidFill>
                  <a:schemeClr val="dk1"/>
                </a:solidFill>
              </a:rPr>
              <a:t>In order to function, the application will require:</a:t>
            </a:r>
          </a:p>
          <a:p>
            <a:pPr marL="171450" lvl="0" indent="-171450">
              <a:spcAft>
                <a:spcPts val="0"/>
              </a:spcAft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" sz="1200" dirty="0">
                <a:solidFill>
                  <a:schemeClr val="dk1"/>
                </a:solidFill>
              </a:rPr>
              <a:t>A framework for building the application (Django)</a:t>
            </a:r>
          </a:p>
          <a:p>
            <a:pPr marL="171450" lvl="0" indent="-171450">
              <a:spcAft>
                <a:spcPts val="0"/>
              </a:spcAft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" sz="1200" dirty="0">
                <a:solidFill>
                  <a:schemeClr val="dk1"/>
                </a:solidFill>
              </a:rPr>
              <a:t>A server for hosting the client, middleware and database (Python Anywhere)</a:t>
            </a:r>
          </a:p>
          <a:p>
            <a:pPr marL="171450" lvl="0" indent="-171450">
              <a:spcAft>
                <a:spcPts val="0"/>
              </a:spcAft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" sz="1200" dirty="0">
                <a:solidFill>
                  <a:schemeClr val="dk1"/>
                </a:solidFill>
              </a:rPr>
              <a:t>Access to external medical records (PubMed API)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List of specifications: Non-Functional Requirements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High-level system architecture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311700" y="1275450"/>
            <a:ext cx="2543400" cy="332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98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200" dirty="0">
                <a:solidFill>
                  <a:schemeClr val="dk1"/>
                </a:solidFill>
              </a:rPr>
              <a:t>The user will interface with the application through a web browser (desktop, mobile, etc</a:t>
            </a:r>
            <a:r>
              <a:rPr lang="en" sz="1200" dirty="0" smtClean="0">
                <a:solidFill>
                  <a:schemeClr val="dk1"/>
                </a:solidFill>
              </a:rPr>
              <a:t>)</a:t>
            </a:r>
            <a:endParaRPr sz="1200" dirty="0">
              <a:solidFill>
                <a:schemeClr val="dk1"/>
              </a:solidFill>
            </a:endParaRPr>
          </a:p>
          <a:p>
            <a:pPr marL="457200" lvl="0" indent="-298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200" dirty="0">
                <a:solidFill>
                  <a:schemeClr val="dk1"/>
                </a:solidFill>
              </a:rPr>
              <a:t>The client will send and receive information through the middleware (Django application</a:t>
            </a:r>
            <a:r>
              <a:rPr lang="en" sz="1200" dirty="0" smtClean="0">
                <a:solidFill>
                  <a:schemeClr val="dk1"/>
                </a:solidFill>
              </a:rPr>
              <a:t>)</a:t>
            </a:r>
            <a:endParaRPr sz="1200" dirty="0">
              <a:solidFill>
                <a:schemeClr val="dk1"/>
              </a:solidFill>
            </a:endParaRPr>
          </a:p>
          <a:p>
            <a:pPr marL="457200" lvl="0" indent="-298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200" dirty="0">
                <a:solidFill>
                  <a:schemeClr val="dk1"/>
                </a:solidFill>
              </a:rPr>
              <a:t>The middleware will query the external PubMed API for retrieving relevant information</a:t>
            </a:r>
            <a:r>
              <a:rPr lang="en" sz="1200" dirty="0" smtClean="0">
                <a:solidFill>
                  <a:schemeClr val="dk1"/>
                </a:solidFill>
              </a:rPr>
              <a:t>.</a:t>
            </a:r>
            <a:endParaRPr sz="1200" dirty="0">
              <a:solidFill>
                <a:schemeClr val="dk1"/>
              </a:solidFill>
            </a:endParaRPr>
          </a:p>
          <a:p>
            <a:pPr marL="457200" lvl="0" indent="-29845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200" dirty="0">
                <a:solidFill>
                  <a:schemeClr val="dk1"/>
                </a:solidFill>
              </a:rPr>
              <a:t>This information, along with relevant user input, will be persisted into a database.</a:t>
            </a:r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7075" y="1834150"/>
            <a:ext cx="5554599" cy="1665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1909800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ER Diagram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7525" y="390850"/>
            <a:ext cx="6245675" cy="4361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258225" y="2177350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                 Wireframes - Walkthrough of Features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284</Words>
  <Application>Microsoft Office PowerPoint</Application>
  <PresentationFormat>On-screen Show (16:9)</PresentationFormat>
  <Paragraphs>39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Oswald</vt:lpstr>
      <vt:lpstr>Average</vt:lpstr>
      <vt:lpstr>Arial</vt:lpstr>
      <vt:lpstr>slate</vt:lpstr>
      <vt:lpstr>Systematic Review</vt:lpstr>
      <vt:lpstr>What does the app do</vt:lpstr>
      <vt:lpstr>PowerPoint Presentation</vt:lpstr>
      <vt:lpstr>PowerPoint Presentation</vt:lpstr>
      <vt:lpstr>Main Features: Functional Requirements</vt:lpstr>
      <vt:lpstr>List of specifications: Non-Functional Requirements</vt:lpstr>
      <vt:lpstr>High-level system architecture</vt:lpstr>
      <vt:lpstr>ER Diagram</vt:lpstr>
      <vt:lpstr>                  Wireframes - Walkthrough of Features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Walkthrough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Systematic Review</dc:title>
  <cp:lastModifiedBy>Borislav Hristov</cp:lastModifiedBy>
  <cp:revision>4</cp:revision>
  <dcterms:modified xsi:type="dcterms:W3CDTF">2016-02-25T14:25:47Z</dcterms:modified>
</cp:coreProperties>
</file>