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2" y="1100324"/>
            <a:ext cx="2260780" cy="2299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</a:t>
            </a:r>
          </a:p>
          <a:p>
            <a:endParaRPr lang="en-US" sz="2000" dirty="0">
              <a:latin typeface="Titillium Web Light" panose="020B0604020202020204" charset="0"/>
            </a:endParaRPr>
          </a:p>
          <a:p>
            <a:r>
              <a:rPr lang="en-US" sz="2000" dirty="0">
                <a:latin typeface="Titillium Web Light" panose="020B0604020202020204" charset="0"/>
              </a:rPr>
              <a:t>1) Salary.</a:t>
            </a:r>
          </a:p>
          <a:p>
            <a:endParaRPr lang="en-US" sz="2000" dirty="0">
              <a:latin typeface="Titillium Web Light" panose="020B0604020202020204" charset="0"/>
            </a:endParaRPr>
          </a:p>
          <a:p>
            <a:r>
              <a:rPr lang="en-US" sz="2000" dirty="0">
                <a:latin typeface="Titillium Web Light" panose="020B0604020202020204" charset="0"/>
              </a:rPr>
              <a:t>2)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 = (Gain – Cost)/Cost.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2B96D-8CB4-4201-91AD-505DB72F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0"/>
            <a:ext cx="6248400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1" y="0"/>
            <a:ext cx="4373878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29698"/>
            <a:ext cx="4457701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4752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20 best ROI schools are public schools. Get best return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and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success in specific courses.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</a:t>
            </a:r>
            <a:r>
              <a:rPr lang="en-US" sz="2000">
                <a:latin typeface="Titillium Web Light" panose="020B0604020202020204" charset="0"/>
                <a:sym typeface="Titillium Web"/>
              </a:rPr>
              <a:t>143=$$$?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12319" y="3466703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life: </a:t>
            </a:r>
          </a:p>
          <a:p>
            <a:r>
              <a:rPr lang="en-US" sz="2000" dirty="0">
                <a:latin typeface="Titillium Web" panose="020B0604020202020204" charset="0"/>
              </a:rPr>
              <a:t>What should I study? Which area should I go to school in? Are private or public schools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We answer the 3 above questions and determine the optimal decisions.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739274"/>
            <a:ext cx="6046485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 Also added specific information manually.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Dataset contained information about 270 universities and 50 undergraduate majors in 2 CSV files.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All code was written using Python 3.6 and 3.7 and its libraries </a:t>
            </a:r>
            <a:r>
              <a:rPr lang="en-US" sz="2000" dirty="0" err="1">
                <a:latin typeface="Titillium Web" panose="020B0604020202020204" charset="0"/>
              </a:rPr>
              <a:t>Numpy</a:t>
            </a:r>
            <a:r>
              <a:rPr lang="en-US" sz="2000" dirty="0">
                <a:latin typeface="Titillium Web" panose="020B0604020202020204" charset="0"/>
              </a:rPr>
              <a:t>, Matplotlib, Pandas and Seaborn.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CF5F6-B94F-4241-A72A-8B332FC2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53" y="0"/>
            <a:ext cx="61698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9" t="-1" b="574"/>
          <a:stretch/>
        </p:blipFill>
        <p:spPr>
          <a:xfrm>
            <a:off x="788757" y="29699"/>
            <a:ext cx="685450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 but can’t go wrong with most STEM.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53337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509178" y="1109844"/>
            <a:ext cx="4634821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489</Words>
  <Application>Microsoft Office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87</cp:revision>
  <dcterms:modified xsi:type="dcterms:W3CDTF">2018-11-30T18:46:20Z</dcterms:modified>
</cp:coreProperties>
</file>