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80" y="0"/>
            <a:ext cx="54794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" t="2595"/>
          <a:stretch/>
        </p:blipFill>
        <p:spPr>
          <a:xfrm>
            <a:off x="3818143" y="2631518"/>
            <a:ext cx="5325855" cy="2511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8" y="0"/>
            <a:ext cx="4457701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1" y="29698"/>
            <a:ext cx="4373878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" y="40884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39013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20 best ROI schools are public schools. Get best return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a good education. Don’t have enough for private schools? State schools offer great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 based on weighted average of ROI, salaries or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Connection between salaries and success in specific courses.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en-US" sz="2000">
              <a:latin typeface="Titillium Web Light" panose="020B0604020202020204" charset="0"/>
              <a:sym typeface="Titillium Web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tillium Web Light" panose="020B0604020202020204" charset="0"/>
                <a:sym typeface="Titillium Web"/>
              </a:rPr>
              <a:t>Good </a:t>
            </a:r>
            <a:r>
              <a:rPr lang="en-US" sz="2000" dirty="0">
                <a:latin typeface="Titillium Web Light" panose="020B0604020202020204" charset="0"/>
                <a:sym typeface="Titillium Web"/>
              </a:rPr>
              <a:t>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-158382" y="82337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212319" y="3466703"/>
            <a:ext cx="4904134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life: </a:t>
            </a:r>
          </a:p>
          <a:p>
            <a:r>
              <a:rPr lang="en-US" sz="2000" dirty="0">
                <a:latin typeface="Titillium Web" panose="020B0604020202020204" charset="0"/>
              </a:rPr>
              <a:t>What should I study? Which area should I go to school in? Are private or public school better?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We answer the 3 above questions and determine the optimal decisions.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oogle Shape;3852;p15" descr="photo-1434030216411-0b793f4b4173.jpg">
            <a:extLst>
              <a:ext uri="{FF2B5EF4-FFF2-40B4-BE49-F238E27FC236}">
                <a16:creationId xmlns:a16="http://schemas.microsoft.com/office/drawing/2014/main" id="{B3179ECB-3CDF-4BE7-A389-44C518638F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6847530" y="0"/>
            <a:ext cx="22964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186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739274"/>
            <a:ext cx="6046485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 Also added specific information manually.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Dataset contained information from 270 universities and 50 undergraduate majors in 2 CSV files.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All code was ran using Python 3.6 and 3.7 and its libraries </a:t>
            </a:r>
            <a:r>
              <a:rPr lang="en-US" sz="2000" dirty="0" err="1">
                <a:latin typeface="Titillium Web" panose="020B0604020202020204" charset="0"/>
              </a:rPr>
              <a:t>Numpy</a:t>
            </a:r>
            <a:r>
              <a:rPr lang="en-US" sz="2000" dirty="0">
                <a:latin typeface="Titillium Web" panose="020B0604020202020204" charset="0"/>
              </a:rPr>
              <a:t>, Matplotlib, Pandas and Seaborn.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187005" cy="263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778675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0"/>
            <a:ext cx="442912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699" y="0"/>
            <a:ext cx="444817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4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t="5674" r="2931" b="17722"/>
          <a:stretch/>
        </p:blipFill>
        <p:spPr>
          <a:xfrm>
            <a:off x="0" y="1054002"/>
            <a:ext cx="4460318" cy="35560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7" t="6861" b="17913"/>
          <a:stretch/>
        </p:blipFill>
        <p:spPr>
          <a:xfrm>
            <a:off x="4460318" y="1109844"/>
            <a:ext cx="4683682" cy="3500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488</Words>
  <Application>Microsoft Office PowerPoint</Application>
  <PresentationFormat>On-screen Show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Dosis Light</vt:lpstr>
      <vt:lpstr>Titillium Web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75</cp:revision>
  <dcterms:modified xsi:type="dcterms:W3CDTF">2018-11-29T02:03:58Z</dcterms:modified>
</cp:coreProperties>
</file>