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5143500" type="screen16x9"/>
  <p:notesSz cx="6858000" cy="9144000"/>
  <p:embeddedFontLst>
    <p:embeddedFont>
      <p:font typeface="Dosis" panose="020B0604020202020204" charset="0"/>
      <p:regular r:id="rId29"/>
      <p:bold r:id="rId30"/>
    </p:embeddedFont>
    <p:embeddedFont>
      <p:font typeface="Dosis Light" panose="020B0604020202020204" charset="0"/>
      <p:regular r:id="rId31"/>
      <p:bold r:id="rId32"/>
    </p:embeddedFont>
    <p:embeddedFont>
      <p:font typeface="Titillium Web" panose="020B0604020202020204" charset="0"/>
      <p:regular r:id="rId33"/>
      <p:bold r:id="rId34"/>
      <p:italic r:id="rId35"/>
      <p:boldItalic r:id="rId36"/>
    </p:embeddedFont>
    <p:embeddedFont>
      <p:font typeface="Titillium Web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DD928-33C3-4D85-8DC4-21338E1A622E}">
  <a:tblStyle styleId="{6E9DD928-33C3-4D85-8DC4-21338E1A6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134470" y="521613"/>
            <a:ext cx="6515099" cy="1811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ECE 143 Final Project:   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u="sng" dirty="0">
                <a:solidFill>
                  <a:schemeClr val="bg1"/>
                </a:solidFill>
              </a:rPr>
              <a:t>Financial Career Consulting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</a:t>
            </a:r>
            <a:br>
              <a:rPr lang="en-US" sz="4800" dirty="0"/>
            </a:br>
            <a:r>
              <a:rPr lang="en-US" sz="2800" dirty="0">
                <a:solidFill>
                  <a:schemeClr val="bg1"/>
                </a:solidFill>
              </a:rPr>
              <a:t>Group 4: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Arik </a:t>
            </a:r>
            <a:r>
              <a:rPr lang="en-US" sz="2800" dirty="0" err="1">
                <a:solidFill>
                  <a:schemeClr val="bg1"/>
                </a:solidFill>
              </a:rPr>
              <a:t>Horodniceanu</a:t>
            </a:r>
            <a:r>
              <a:rPr lang="en-US" sz="2800" dirty="0">
                <a:solidFill>
                  <a:schemeClr val="bg1"/>
                </a:solidFill>
              </a:rPr>
              <a:t>, Chi Zhang, </a:t>
            </a:r>
            <a:r>
              <a:rPr lang="en-US" sz="2800" dirty="0" err="1">
                <a:solidFill>
                  <a:schemeClr val="bg1"/>
                </a:solidFill>
              </a:rPr>
              <a:t>Changhao</a:t>
            </a:r>
            <a:r>
              <a:rPr lang="en-US" sz="2800" dirty="0">
                <a:solidFill>
                  <a:schemeClr val="bg1"/>
                </a:solidFill>
              </a:rPr>
              <a:t> Shi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{6E9DD928-33C3-4D85-8DC4-21338E1A622E}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40992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 dirty="0"/>
              <a:t>Overview</a:t>
            </a:r>
            <a:endParaRPr sz="5400" u="sng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473537"/>
            <a:ext cx="6173318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Motivation and Objective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Analysis 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Suggestions for Further Research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You can find me at:</a:t>
            </a:r>
            <a:endParaRPr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@username</a:t>
            </a:r>
            <a:endParaRPr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user@mail.me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65881" y="326049"/>
            <a:ext cx="658233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4000" b="1" dirty="0">
                <a:latin typeface="Titillium Web"/>
                <a:ea typeface="Titillium Web"/>
                <a:cs typeface="Titillium Web"/>
                <a:sym typeface="Titillium Web"/>
              </a:rPr>
              <a:t>Motivation and Objective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58;p16">
            <a:extLst>
              <a:ext uri="{FF2B5EF4-FFF2-40B4-BE49-F238E27FC236}">
                <a16:creationId xmlns:a16="http://schemas.microsoft.com/office/drawing/2014/main" id="{F40A9E35-DE9F-4825-AB9E-F8D9D2E7FCFE}"/>
              </a:ext>
            </a:extLst>
          </p:cNvPr>
          <p:cNvSpPr txBox="1">
            <a:spLocks/>
          </p:cNvSpPr>
          <p:nvPr/>
        </p:nvSpPr>
        <p:spPr>
          <a:xfrm>
            <a:off x="739588" y="1660712"/>
            <a:ext cx="5268900" cy="737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3858;p16">
            <a:extLst>
              <a:ext uri="{FF2B5EF4-FFF2-40B4-BE49-F238E27FC236}">
                <a16:creationId xmlns:a16="http://schemas.microsoft.com/office/drawing/2014/main" id="{B768A5E4-B6C1-4FA5-A7B0-BF276A91925C}"/>
              </a:ext>
            </a:extLst>
          </p:cNvPr>
          <p:cNvSpPr txBox="1">
            <a:spLocks/>
          </p:cNvSpPr>
          <p:nvPr/>
        </p:nvSpPr>
        <p:spPr>
          <a:xfrm>
            <a:off x="646404" y="1859065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Choosing a career is a significant decision – a correct decision can drastically improve one’s life; while making the wrong decision may have damaging consequences.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Google Shape;3852;p15" descr="photo-1434030216411-0b793f4b4173.jpg">
            <a:extLst>
              <a:ext uri="{FF2B5EF4-FFF2-40B4-BE49-F238E27FC236}">
                <a16:creationId xmlns:a16="http://schemas.microsoft.com/office/drawing/2014/main" id="{77EA5C4D-F3AB-4C56-9340-502A89B099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833</Words>
  <Application>Microsoft Office PowerPoint</Application>
  <PresentationFormat>On-screen Show (16:9)</PresentationFormat>
  <Paragraphs>154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Titillium Web Light</vt:lpstr>
      <vt:lpstr>Dosis Light</vt:lpstr>
      <vt:lpstr>Dosis</vt:lpstr>
      <vt:lpstr>Titillium Web</vt:lpstr>
      <vt:lpstr>Mowbray template</vt:lpstr>
      <vt:lpstr>ECE 143 Final Project:     Financial Career Consulting   Group 4: Arik Horodniceanu, Chi Zhang, Changhao Shi</vt:lpstr>
      <vt:lpstr>Overview</vt:lpstr>
      <vt:lpstr>Motivation and Objective</vt:lpstr>
      <vt:lpstr>1. TRANSITION HEADLINE</vt:lpstr>
      <vt:lpstr>PowerPoint Presentation</vt:lpstr>
      <vt:lpstr>THIS IS A SLIDE TITLE</vt:lpstr>
      <vt:lpstr>YOU CAN ALSO SPLIT YOUR CONTENT</vt:lpstr>
      <vt:lpstr>IN TWO OR THREE COLUMNS</vt:lpstr>
      <vt:lpstr>A PICTURE IS WORTH A THOUSAND WORDS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Arik T</cp:lastModifiedBy>
  <cp:revision>11</cp:revision>
  <dcterms:modified xsi:type="dcterms:W3CDTF">2018-11-19T02:32:40Z</dcterms:modified>
</cp:coreProperties>
</file>