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84" r:id="rId10"/>
    <p:sldId id="268" r:id="rId11"/>
    <p:sldId id="270" r:id="rId12"/>
    <p:sldId id="271" r:id="rId13"/>
    <p:sldId id="282" r:id="rId14"/>
    <p:sldId id="272" r:id="rId15"/>
    <p:sldId id="283" r:id="rId16"/>
    <p:sldId id="265" r:id="rId17"/>
    <p:sldId id="274" r:id="rId18"/>
    <p:sldId id="280" r:id="rId19"/>
    <p:sldId id="279" r:id="rId20"/>
  </p:sldIdLst>
  <p:sldSz cx="9144000" cy="5143500" type="screen16x9"/>
  <p:notesSz cx="6858000" cy="9144000"/>
  <p:embeddedFontLst>
    <p:embeddedFont>
      <p:font typeface="Dosis Light" panose="020B0604020202020204" charset="0"/>
      <p:regular r:id="rId22"/>
      <p:bold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  <p:embeddedFont>
      <p:font typeface="Titillium Web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 names, introduce subject.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75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back to high school. What should I do next? College. Money=happiness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Titillium Web" panose="020B0604020202020204" charset="0"/>
              </a:rPr>
              <a:t>We answer the 3 above questions and determine the optimal decisions.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Titillium Web" panose="020B0604020202020204" charset="0"/>
              </a:rPr>
              <a:t>Dataset contained information about universities and majors.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information manually. Used information about 270 universities and 50 undergraduate majors in 2 CSV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Titillium Web" panose="020B0604020202020204" charset="0"/>
              </a:rPr>
              <a:t>Numpy</a:t>
            </a:r>
            <a:r>
              <a:rPr lang="en-US" sz="1100">
                <a:latin typeface="Titillium Web" panose="020B0604020202020204" charset="0"/>
              </a:rPr>
              <a:t>, Matplotlib, Pandas and Seaborn.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Simplify, answer 3 question, reach unified answer to main question.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money to make money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226002" y="1173429"/>
            <a:ext cx="1640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Region-wise division remains steady over entire career.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202366" y="973609"/>
            <a:ext cx="6852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else?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7F311-2232-4F65-85D0-148C0205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39"/>
            <a:ext cx="2786113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99594"/>
            <a:ext cx="425879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51EA7-B507-475E-B512-8E073ECC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8" y="582626"/>
            <a:ext cx="5538462" cy="4420607"/>
          </a:xfrm>
          <a:prstGeom prst="rect">
            <a:avLst/>
          </a:prstGeom>
        </p:spPr>
      </p:pic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7F624D09-96EC-47E7-AC00-84AEFBC445FE}"/>
              </a:ext>
            </a:extLst>
          </p:cNvPr>
          <p:cNvSpPr txBox="1">
            <a:spLocks/>
          </p:cNvSpPr>
          <p:nvPr/>
        </p:nvSpPr>
        <p:spPr>
          <a:xfrm>
            <a:off x="145676" y="1192226"/>
            <a:ext cx="2557183" cy="1537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Private schools show more variance in salaries.</a:t>
            </a:r>
          </a:p>
          <a:p>
            <a:endParaRPr lang="en-US" sz="2000" dirty="0">
              <a:latin typeface="Titillium Web Light" panose="020B0604020202020204" charset="0"/>
            </a:endParaRPr>
          </a:p>
          <a:p>
            <a:r>
              <a:rPr lang="en-US" sz="2000" dirty="0">
                <a:latin typeface="Titillium Web Light" panose="020B0604020202020204" charset="0"/>
              </a:rPr>
              <a:t>Salaries are overall higher in private schools.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D5EC2-444C-4BF4-A64A-8C5629C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069973"/>
            <a:ext cx="7205472" cy="40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46513"/>
            <a:ext cx="7202566" cy="40050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87405"/>
            <a:ext cx="4764487" cy="58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32707"/>
            <a:ext cx="7205472" cy="4081094"/>
          </a:xfrm>
          <a:prstGeom prst="rect">
            <a:avLst/>
          </a:prstGeom>
        </p:spPr>
      </p:pic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38DAEAA5-E4CE-4DA6-A4B2-07B405523650}"/>
              </a:ext>
            </a:extLst>
          </p:cNvPr>
          <p:cNvSpPr txBox="1">
            <a:spLocks/>
          </p:cNvSpPr>
          <p:nvPr/>
        </p:nvSpPr>
        <p:spPr>
          <a:xfrm>
            <a:off x="172570" y="670658"/>
            <a:ext cx="4231342" cy="44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ROI = (Gain – Cost)/Cost</a:t>
            </a:r>
          </a:p>
        </p:txBody>
      </p:sp>
    </p:spTree>
    <p:extLst>
      <p:ext uri="{BB962C8B-B14F-4D97-AF65-F5344CB8AC3E}">
        <p14:creationId xmlns:p14="http://schemas.microsoft.com/office/powerpoint/2010/main" val="130568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43765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best ROI schools are public schools. Best return at state schools, mostly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427BD-7A27-4CEE-AEFC-6FD08C94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39"/>
            <a:ext cx="2786113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good education. Don’t have enough for private schools? State schools offer great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Rankings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success in specific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267322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82377" y="2819286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What should I study?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Which area should I go to school in?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Are private or public schools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6" y="123675"/>
            <a:ext cx="6761100" cy="8574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277956" y="3685293"/>
            <a:ext cx="7134226" cy="977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r>
              <a:rPr lang="en-US" sz="2000" dirty="0">
                <a:latin typeface="Titillium Web" panose="020B0604020202020204" charset="0"/>
              </a:rPr>
              <a:t> 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Code was written using Python 3.6 and its data visualization libraries.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941E7-2829-4F2B-9018-4575F1C5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96" y="1458207"/>
            <a:ext cx="7203176" cy="2260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4" y="29699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2712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36A98C0-506D-43B0-AFD9-F89FB9D3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56" y="0"/>
            <a:ext cx="6022544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58807-A22E-49B6-B73B-87017AAACA21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DC779-03C9-444F-8953-D18B46E9F817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2FB3CD-F8BE-47ED-A6D6-2CD1DAB0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70" y="0"/>
            <a:ext cx="621143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E16B43-1ED2-459E-A2AE-32032060C8FC}"/>
              </a:ext>
            </a:extLst>
          </p:cNvPr>
          <p:cNvSpPr/>
          <p:nvPr/>
        </p:nvSpPr>
        <p:spPr>
          <a:xfrm>
            <a:off x="65965" y="1620379"/>
            <a:ext cx="239642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Engineers consistently make more. </a:t>
            </a:r>
          </a:p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Economy related professions pay to be the best.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154353" y="153182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Inference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832812"/>
            <a:ext cx="7776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 but can’t go wrong with most STEM.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talented at anything, you’ll be fine.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18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239449" y="1155753"/>
            <a:ext cx="1640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Highest salaries concentrate mostly in coastal states.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38577519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581</Words>
  <Application>Microsoft Office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PowerPoint Presentation</vt:lpstr>
      <vt:lpstr>PowerPoint Presentation</vt:lpstr>
      <vt:lpstr>Inference</vt:lpstr>
      <vt:lpstr>Where should you study?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120</cp:revision>
  <dcterms:modified xsi:type="dcterms:W3CDTF">2018-11-30T21:55:35Z</dcterms:modified>
</cp:coreProperties>
</file>