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08" y="0"/>
            <a:ext cx="6096092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08" y="2697480"/>
            <a:ext cx="6096091" cy="244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8" y="0"/>
            <a:ext cx="445770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29698"/>
            <a:ext cx="4373879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bang-for-your-buck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highest salary possible?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348385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44817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60318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528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Titillium Web Light</vt:lpstr>
      <vt:lpstr>Dosis Light</vt:lpstr>
      <vt:lpstr>Titillium Web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68</cp:revision>
  <dcterms:modified xsi:type="dcterms:W3CDTF">2018-11-26T22:37:56Z</dcterms:modified>
</cp:coreProperties>
</file>