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80" y="0"/>
            <a:ext cx="54794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" t="2595"/>
          <a:stretch/>
        </p:blipFill>
        <p:spPr>
          <a:xfrm>
            <a:off x="3818143" y="2631518"/>
            <a:ext cx="5325855" cy="2511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8" y="0"/>
            <a:ext cx="4457701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1" y="29698"/>
            <a:ext cx="4373878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39013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20 best ROI schools are public schools. Get best return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good education. Don’t have enough for private schools? State schools offer great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or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739274"/>
            <a:ext cx="6046485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 Also added specific information manually.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Dataset contained information from 270 universities and 50 undergraduate majors.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All code was ran using Python 3.6 and 3.7 and its libraries </a:t>
            </a:r>
            <a:r>
              <a:rPr lang="en-US" sz="2000" dirty="0" err="1">
                <a:latin typeface="Titillium Web" panose="020B0604020202020204" charset="0"/>
              </a:rPr>
              <a:t>Numpy</a:t>
            </a:r>
            <a:r>
              <a:rPr lang="en-US" sz="2000" dirty="0">
                <a:latin typeface="Titillium Web" panose="020B0604020202020204" charset="0"/>
              </a:rPr>
              <a:t>, Matplotlib, Pandas and Seaborn.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699" y="0"/>
            <a:ext cx="444817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0" y="1054002"/>
            <a:ext cx="4460318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460318" y="1109844"/>
            <a:ext cx="4683682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505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Dosis Light</vt:lpstr>
      <vt:lpstr>Titillium Web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72</cp:revision>
  <dcterms:modified xsi:type="dcterms:W3CDTF">2018-11-29T01:40:58Z</dcterms:modified>
</cp:coreProperties>
</file>