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7D48C7D-B6F9-96EC-7765-207977290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6440FEF-F357-8C63-8C21-C58F8D7D7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B96EE6-7228-62AA-D64D-2F47A78B3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2F5-E15F-4FBF-A716-888675FF6EF5}" type="datetimeFigureOut">
              <a:rPr kumimoji="1" lang="ja-JP" altLang="en-US" smtClean="0"/>
              <a:t>2025/3/12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1CD0DE-4DA0-FAAE-37CA-4606CB000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D632692-C19B-F09D-B048-47C782E59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8311-FF98-4604-96B0-2851F00795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380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B08C6A-C246-9228-0E15-24B921B4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DA2C9D-21E1-A620-4F6F-CEF8586E3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F65E93-E9B7-D9BC-D24C-B8DA601AB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2F5-E15F-4FBF-A716-888675FF6EF5}" type="datetimeFigureOut">
              <a:rPr kumimoji="1" lang="ja-JP" altLang="en-US" smtClean="0"/>
              <a:t>2025/3/12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5F92A6-9938-6AE3-0FB8-860501CB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B4664D-07E9-08CF-4DF1-8E41606C6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8311-FF98-4604-96B0-2851F00795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555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26B08A3-9116-64D8-1500-3C11E5A7E8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130B3E9-A77F-B111-5F61-DF708D334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4B9FFC-5EF8-A405-0258-959EFF72C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2F5-E15F-4FBF-A716-888675FF6EF5}" type="datetimeFigureOut">
              <a:rPr kumimoji="1" lang="ja-JP" altLang="en-US" smtClean="0"/>
              <a:t>2025/3/12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2E63E1-6AD6-5744-70E5-869C7726B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7B5E31-2A90-2F0D-59E7-B5D2375A9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8311-FF98-4604-96B0-2851F00795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250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000279-F45B-EC74-6EAB-E2E469615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F09E551-B1DF-18BE-8C2F-EB4852535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D5132B-A7F1-3EB0-0012-73B4D892B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2F5-E15F-4FBF-A716-888675FF6EF5}" type="datetimeFigureOut">
              <a:rPr kumimoji="1" lang="ja-JP" altLang="en-US" smtClean="0"/>
              <a:t>2025/3/12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2B6041-92C7-273A-02C3-91A58BD33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DB7A75-93F5-A2FA-D9BD-11B92D9C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8311-FF98-4604-96B0-2851F00795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276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A99466-350C-C8EB-0A1D-E07B930F5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AEA8ED-B8AB-09A2-710E-F1868995F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64461E-0AAE-9633-8E20-022D678B5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2F5-E15F-4FBF-A716-888675FF6EF5}" type="datetimeFigureOut">
              <a:rPr kumimoji="1" lang="ja-JP" altLang="en-US" smtClean="0"/>
              <a:t>2025/3/12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2D246C-FC23-CC5F-945A-5B0C11ED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D1CB02-45D2-1A88-5BD0-A94786B16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8311-FF98-4604-96B0-2851F00795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9701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580FE8-0DC9-83C2-70B5-F4003714A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F28D76-B834-BD4B-5A69-AFA252F90D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2211AEB-9083-43EC-36DD-D76B583A8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D6B8F3A-367B-55D0-BCAE-0EA6278AF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2F5-E15F-4FBF-A716-888675FF6EF5}" type="datetimeFigureOut">
              <a:rPr kumimoji="1" lang="ja-JP" altLang="en-US" smtClean="0"/>
              <a:t>2025/3/12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6C685F-1990-CF2B-5511-1556CF932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5067EB-17A9-A9C2-CD13-B26443BA0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8311-FF98-4604-96B0-2851F00795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53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25F1A4-7856-37EC-4C91-F1E51FB00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042D8C-DDDD-156E-2DB1-9A466FDC4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5FA4F13-F279-4460-DF09-318CFFDC6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C667FF8-6122-2286-5793-382F02F83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1ADC1DB-AEAF-B22C-3252-17A7D3170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110AC94-B949-A008-EDF0-878E5BA07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2F5-E15F-4FBF-A716-888675FF6EF5}" type="datetimeFigureOut">
              <a:rPr kumimoji="1" lang="ja-JP" altLang="en-US" smtClean="0"/>
              <a:t>2025/3/12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30C0713-0730-DC6F-BDB9-C5E900C1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C151232-D356-68A3-31B9-A9182E4F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8311-FF98-4604-96B0-2851F00795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332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3A9D3E-6350-1A8F-B762-52B0B49E6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59D3862-1C47-95BA-31D2-B4A38420F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2F5-E15F-4FBF-A716-888675FF6EF5}" type="datetimeFigureOut">
              <a:rPr kumimoji="1" lang="ja-JP" altLang="en-US" smtClean="0"/>
              <a:t>2025/3/12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5A5C47F-68EB-1DEB-43CD-B4A351B3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427098D-17F3-B62B-F372-8EFD13A1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8311-FF98-4604-96B0-2851F00795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2223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1945B09-264C-F2AE-09E9-D159FFAF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2F5-E15F-4FBF-A716-888675FF6EF5}" type="datetimeFigureOut">
              <a:rPr kumimoji="1" lang="ja-JP" altLang="en-US" smtClean="0"/>
              <a:t>2025/3/12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82D094B-C9D8-6EE3-A6CB-3E8AA8DF9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8EA4331-0484-19DA-CBBA-672F65D1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8311-FF98-4604-96B0-2851F00795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046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929515-D7A2-31C3-854C-C3330969D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7A0446-A7A2-3C7D-F89F-0C0C55848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E4CAAD1-CEA0-82FF-5A2A-6A246767E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3B6390A-4478-5F73-6C92-9E22A947D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2F5-E15F-4FBF-A716-888675FF6EF5}" type="datetimeFigureOut">
              <a:rPr kumimoji="1" lang="ja-JP" altLang="en-US" smtClean="0"/>
              <a:t>2025/3/12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63A413-EE2B-3125-508A-7F4F077A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9998A7C-319E-34A1-5FD1-C5BF65F46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8311-FF98-4604-96B0-2851F00795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40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207F7-E4AC-76F1-DE6E-3167868B8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3A56417-5B5C-3241-B6F1-3028F0CE3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8BF915C-3EB8-2D4E-01E3-38DAC16BB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3DB76CE-DAB6-68FC-C92B-1A2F6C23E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982F5-E15F-4FBF-A716-888675FF6EF5}" type="datetimeFigureOut">
              <a:rPr kumimoji="1" lang="ja-JP" altLang="en-US" smtClean="0"/>
              <a:t>2025/3/12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2A0DE4-5D02-2AEF-BCFE-369D27FC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427CD67-0750-92E3-AEA0-89BD87061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78311-FF98-4604-96B0-2851F00795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5371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393B8F4-C15E-9004-D098-1D1C6B6B6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65D532-8C9D-88DD-71CE-AA9A94EFF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2B79D0-A5BF-2C4B-EA35-C1E9C5331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982F5-E15F-4FBF-A716-888675FF6EF5}" type="datetimeFigureOut">
              <a:rPr kumimoji="1" lang="ja-JP" altLang="en-US" smtClean="0"/>
              <a:t>2025/3/12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FCB3F9-38DB-DCBC-F02D-52EF061AC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1ED8F7-AE0E-378D-1A2B-F0C5482B14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78311-FF98-4604-96B0-2851F00795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37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E5DCE82-FA6E-B2C3-3C57-E84F35BB79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39" y="860204"/>
            <a:ext cx="3391194" cy="3779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578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3486729-E286-9DC5-3569-A3D339DDE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351" y="2129677"/>
            <a:ext cx="3429297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836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ADFCA-EAE2-0C3D-160D-CC82C28FC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E875D2B-FB4B-9BB7-1B7B-BAE42FEFC3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89" y="763908"/>
            <a:ext cx="3307367" cy="391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44077-182B-8220-4198-549F47661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F8B9676-552A-9D3A-8E07-E644FD8AF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592" y="2221125"/>
            <a:ext cx="3398815" cy="241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8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EDA77-5B09-7E78-0F82-720E68400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2E7AD8C-1CDB-BB8D-7348-D90046578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2534" y="0"/>
            <a:ext cx="33069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888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0ACE4-1C84-1F8B-BD27-622936575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06CCF9A5-175F-B28A-9AC9-BA20006ABA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576" y="1116129"/>
            <a:ext cx="3558848" cy="46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2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D82D5-853C-E9BB-9342-D0E9CA6BF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7668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190A8-341A-D3FB-3AA9-E7DED0ECA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7458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ワイド画面</PresentationFormat>
  <Paragraphs>0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三塚　友哉</dc:creator>
  <cp:lastModifiedBy>三塚　友哉</cp:lastModifiedBy>
  <cp:revision>1</cp:revision>
  <dcterms:created xsi:type="dcterms:W3CDTF">2025-03-12T14:45:02Z</dcterms:created>
  <dcterms:modified xsi:type="dcterms:W3CDTF">2025-03-12T14:59:57Z</dcterms:modified>
</cp:coreProperties>
</file>