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
  </p:notesMasterIdLst>
  <p:sldIdLst>
    <p:sldId id="256" r:id="rId2"/>
    <p:sldId id="257" r:id="rId3"/>
    <p:sldId id="261" r:id="rId4"/>
    <p:sldId id="259" r:id="rId5"/>
    <p:sldId id="260" r:id="rId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8/31/2023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244644"/>
            <a:ext cx="8229600" cy="862779"/>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457200" y="4136919"/>
            <a:ext cx="8229600" cy="678426"/>
          </a:xfrm>
        </p:spPr>
        <p:txBody>
          <a:bodyPr>
            <a:normAutofit/>
          </a:bodyPr>
          <a:lstStyle>
            <a:lvl1pPr marL="0" indent="0" algn="ctr">
              <a:buNone/>
              <a:defRPr sz="2800" b="0" i="0">
                <a:solidFill>
                  <a:srgbClr val="9EFF2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1028124"/>
            <a:ext cx="8259098" cy="763526"/>
          </a:xfrm>
        </p:spPr>
        <p:txBody>
          <a:bodyPr>
            <a:normAutofit/>
          </a:bodyPr>
          <a:lstStyle>
            <a:lvl1pPr algn="ctr">
              <a:defRPr sz="3600" baseline="0">
                <a:solidFill>
                  <a:srgbClr val="9EFF29"/>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806676"/>
            <a:ext cx="8246070" cy="2971799"/>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1452" y="318046"/>
            <a:ext cx="6695352" cy="725349"/>
          </a:xfrm>
        </p:spPr>
        <p:txBody>
          <a:bodyPr>
            <a:normAutofit/>
          </a:bodyPr>
          <a:lstStyle>
            <a:lvl1pPr algn="l">
              <a:defRPr sz="3600">
                <a:solidFill>
                  <a:srgbClr val="00363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069258"/>
            <a:ext cx="6717890" cy="3619239"/>
          </a:xfrm>
        </p:spPr>
        <p:txBody>
          <a:bodyPr/>
          <a:lstStyle>
            <a:lvl1pPr>
              <a:defRPr sz="2800">
                <a:solidFill>
                  <a:srgbClr val="003635"/>
                </a:solidFill>
              </a:defRPr>
            </a:lvl1pPr>
            <a:lvl2pPr>
              <a:defRPr>
                <a:solidFill>
                  <a:srgbClr val="003635"/>
                </a:solidFill>
              </a:defRPr>
            </a:lvl2pPr>
            <a:lvl3pPr>
              <a:defRPr>
                <a:solidFill>
                  <a:srgbClr val="003635"/>
                </a:solidFill>
              </a:defRPr>
            </a:lvl3pPr>
            <a:lvl4pPr>
              <a:defRPr>
                <a:solidFill>
                  <a:srgbClr val="003635"/>
                </a:solidFill>
              </a:defRPr>
            </a:lvl4pPr>
            <a:lvl5pPr>
              <a:defRPr>
                <a:solidFill>
                  <a:srgbClr val="003635"/>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3" y="1053311"/>
            <a:ext cx="8093365" cy="763525"/>
          </a:xfrm>
        </p:spPr>
        <p:txBody>
          <a:bodyPr>
            <a:normAutofit/>
          </a:bodyPr>
          <a:lstStyle>
            <a:lvl1pPr algn="ctr">
              <a:defRPr sz="3600" baseline="0">
                <a:solidFill>
                  <a:srgbClr val="9EFF29"/>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839876"/>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312273"/>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839876"/>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312273"/>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8/31/2023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1949" y="3200397"/>
            <a:ext cx="8192728" cy="870153"/>
          </a:xfrm>
        </p:spPr>
        <p:txBody>
          <a:bodyPr>
            <a:normAutofit/>
          </a:bodyPr>
          <a:lstStyle/>
          <a:p>
            <a:r>
              <a:rPr lang="en-IN" sz="3600" i="0" dirty="0">
                <a:effectLst/>
                <a:latin typeface="Arial" panose="020B0604020202020204" pitchFamily="34" charset="0"/>
              </a:rPr>
              <a:t>University Admit Eligibility Predictor</a:t>
            </a:r>
            <a:endParaRPr lang="en-US" dirty="0"/>
          </a:p>
        </p:txBody>
      </p:sp>
      <p:sp>
        <p:nvSpPr>
          <p:cNvPr id="3" name="Subtitle 2"/>
          <p:cNvSpPr>
            <a:spLocks noGrp="1"/>
          </p:cNvSpPr>
          <p:nvPr>
            <p:ph type="subTitle" idx="1"/>
          </p:nvPr>
        </p:nvSpPr>
        <p:spPr>
          <a:xfrm>
            <a:off x="464575" y="4166414"/>
            <a:ext cx="8192728" cy="730043"/>
          </a:xfrm>
        </p:spPr>
        <p:txBody>
          <a:bodyPr/>
          <a:lstStyle/>
          <a:p>
            <a:endParaRPr lang="en-US" dirty="0"/>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TEAM DETAILS</a:t>
            </a:r>
          </a:p>
        </p:txBody>
      </p:sp>
      <p:sp>
        <p:nvSpPr>
          <p:cNvPr id="3" name="Content Placeholder 2"/>
          <p:cNvSpPr>
            <a:spLocks noGrp="1"/>
          </p:cNvSpPr>
          <p:nvPr>
            <p:ph idx="1"/>
          </p:nvPr>
        </p:nvSpPr>
        <p:spPr/>
        <p:txBody>
          <a:bodyPr/>
          <a:lstStyle/>
          <a:p>
            <a:r>
              <a:rPr lang="en-US" dirty="0"/>
              <a:t>RATAKONDA LOHITHA SAI PRIYA </a:t>
            </a:r>
          </a:p>
          <a:p>
            <a:r>
              <a:rPr lang="en-US" dirty="0"/>
              <a:t>SAMALA POOJITHA</a:t>
            </a:r>
          </a:p>
          <a:p>
            <a:r>
              <a:rPr lang="en-US" dirty="0"/>
              <a:t>RAMYA P</a:t>
            </a:r>
          </a:p>
          <a:p>
            <a:r>
              <a:rPr lang="en-US" dirty="0"/>
              <a:t>PAVANI YARRAMADDU</a:t>
            </a:r>
          </a:p>
          <a:p>
            <a:pPr marL="0" indent="0">
              <a:buNone/>
            </a:pPr>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38838-5811-B6E5-FC2A-1229EB80B005}"/>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5515E4F1-4E8B-A57D-476D-BBC1E7AAF863}"/>
              </a:ext>
            </a:extLst>
          </p:cNvPr>
          <p:cNvSpPr>
            <a:spLocks noGrp="1"/>
          </p:cNvSpPr>
          <p:nvPr>
            <p:ph idx="1"/>
          </p:nvPr>
        </p:nvSpPr>
        <p:spPr>
          <a:xfrm>
            <a:off x="471947" y="1791650"/>
            <a:ext cx="8246070" cy="2971799"/>
          </a:xfrm>
        </p:spPr>
        <p:txBody>
          <a:bodyPr/>
          <a:lstStyle/>
          <a:p>
            <a:pPr algn="l"/>
            <a:r>
              <a:rPr lang="en-US" b="0" i="0" dirty="0">
                <a:effectLst/>
                <a:latin typeface="Times New Roman" panose="02020603050405020304" pitchFamily="18" charset="0"/>
                <a:cs typeface="Times New Roman" panose="02020603050405020304" pitchFamily="18" charset="0"/>
              </a:rPr>
              <a:t>Students , who study  in abroad are often worried about their chances of admission to University. This project aims in finding the chance of admission in the University that the student is applying for.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6703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ABSTRACT</a:t>
            </a:r>
          </a:p>
        </p:txBody>
      </p:sp>
      <p:sp>
        <p:nvSpPr>
          <p:cNvPr id="5" name="Content Placeholder 4"/>
          <p:cNvSpPr>
            <a:spLocks noGrp="1"/>
          </p:cNvSpPr>
          <p:nvPr>
            <p:ph idx="1"/>
          </p:nvPr>
        </p:nvSpPr>
        <p:spPr>
          <a:xfrm>
            <a:off x="357187" y="1206215"/>
            <a:ext cx="6717890" cy="3619239"/>
          </a:xfrm>
        </p:spPr>
        <p:txBody>
          <a:bodyPr>
            <a:normAutofit/>
          </a:bodyPr>
          <a:lstStyle/>
          <a:p>
            <a:pPr marL="0" indent="0" algn="just">
              <a:buNone/>
            </a:pPr>
            <a:r>
              <a:rPr lang="en-US" sz="2000" b="0" i="0" dirty="0">
                <a:solidFill>
                  <a:schemeClr val="accent1">
                    <a:lumMod val="75000"/>
                  </a:schemeClr>
                </a:solidFill>
                <a:effectLst/>
                <a:latin typeface="Söhne"/>
              </a:rPr>
              <a:t>The University Admit Eligibility Predictor is a cutting-edge system designed to assess and forecast a student's likelihood of acceptance into a university program. Utilizing advanced algorithms and historical admission data, the predictor offers personalized insights, aiding students in making informed application decisions. By analyzing academic achievements and relevant criteria, the tool serves as a valuable resource for prospective applicants, enhancing their chances of securing admission to their desired institutions.</a:t>
            </a:r>
            <a:endParaRPr lang="en-US" sz="2000" dirty="0">
              <a:solidFill>
                <a:schemeClr val="accent1">
                  <a:lumMod val="75000"/>
                </a:schemeClr>
              </a:solidFill>
            </a:endParaRPr>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41DFAE-A805-9731-FCC0-7CF979914680}"/>
              </a:ext>
            </a:extLst>
          </p:cNvPr>
          <p:cNvPicPr>
            <a:picLocks noChangeAspect="1"/>
          </p:cNvPicPr>
          <p:nvPr/>
        </p:nvPicPr>
        <p:blipFill>
          <a:blip r:embed="rId3"/>
          <a:stretch>
            <a:fillRect/>
          </a:stretch>
        </p:blipFill>
        <p:spPr>
          <a:xfrm>
            <a:off x="0" y="0"/>
            <a:ext cx="9144000" cy="5143499"/>
          </a:xfrm>
          <a:prstGeom prst="rect">
            <a:avLst/>
          </a:prstGeom>
        </p:spPr>
      </p:pic>
    </p:spTree>
    <p:extLst>
      <p:ext uri="{BB962C8B-B14F-4D97-AF65-F5344CB8AC3E}">
        <p14:creationId xmlns:p14="http://schemas.microsoft.com/office/powerpoint/2010/main" val="109100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Words>
  <Application>Microsoft Office PowerPoint</Application>
  <PresentationFormat>On-screen Show (16:9)</PresentationFormat>
  <Paragraphs>11</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Söhne</vt:lpstr>
      <vt:lpstr>Times New Roman</vt:lpstr>
      <vt:lpstr>Office Theme</vt:lpstr>
      <vt:lpstr>University Admit Eligibility Predictor</vt:lpstr>
      <vt:lpstr>TEAM DETAILS</vt:lpstr>
      <vt:lpstr>PROBLEM STATEMENT</vt:lpstr>
      <vt:lpstr>ABSTRACT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2023-08-31T06:14:32Z</dcterms:modified>
</cp:coreProperties>
</file>